
<file path=[Content_Types].xml><?xml version="1.0" encoding="utf-8"?>
<Types xmlns="http://schemas.openxmlformats.org/package/2006/content-types">
  <Default Extension="jpeg" ContentType="image/jpeg"/>
  <Default Extension="JPG" ContentType="image/.jpg"/>
  <Default Extension="emf" ContentType="image/x-emf"/>
  <Default Extension="gif" ContentType="image/gif"/>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70" r:id="rId9"/>
    <p:sldId id="278" r:id="rId10"/>
    <p:sldId id="262" r:id="rId11"/>
    <p:sldId id="263" r:id="rId12"/>
    <p:sldId id="264" r:id="rId13"/>
    <p:sldId id="265" r:id="rId14"/>
    <p:sldId id="279" r:id="rId15"/>
    <p:sldId id="266" r:id="rId16"/>
    <p:sldId id="267" r:id="rId17"/>
    <p:sldId id="268" r:id="rId18"/>
    <p:sldId id="271" r:id="rId19"/>
    <p:sldId id="272" r:id="rId20"/>
    <p:sldId id="273" r:id="rId21"/>
    <p:sldId id="280" r:id="rId22"/>
    <p:sldId id="274" r:id="rId23"/>
    <p:sldId id="275" r:id="rId24"/>
    <p:sldId id="276" r:id="rId25"/>
    <p:sldId id="277" r:id="rId26"/>
    <p:sldId id="28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DFDB"/>
    <a:srgbClr val="FFE082"/>
    <a:srgbClr val="B3E5FC"/>
    <a:srgbClr val="FFCDD2"/>
    <a:srgbClr val="CFD8DC"/>
    <a:srgbClr val="98D4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825" autoAdjust="0"/>
    <p:restoredTop sz="94660"/>
  </p:normalViewPr>
  <p:slideViewPr>
    <p:cSldViewPr snapToGrid="0">
      <p:cViewPr>
        <p:scale>
          <a:sx n="50" d="100"/>
          <a:sy n="50" d="100"/>
        </p:scale>
        <p:origin x="-60" y="-171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505F37FE-9E6E-4810-8617-96B14B580DB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9687FAF-1138-4D37-83F8-93ED67B9AB5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05F37FE-9E6E-4810-8617-96B14B580DB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9687FAF-1138-4D37-83F8-93ED67B9AB5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05F37FE-9E6E-4810-8617-96B14B580DB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9687FAF-1138-4D37-83F8-93ED67B9AB5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13" name="图片 12"/>
          <p:cNvPicPr>
            <a:picLocks noChangeAspect="1"/>
          </p:cNvPicPr>
          <p:nvPr userDrawn="1"/>
        </p:nvPicPr>
        <p:blipFill>
          <a:blip r:embed="rId2" cstate="screen"/>
          <a:stretch>
            <a:fillRect/>
          </a:stretch>
        </p:blipFill>
        <p:spPr>
          <a:xfrm>
            <a:off x="4501583" y="5277424"/>
            <a:ext cx="3156517" cy="1201617"/>
          </a:xfrm>
          <a:prstGeom prst="rect">
            <a:avLst/>
          </a:prstGeom>
        </p:spPr>
      </p:pic>
      <p:grpSp>
        <p:nvGrpSpPr>
          <p:cNvPr id="10" name="组合 9"/>
          <p:cNvGrpSpPr/>
          <p:nvPr userDrawn="1"/>
        </p:nvGrpSpPr>
        <p:grpSpPr>
          <a:xfrm>
            <a:off x="0" y="0"/>
            <a:ext cx="12192000" cy="1955800"/>
            <a:chOff x="0" y="0"/>
            <a:chExt cx="12407900" cy="6858000"/>
          </a:xfrm>
        </p:grpSpPr>
        <p:pic>
          <p:nvPicPr>
            <p:cNvPr id="7" name="图片 6"/>
            <p:cNvPicPr>
              <a:picLocks noChangeAspect="1"/>
            </p:cNvPicPr>
            <p:nvPr userDrawn="1"/>
          </p:nvPicPr>
          <p:blipFill rotWithShape="1">
            <a:blip r:embed="rId3" cstate="screen"/>
            <a:srcRect b="12621"/>
            <a:stretch>
              <a:fillRect/>
            </a:stretch>
          </p:blipFill>
          <p:spPr>
            <a:xfrm>
              <a:off x="0" y="0"/>
              <a:ext cx="12407900" cy="6858000"/>
            </a:xfrm>
            <a:prstGeom prst="rect">
              <a:avLst/>
            </a:prstGeom>
          </p:spPr>
        </p:pic>
        <p:sp>
          <p:nvSpPr>
            <p:cNvPr id="8" name="矩形 7"/>
            <p:cNvSpPr/>
            <p:nvPr userDrawn="1"/>
          </p:nvSpPr>
          <p:spPr>
            <a:xfrm>
              <a:off x="0" y="3111500"/>
              <a:ext cx="12407900" cy="3746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10"/>
          <p:cNvSpPr/>
          <p:nvPr userDrawn="1"/>
        </p:nvSpPr>
        <p:spPr>
          <a:xfrm>
            <a:off x="191953" y="74345"/>
            <a:ext cx="2698175" cy="523220"/>
          </a:xfrm>
          <a:prstGeom prst="rect">
            <a:avLst/>
          </a:prstGeom>
        </p:spPr>
        <p:txBody>
          <a:bodyPr wrap="none">
            <a:spAutoFit/>
          </a:bodyPr>
          <a:lstStyle/>
          <a:p>
            <a:r>
              <a:rPr lang="zh-CN" altLang="en-US" sz="2800" dirty="0">
                <a:solidFill>
                  <a:schemeClr val="bg1"/>
                </a:solidFill>
                <a:effectLst>
                  <a:outerShdw blurRad="38100" dist="38100" dir="2700000" algn="tl">
                    <a:srgbClr val="000000">
                      <a:alpha val="43137"/>
                    </a:srgbClr>
                  </a:outerShdw>
                </a:effectLst>
                <a:latin typeface="方正胖娃简体" panose="03000509000000000000" pitchFamily="65" charset="-122"/>
                <a:ea typeface="方正胖娃简体" panose="03000509000000000000" pitchFamily="65" charset="-122"/>
              </a:rPr>
              <a:t>请输入你的题目</a:t>
            </a:r>
            <a:endParaRPr lang="zh-CN" altLang="en-US" sz="2800" dirty="0">
              <a:solidFill>
                <a:schemeClr val="bg1"/>
              </a:solidFill>
              <a:effectLst>
                <a:outerShdw blurRad="38100" dist="38100" dir="2700000" algn="tl">
                  <a:srgbClr val="000000">
                    <a:alpha val="43137"/>
                  </a:srgbClr>
                </a:outerShdw>
              </a:effectLst>
              <a:latin typeface="方正胖娃简体" panose="03000509000000000000" pitchFamily="65" charset="-122"/>
              <a:ea typeface="方正胖娃简体" panose="03000509000000000000" pitchFamily="65" charset="-122"/>
            </a:endParaRPr>
          </a:p>
        </p:txBody>
      </p:sp>
      <p:sp>
        <p:nvSpPr>
          <p:cNvPr id="12" name="任意多边形 53"/>
          <p:cNvSpPr/>
          <p:nvPr userDrawn="1"/>
        </p:nvSpPr>
        <p:spPr>
          <a:xfrm>
            <a:off x="0" y="6290584"/>
            <a:ext cx="12237112" cy="567416"/>
          </a:xfrm>
          <a:custGeom>
            <a:avLst/>
            <a:gdLst>
              <a:gd name="connsiteX0" fmla="*/ 4721632 w 9443264"/>
              <a:gd name="connsiteY0" fmla="*/ 0 h 409185"/>
              <a:gd name="connsiteX1" fmla="*/ 9331443 w 9443264"/>
              <a:gd name="connsiteY1" fmla="*/ 387313 h 409185"/>
              <a:gd name="connsiteX2" fmla="*/ 9443264 w 9443264"/>
              <a:gd name="connsiteY2" fmla="*/ 409185 h 409185"/>
              <a:gd name="connsiteX3" fmla="*/ 0 w 9443264"/>
              <a:gd name="connsiteY3" fmla="*/ 409185 h 409185"/>
              <a:gd name="connsiteX4" fmla="*/ 111821 w 9443264"/>
              <a:gd name="connsiteY4" fmla="*/ 387313 h 409185"/>
              <a:gd name="connsiteX5" fmla="*/ 4721632 w 9443264"/>
              <a:gd name="connsiteY5" fmla="*/ 0 h 409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43264" h="409185">
                <a:moveTo>
                  <a:pt x="4721632" y="0"/>
                </a:moveTo>
                <a:cubicBezTo>
                  <a:pt x="6429210" y="0"/>
                  <a:pt x="8015546" y="142783"/>
                  <a:pt x="9331443" y="387313"/>
                </a:cubicBezTo>
                <a:lnTo>
                  <a:pt x="9443264" y="409185"/>
                </a:lnTo>
                <a:lnTo>
                  <a:pt x="0" y="409185"/>
                </a:lnTo>
                <a:lnTo>
                  <a:pt x="111821" y="387313"/>
                </a:lnTo>
                <a:cubicBezTo>
                  <a:pt x="1427719" y="142783"/>
                  <a:pt x="3014054" y="0"/>
                  <a:pt x="4721632" y="0"/>
                </a:cubicBezTo>
                <a:close/>
              </a:path>
            </a:pathLst>
          </a:custGeom>
          <a:solidFill>
            <a:srgbClr val="CFD8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zh-CN" altLang="en-US" sz="2400">
              <a:solidFill>
                <a:prstClr val="white"/>
              </a:solidFill>
              <a:latin typeface="Batang" panose="02030600000101010101" charset="-127"/>
              <a:ea typeface="Batang" panose="02030600000101010101" charset="-127"/>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4" fill="hold" nodeType="withEffect" p14:presetBounceEnd="48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48000">
                                          <p:cBhvr additive="base">
                                            <p:cTn id="23" dur="1000" fill="hold"/>
                                            <p:tgtEl>
                                              <p:spTgt spid="13"/>
                                            </p:tgtEl>
                                            <p:attrNameLst>
                                              <p:attrName>ppt_x</p:attrName>
                                            </p:attrNameLst>
                                          </p:cBhvr>
                                          <p:tavLst>
                                            <p:tav tm="0">
                                              <p:val>
                                                <p:strVal val="#ppt_x"/>
                                              </p:val>
                                            </p:tav>
                                            <p:tav tm="100000">
                                              <p:val>
                                                <p:strVal val="#ppt_x"/>
                                              </p:val>
                                            </p:tav>
                                          </p:tavLst>
                                        </p:anim>
                                        <p:anim calcmode="lin" valueType="num" p14:bounceEnd="48000">
                                          <p:cBhvr additive="base">
                                            <p:cTn id="24"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ppt_x"/>
                                              </p:val>
                                            </p:tav>
                                            <p:tav tm="100000">
                                              <p:val>
                                                <p:strVal val="#ppt_x"/>
                                              </p:val>
                                            </p:tav>
                                          </p:tavLst>
                                        </p:anim>
                                        <p:anim calcmode="lin" valueType="num">
                                          <p:cBhvr additive="base">
                                            <p:cTn id="24"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05F37FE-9E6E-4810-8617-96B14B580DB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9687FAF-1138-4D37-83F8-93ED67B9AB5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8712796" y="4602325"/>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05F37FE-9E6E-4810-8617-96B14B580DB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9687FAF-1138-4D37-83F8-93ED67B9AB5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05F37FE-9E6E-4810-8617-96B14B580DB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9687FAF-1138-4D37-83F8-93ED67B9AB5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05F37FE-9E6E-4810-8617-96B14B580DB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9687FAF-1138-4D37-83F8-93ED67B9AB5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505F37FE-9E6E-4810-8617-96B14B580DB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9687FAF-1138-4D37-83F8-93ED67B9AB5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505F37FE-9E6E-4810-8617-96B14B580DB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9687FAF-1138-4D37-83F8-93ED67B9AB5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F37FE-9E6E-4810-8617-96B14B580DBF}"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687FAF-1138-4D37-83F8-93ED67B9AB5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emf"/><Relationship Id="rId1"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microsoft.com/office/2007/relationships/hdphoto" Target="../media/image8.wdp"/><Relationship Id="rId2" Type="http://schemas.openxmlformats.org/officeDocument/2006/relationships/image" Target="../media/image7.png"/><Relationship Id="rId1"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emf"/><Relationship Id="rId1" Type="http://schemas.openxmlformats.org/officeDocument/2006/relationships/image" Target="../media/image2.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0.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microsoft.com/office/2007/relationships/hdphoto" Target="../media/image12.wdp"/><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emf"/><Relationship Id="rId1"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emf"/><Relationship Id="rId1" Type="http://schemas.openxmlformats.org/officeDocument/2006/relationships/image" Target="../media/image2.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5.jpe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emf"/><Relationship Id="rId1" Type="http://schemas.openxmlformats.org/officeDocument/2006/relationships/image" Target="../media/image2.em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svg"/><Relationship Id="rId2" Type="http://schemas.openxmlformats.org/officeDocument/2006/relationships/image" Target="../media/image5.png"/><Relationship Id="rId1" Type="http://schemas.openxmlformats.org/officeDocument/2006/relationships/image" Target="../media/image2.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screen"/>
          <a:srcRect b="12621"/>
          <a:stretch>
            <a:fillRect/>
          </a:stretch>
        </p:blipFill>
        <p:spPr>
          <a:xfrm>
            <a:off x="0" y="0"/>
            <a:ext cx="12192000" cy="6858000"/>
          </a:xfrm>
          <a:prstGeom prst="rect">
            <a:avLst/>
          </a:prstGeom>
        </p:spPr>
      </p:pic>
      <p:sp>
        <p:nvSpPr>
          <p:cNvPr id="22" name="思想气泡: 云 21"/>
          <p:cNvSpPr/>
          <p:nvPr/>
        </p:nvSpPr>
        <p:spPr>
          <a:xfrm>
            <a:off x="3139679" y="165100"/>
            <a:ext cx="5765800" cy="3775212"/>
          </a:xfrm>
          <a:prstGeom prst="cloudCallou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6" name="图片 5"/>
          <p:cNvPicPr>
            <a:picLocks noChangeAspect="1"/>
          </p:cNvPicPr>
          <p:nvPr/>
        </p:nvPicPr>
        <p:blipFill>
          <a:blip r:embed="rId2" cstate="screen"/>
          <a:stretch>
            <a:fillRect/>
          </a:stretch>
        </p:blipFill>
        <p:spPr>
          <a:xfrm>
            <a:off x="2603499" y="2546139"/>
            <a:ext cx="7391401" cy="2813745"/>
          </a:xfrm>
          <a:prstGeom prst="rect">
            <a:avLst/>
          </a:prstGeom>
          <a:noFill/>
        </p:spPr>
      </p:pic>
      <p:grpSp>
        <p:nvGrpSpPr>
          <p:cNvPr id="8" name="组合 7"/>
          <p:cNvGrpSpPr/>
          <p:nvPr/>
        </p:nvGrpSpPr>
        <p:grpSpPr>
          <a:xfrm>
            <a:off x="8080573" y="5044283"/>
            <a:ext cx="1119188" cy="1813717"/>
            <a:chOff x="8080573" y="5044283"/>
            <a:chExt cx="1119188" cy="1813717"/>
          </a:xfrm>
        </p:grpSpPr>
        <p:sp>
          <p:nvSpPr>
            <p:cNvPr id="19" name="Rectangle 14"/>
            <p:cNvSpPr>
              <a:spLocks noChangeArrowheads="1"/>
            </p:cNvSpPr>
            <p:nvPr/>
          </p:nvSpPr>
          <p:spPr bwMode="auto">
            <a:xfrm>
              <a:off x="8174236" y="5198530"/>
              <a:ext cx="1025525" cy="1659470"/>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 name="Rectangle 15"/>
            <p:cNvSpPr>
              <a:spLocks noChangeArrowheads="1"/>
            </p:cNvSpPr>
            <p:nvPr/>
          </p:nvSpPr>
          <p:spPr bwMode="auto">
            <a:xfrm>
              <a:off x="8174236" y="5198530"/>
              <a:ext cx="1025525" cy="1659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 name="Rectangle 16"/>
            <p:cNvSpPr>
              <a:spLocks noChangeArrowheads="1"/>
            </p:cNvSpPr>
            <p:nvPr/>
          </p:nvSpPr>
          <p:spPr bwMode="auto">
            <a:xfrm>
              <a:off x="8080573" y="5044283"/>
              <a:ext cx="1025525" cy="1813717"/>
            </a:xfrm>
            <a:prstGeom prst="rect">
              <a:avLst/>
            </a:prstGeom>
            <a:solidFill>
              <a:srgbClr val="B2DF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Freeform 20"/>
            <p:cNvSpPr>
              <a:spLocks noEditPoints="1"/>
            </p:cNvSpPr>
            <p:nvPr/>
          </p:nvSpPr>
          <p:spPr bwMode="auto">
            <a:xfrm>
              <a:off x="8320922" y="5329917"/>
              <a:ext cx="732151" cy="893762"/>
            </a:xfrm>
            <a:custGeom>
              <a:avLst/>
              <a:gdLst>
                <a:gd name="T0" fmla="*/ 49 w 446"/>
                <a:gd name="T1" fmla="*/ 542 h 542"/>
                <a:gd name="T2" fmla="*/ 27 w 446"/>
                <a:gd name="T3" fmla="*/ 62 h 542"/>
                <a:gd name="T4" fmla="*/ 350 w 446"/>
                <a:gd name="T5" fmla="*/ 407 h 542"/>
                <a:gd name="T6" fmla="*/ 49 w 446"/>
                <a:gd name="T7" fmla="*/ 542 h 542"/>
                <a:gd name="T8" fmla="*/ 215 w 446"/>
                <a:gd name="T9" fmla="*/ 376 h 542"/>
                <a:gd name="T10" fmla="*/ 145 w 446"/>
                <a:gd name="T11" fmla="*/ 317 h 542"/>
                <a:gd name="T12" fmla="*/ 215 w 446"/>
                <a:gd name="T13" fmla="*/ 376 h 542"/>
              </a:gdLst>
              <a:ahLst/>
              <a:cxnLst>
                <a:cxn ang="0">
                  <a:pos x="T0" y="T1"/>
                </a:cxn>
                <a:cxn ang="0">
                  <a:pos x="T2" y="T3"/>
                </a:cxn>
                <a:cxn ang="0">
                  <a:pos x="T4" y="T5"/>
                </a:cxn>
                <a:cxn ang="0">
                  <a:pos x="T6" y="T7"/>
                </a:cxn>
                <a:cxn ang="0">
                  <a:pos x="T8" y="T9"/>
                </a:cxn>
                <a:cxn ang="0">
                  <a:pos x="T10" y="T11"/>
                </a:cxn>
                <a:cxn ang="0">
                  <a:pos x="T12" y="T13"/>
                </a:cxn>
              </a:cxnLst>
              <a:rect l="0" t="0" r="r" b="b"/>
              <a:pathLst>
                <a:path w="446" h="542">
                  <a:moveTo>
                    <a:pt x="49" y="542"/>
                  </a:moveTo>
                  <a:cubicBezTo>
                    <a:pt x="43" y="381"/>
                    <a:pt x="57" y="200"/>
                    <a:pt x="27" y="62"/>
                  </a:cubicBezTo>
                  <a:cubicBezTo>
                    <a:pt x="242" y="0"/>
                    <a:pt x="446" y="208"/>
                    <a:pt x="350" y="407"/>
                  </a:cubicBezTo>
                  <a:cubicBezTo>
                    <a:pt x="304" y="503"/>
                    <a:pt x="176" y="534"/>
                    <a:pt x="49" y="542"/>
                  </a:cubicBezTo>
                  <a:close/>
                  <a:moveTo>
                    <a:pt x="215" y="376"/>
                  </a:moveTo>
                  <a:cubicBezTo>
                    <a:pt x="219" y="331"/>
                    <a:pt x="192" y="309"/>
                    <a:pt x="145" y="317"/>
                  </a:cubicBezTo>
                  <a:cubicBezTo>
                    <a:pt x="0" y="344"/>
                    <a:pt x="202" y="525"/>
                    <a:pt x="215" y="37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7" name="组合 6"/>
          <p:cNvGrpSpPr/>
          <p:nvPr/>
        </p:nvGrpSpPr>
        <p:grpSpPr>
          <a:xfrm>
            <a:off x="6258122" y="5044283"/>
            <a:ext cx="1119187" cy="1813717"/>
            <a:chOff x="6258122" y="5044283"/>
            <a:chExt cx="1119187" cy="1813717"/>
          </a:xfrm>
        </p:grpSpPr>
        <p:sp>
          <p:nvSpPr>
            <p:cNvPr id="16" name="Rectangle 11"/>
            <p:cNvSpPr>
              <a:spLocks noChangeArrowheads="1"/>
            </p:cNvSpPr>
            <p:nvPr/>
          </p:nvSpPr>
          <p:spPr bwMode="auto">
            <a:xfrm>
              <a:off x="6351784" y="5198530"/>
              <a:ext cx="1025525" cy="1659470"/>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 name="Rectangle 12"/>
            <p:cNvSpPr>
              <a:spLocks noChangeArrowheads="1"/>
            </p:cNvSpPr>
            <p:nvPr/>
          </p:nvSpPr>
          <p:spPr bwMode="auto">
            <a:xfrm>
              <a:off x="6351784" y="5198530"/>
              <a:ext cx="1025525" cy="1659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 name="Rectangle 13"/>
            <p:cNvSpPr>
              <a:spLocks noChangeArrowheads="1"/>
            </p:cNvSpPr>
            <p:nvPr/>
          </p:nvSpPr>
          <p:spPr bwMode="auto">
            <a:xfrm>
              <a:off x="6258122" y="5044283"/>
              <a:ext cx="1025525" cy="1813717"/>
            </a:xfrm>
            <a:prstGeom prst="rect">
              <a:avLst/>
            </a:prstGeom>
            <a:solidFill>
              <a:srgbClr val="FFE0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Freeform 21"/>
            <p:cNvSpPr/>
            <p:nvPr/>
          </p:nvSpPr>
          <p:spPr bwMode="auto">
            <a:xfrm>
              <a:off x="6308925" y="5315766"/>
              <a:ext cx="713377" cy="957427"/>
            </a:xfrm>
            <a:custGeom>
              <a:avLst/>
              <a:gdLst>
                <a:gd name="T0" fmla="*/ 435 w 435"/>
                <a:gd name="T1" fmla="*/ 66 h 580"/>
                <a:gd name="T2" fmla="*/ 425 w 435"/>
                <a:gd name="T3" fmla="*/ 178 h 580"/>
                <a:gd name="T4" fmla="*/ 403 w 435"/>
                <a:gd name="T5" fmla="*/ 433 h 580"/>
                <a:gd name="T6" fmla="*/ 371 w 435"/>
                <a:gd name="T7" fmla="*/ 559 h 580"/>
                <a:gd name="T8" fmla="*/ 435 w 435"/>
                <a:gd name="T9" fmla="*/ 66 h 580"/>
              </a:gdLst>
              <a:ahLst/>
              <a:cxnLst>
                <a:cxn ang="0">
                  <a:pos x="T0" y="T1"/>
                </a:cxn>
                <a:cxn ang="0">
                  <a:pos x="T2" y="T3"/>
                </a:cxn>
                <a:cxn ang="0">
                  <a:pos x="T4" y="T5"/>
                </a:cxn>
                <a:cxn ang="0">
                  <a:pos x="T6" y="T7"/>
                </a:cxn>
                <a:cxn ang="0">
                  <a:pos x="T8" y="T9"/>
                </a:cxn>
              </a:cxnLst>
              <a:rect l="0" t="0" r="r" b="b"/>
              <a:pathLst>
                <a:path w="435" h="580">
                  <a:moveTo>
                    <a:pt x="435" y="66"/>
                  </a:moveTo>
                  <a:cubicBezTo>
                    <a:pt x="430" y="101"/>
                    <a:pt x="427" y="139"/>
                    <a:pt x="425" y="178"/>
                  </a:cubicBezTo>
                  <a:cubicBezTo>
                    <a:pt x="316" y="190"/>
                    <a:pt x="291" y="404"/>
                    <a:pt x="403" y="433"/>
                  </a:cubicBezTo>
                  <a:cubicBezTo>
                    <a:pt x="391" y="474"/>
                    <a:pt x="381" y="516"/>
                    <a:pt x="371" y="559"/>
                  </a:cubicBezTo>
                  <a:cubicBezTo>
                    <a:pt x="0" y="580"/>
                    <a:pt x="72" y="0"/>
                    <a:pt x="435" y="6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4471391" y="5044283"/>
            <a:ext cx="1119187" cy="1813717"/>
            <a:chOff x="4471391" y="5044283"/>
            <a:chExt cx="1119187" cy="1813717"/>
          </a:xfrm>
        </p:grpSpPr>
        <p:sp>
          <p:nvSpPr>
            <p:cNvPr id="13" name="Rectangle 8"/>
            <p:cNvSpPr>
              <a:spLocks noChangeArrowheads="1"/>
            </p:cNvSpPr>
            <p:nvPr/>
          </p:nvSpPr>
          <p:spPr bwMode="auto">
            <a:xfrm>
              <a:off x="4565053" y="5198530"/>
              <a:ext cx="1025525" cy="1659470"/>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 name="Rectangle 9"/>
            <p:cNvSpPr>
              <a:spLocks noChangeArrowheads="1"/>
            </p:cNvSpPr>
            <p:nvPr/>
          </p:nvSpPr>
          <p:spPr bwMode="auto">
            <a:xfrm>
              <a:off x="4565053" y="5198530"/>
              <a:ext cx="1025525" cy="1659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 name="Rectangle 10"/>
            <p:cNvSpPr>
              <a:spLocks noChangeArrowheads="1"/>
            </p:cNvSpPr>
            <p:nvPr/>
          </p:nvSpPr>
          <p:spPr bwMode="auto">
            <a:xfrm>
              <a:off x="4471391" y="5044283"/>
              <a:ext cx="1025525" cy="1813717"/>
            </a:xfrm>
            <a:prstGeom prst="rect">
              <a:avLst/>
            </a:prstGeom>
            <a:solidFill>
              <a:srgbClr val="B3E5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Freeform 22"/>
            <p:cNvSpPr>
              <a:spLocks noEditPoints="1"/>
            </p:cNvSpPr>
            <p:nvPr/>
          </p:nvSpPr>
          <p:spPr bwMode="auto">
            <a:xfrm>
              <a:off x="4720531" y="5393971"/>
              <a:ext cx="696237" cy="844789"/>
            </a:xfrm>
            <a:custGeom>
              <a:avLst/>
              <a:gdLst>
                <a:gd name="T0" fmla="*/ 263 w 424"/>
                <a:gd name="T1" fmla="*/ 145 h 512"/>
                <a:gd name="T2" fmla="*/ 405 w 424"/>
                <a:gd name="T3" fmla="*/ 357 h 512"/>
                <a:gd name="T4" fmla="*/ 2 w 424"/>
                <a:gd name="T5" fmla="*/ 512 h 512"/>
                <a:gd name="T6" fmla="*/ 0 w 424"/>
                <a:gd name="T7" fmla="*/ 41 h 512"/>
                <a:gd name="T8" fmla="*/ 263 w 424"/>
                <a:gd name="T9" fmla="*/ 145 h 512"/>
                <a:gd name="T10" fmla="*/ 53 w 424"/>
                <a:gd name="T11" fmla="*/ 130 h 512"/>
                <a:gd name="T12" fmla="*/ 79 w 424"/>
                <a:gd name="T13" fmla="*/ 109 h 512"/>
                <a:gd name="T14" fmla="*/ 53 w 424"/>
                <a:gd name="T15" fmla="*/ 130 h 512"/>
                <a:gd name="T16" fmla="*/ 176 w 424"/>
                <a:gd name="T17" fmla="*/ 196 h 512"/>
                <a:gd name="T18" fmla="*/ 268 w 424"/>
                <a:gd name="T19" fmla="*/ 283 h 512"/>
                <a:gd name="T20" fmla="*/ 176 w 424"/>
                <a:gd name="T21" fmla="*/ 19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4" h="512">
                  <a:moveTo>
                    <a:pt x="263" y="145"/>
                  </a:moveTo>
                  <a:cubicBezTo>
                    <a:pt x="351" y="160"/>
                    <a:pt x="424" y="246"/>
                    <a:pt x="405" y="357"/>
                  </a:cubicBezTo>
                  <a:cubicBezTo>
                    <a:pt x="380" y="506"/>
                    <a:pt x="163" y="507"/>
                    <a:pt x="2" y="512"/>
                  </a:cubicBezTo>
                  <a:cubicBezTo>
                    <a:pt x="11" y="359"/>
                    <a:pt x="3" y="196"/>
                    <a:pt x="0" y="41"/>
                  </a:cubicBezTo>
                  <a:cubicBezTo>
                    <a:pt x="103" y="26"/>
                    <a:pt x="325" y="0"/>
                    <a:pt x="263" y="145"/>
                  </a:cubicBezTo>
                  <a:close/>
                  <a:moveTo>
                    <a:pt x="53" y="130"/>
                  </a:moveTo>
                  <a:cubicBezTo>
                    <a:pt x="24" y="254"/>
                    <a:pt x="197" y="83"/>
                    <a:pt x="79" y="109"/>
                  </a:cubicBezTo>
                  <a:cubicBezTo>
                    <a:pt x="63" y="113"/>
                    <a:pt x="55" y="123"/>
                    <a:pt x="53" y="130"/>
                  </a:cubicBezTo>
                  <a:close/>
                  <a:moveTo>
                    <a:pt x="176" y="196"/>
                  </a:moveTo>
                  <a:cubicBezTo>
                    <a:pt x="24" y="221"/>
                    <a:pt x="218" y="436"/>
                    <a:pt x="268" y="283"/>
                  </a:cubicBezTo>
                  <a:cubicBezTo>
                    <a:pt x="272" y="216"/>
                    <a:pt x="232" y="187"/>
                    <a:pt x="176" y="19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 name="组合 2"/>
          <p:cNvGrpSpPr/>
          <p:nvPr/>
        </p:nvGrpSpPr>
        <p:grpSpPr>
          <a:xfrm>
            <a:off x="2992238" y="5044283"/>
            <a:ext cx="1117600" cy="1813717"/>
            <a:chOff x="2992238" y="5044283"/>
            <a:chExt cx="1117600" cy="1813717"/>
          </a:xfrm>
        </p:grpSpPr>
        <p:sp>
          <p:nvSpPr>
            <p:cNvPr id="10" name="Rectangle 5"/>
            <p:cNvSpPr>
              <a:spLocks noChangeArrowheads="1"/>
            </p:cNvSpPr>
            <p:nvPr/>
          </p:nvSpPr>
          <p:spPr bwMode="auto">
            <a:xfrm>
              <a:off x="3084313" y="5198530"/>
              <a:ext cx="1025525" cy="1659470"/>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 name="Rectangle 6"/>
            <p:cNvSpPr>
              <a:spLocks noChangeArrowheads="1"/>
            </p:cNvSpPr>
            <p:nvPr/>
          </p:nvSpPr>
          <p:spPr bwMode="auto">
            <a:xfrm>
              <a:off x="3084313" y="5198530"/>
              <a:ext cx="1025525" cy="1659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 name="Rectangle 7"/>
            <p:cNvSpPr>
              <a:spLocks noChangeArrowheads="1"/>
            </p:cNvSpPr>
            <p:nvPr/>
          </p:nvSpPr>
          <p:spPr bwMode="auto">
            <a:xfrm>
              <a:off x="2992238" y="5044283"/>
              <a:ext cx="1025525" cy="1813717"/>
            </a:xfrm>
            <a:prstGeom prst="rect">
              <a:avLst/>
            </a:prstGeom>
            <a:solidFill>
              <a:srgbClr val="FFCD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Freeform 23"/>
            <p:cNvSpPr>
              <a:spLocks noEditPoints="1"/>
            </p:cNvSpPr>
            <p:nvPr/>
          </p:nvSpPr>
          <p:spPr bwMode="auto">
            <a:xfrm>
              <a:off x="3036985" y="5384737"/>
              <a:ext cx="980282" cy="819486"/>
            </a:xfrm>
            <a:custGeom>
              <a:avLst/>
              <a:gdLst>
                <a:gd name="T0" fmla="*/ 429 w 597"/>
                <a:gd name="T1" fmla="*/ 1 h 497"/>
                <a:gd name="T2" fmla="*/ 597 w 597"/>
                <a:gd name="T3" fmla="*/ 440 h 497"/>
                <a:gd name="T4" fmla="*/ 406 w 597"/>
                <a:gd name="T5" fmla="*/ 497 h 497"/>
                <a:gd name="T6" fmla="*/ 390 w 597"/>
                <a:gd name="T7" fmla="*/ 375 h 497"/>
                <a:gd name="T8" fmla="*/ 235 w 597"/>
                <a:gd name="T9" fmla="*/ 368 h 497"/>
                <a:gd name="T10" fmla="*/ 194 w 597"/>
                <a:gd name="T11" fmla="*/ 476 h 497"/>
                <a:gd name="T12" fmla="*/ 0 w 597"/>
                <a:gd name="T13" fmla="*/ 399 h 497"/>
                <a:gd name="T14" fmla="*/ 150 w 597"/>
                <a:gd name="T15" fmla="*/ 34 h 497"/>
                <a:gd name="T16" fmla="*/ 429 w 597"/>
                <a:gd name="T17" fmla="*/ 1 h 497"/>
                <a:gd name="T18" fmla="*/ 274 w 597"/>
                <a:gd name="T19" fmla="*/ 275 h 497"/>
                <a:gd name="T20" fmla="*/ 364 w 597"/>
                <a:gd name="T21" fmla="*/ 272 h 497"/>
                <a:gd name="T22" fmla="*/ 333 w 597"/>
                <a:gd name="T23" fmla="*/ 120 h 497"/>
                <a:gd name="T24" fmla="*/ 274 w 597"/>
                <a:gd name="T25" fmla="*/ 27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7" h="497">
                  <a:moveTo>
                    <a:pt x="429" y="1"/>
                  </a:moveTo>
                  <a:cubicBezTo>
                    <a:pt x="473" y="159"/>
                    <a:pt x="548" y="287"/>
                    <a:pt x="597" y="440"/>
                  </a:cubicBezTo>
                  <a:cubicBezTo>
                    <a:pt x="532" y="458"/>
                    <a:pt x="471" y="479"/>
                    <a:pt x="406" y="497"/>
                  </a:cubicBezTo>
                  <a:cubicBezTo>
                    <a:pt x="402" y="455"/>
                    <a:pt x="394" y="417"/>
                    <a:pt x="390" y="375"/>
                  </a:cubicBezTo>
                  <a:cubicBezTo>
                    <a:pt x="336" y="376"/>
                    <a:pt x="288" y="369"/>
                    <a:pt x="235" y="368"/>
                  </a:cubicBezTo>
                  <a:cubicBezTo>
                    <a:pt x="218" y="401"/>
                    <a:pt x="208" y="440"/>
                    <a:pt x="194" y="476"/>
                  </a:cubicBezTo>
                  <a:cubicBezTo>
                    <a:pt x="132" y="448"/>
                    <a:pt x="53" y="436"/>
                    <a:pt x="0" y="399"/>
                  </a:cubicBezTo>
                  <a:cubicBezTo>
                    <a:pt x="44" y="271"/>
                    <a:pt x="119" y="175"/>
                    <a:pt x="150" y="34"/>
                  </a:cubicBezTo>
                  <a:cubicBezTo>
                    <a:pt x="251" y="32"/>
                    <a:pt x="324" y="0"/>
                    <a:pt x="429" y="1"/>
                  </a:cubicBezTo>
                  <a:close/>
                  <a:moveTo>
                    <a:pt x="274" y="275"/>
                  </a:moveTo>
                  <a:cubicBezTo>
                    <a:pt x="299" y="269"/>
                    <a:pt x="335" y="273"/>
                    <a:pt x="364" y="272"/>
                  </a:cubicBezTo>
                  <a:cubicBezTo>
                    <a:pt x="353" y="222"/>
                    <a:pt x="348" y="167"/>
                    <a:pt x="333" y="120"/>
                  </a:cubicBezTo>
                  <a:cubicBezTo>
                    <a:pt x="315" y="173"/>
                    <a:pt x="292" y="221"/>
                    <a:pt x="274" y="27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31" name="文本框 30"/>
          <p:cNvSpPr txBox="1"/>
          <p:nvPr/>
        </p:nvSpPr>
        <p:spPr>
          <a:xfrm>
            <a:off x="4000132" y="836536"/>
            <a:ext cx="4515980" cy="1754326"/>
          </a:xfrm>
          <a:prstGeom prst="rect">
            <a:avLst/>
          </a:prstGeom>
          <a:noFill/>
          <a:effectLst>
            <a:outerShdw blurRad="63500" sx="102000" sy="102000" algn="ctr" rotWithShape="0">
              <a:prstClr val="black">
                <a:alpha val="40000"/>
              </a:prstClr>
            </a:outerShdw>
          </a:effectLst>
        </p:spPr>
        <p:txBody>
          <a:bodyPr wrap="none" rtlCol="0">
            <a:spAutoFit/>
          </a:bodyPr>
          <a:lstStyle/>
          <a:p>
            <a:r>
              <a:rPr lang="zh-CN" altLang="en-US" sz="5400" dirty="0" smtClean="0">
                <a:solidFill>
                  <a:srgbClr val="CFD8DC"/>
                </a:solidFill>
                <a:effectLst>
                  <a:outerShdw blurRad="38100" dist="38100" dir="2700000" algn="tl">
                    <a:srgbClr val="000000">
                      <a:alpha val="43137"/>
                    </a:srgbClr>
                  </a:outerShdw>
                </a:effectLst>
                <a:latin typeface="方正胖娃简体" panose="03000509000000000000" pitchFamily="65" charset="-122"/>
                <a:ea typeface="方正胖娃简体" panose="03000509000000000000" pitchFamily="65" charset="-122"/>
              </a:rPr>
              <a:t>呆萌</a:t>
            </a:r>
            <a:r>
              <a:rPr lang="zh-CN" altLang="en-US" sz="5400" dirty="0" smtClean="0">
                <a:solidFill>
                  <a:srgbClr val="FFE082"/>
                </a:solidFill>
                <a:effectLst>
                  <a:outerShdw blurRad="38100" dist="38100" dir="2700000" algn="tl">
                    <a:srgbClr val="000000">
                      <a:alpha val="43137"/>
                    </a:srgbClr>
                  </a:outerShdw>
                </a:effectLst>
                <a:latin typeface="方正胖娃简体" panose="03000509000000000000" pitchFamily="65" charset="-122"/>
                <a:ea typeface="方正胖娃简体" panose="03000509000000000000" pitchFamily="65" charset="-122"/>
              </a:rPr>
              <a:t>幼儿英</a:t>
            </a:r>
            <a:r>
              <a:rPr lang="zh-CN" altLang="en-US" sz="5400" dirty="0">
                <a:solidFill>
                  <a:srgbClr val="FFE082"/>
                </a:solidFill>
                <a:effectLst>
                  <a:outerShdw blurRad="38100" dist="38100" dir="2700000" algn="tl">
                    <a:srgbClr val="000000">
                      <a:alpha val="43137"/>
                    </a:srgbClr>
                  </a:outerShdw>
                </a:effectLst>
                <a:latin typeface="方正胖娃简体" panose="03000509000000000000" pitchFamily="65" charset="-122"/>
                <a:ea typeface="方正胖娃简体" panose="03000509000000000000" pitchFamily="65" charset="-122"/>
              </a:rPr>
              <a:t>语</a:t>
            </a:r>
            <a:endParaRPr lang="en-US" altLang="zh-CN" sz="5400" dirty="0">
              <a:solidFill>
                <a:srgbClr val="FFE082"/>
              </a:solidFill>
              <a:effectLst>
                <a:outerShdw blurRad="38100" dist="38100" dir="2700000" algn="tl">
                  <a:srgbClr val="000000">
                    <a:alpha val="43137"/>
                  </a:srgbClr>
                </a:outerShdw>
              </a:effectLst>
              <a:latin typeface="方正胖娃简体" panose="03000509000000000000" pitchFamily="65" charset="-122"/>
              <a:ea typeface="方正胖娃简体" panose="03000509000000000000" pitchFamily="65" charset="-122"/>
            </a:endParaRPr>
          </a:p>
          <a:p>
            <a:r>
              <a:rPr lang="zh-CN" altLang="en-US" sz="5400" dirty="0">
                <a:solidFill>
                  <a:srgbClr val="CFD8DC"/>
                </a:solidFill>
                <a:effectLst>
                  <a:outerShdw blurRad="38100" dist="38100" dir="2700000" algn="tl">
                    <a:srgbClr val="000000">
                      <a:alpha val="43137"/>
                    </a:srgbClr>
                  </a:outerShdw>
                </a:effectLst>
                <a:latin typeface="方正胖娃简体" panose="03000509000000000000" pitchFamily="65" charset="-122"/>
                <a:ea typeface="方正胖娃简体" panose="03000509000000000000" pitchFamily="65" charset="-122"/>
              </a:rPr>
              <a:t>教学</a:t>
            </a:r>
            <a:r>
              <a:rPr lang="en-US" altLang="zh-CN" sz="5400" dirty="0" smtClean="0">
                <a:solidFill>
                  <a:srgbClr val="CFD8DC"/>
                </a:solidFill>
                <a:effectLst>
                  <a:outerShdw blurRad="38100" dist="38100" dir="2700000" algn="tl">
                    <a:srgbClr val="000000">
                      <a:alpha val="43137"/>
                    </a:srgbClr>
                  </a:outerShdw>
                </a:effectLst>
                <a:latin typeface="方正胖娃简体" panose="03000509000000000000" pitchFamily="65" charset="-122"/>
                <a:ea typeface="方正胖娃简体" panose="03000509000000000000" pitchFamily="65" charset="-122"/>
              </a:rPr>
              <a:t>PPT</a:t>
            </a:r>
            <a:r>
              <a:rPr lang="zh-CN" altLang="en-US" sz="5400" dirty="0">
                <a:solidFill>
                  <a:srgbClr val="CFD8DC"/>
                </a:solidFill>
                <a:effectLst>
                  <a:outerShdw blurRad="38100" dist="38100" dir="2700000" algn="tl">
                    <a:srgbClr val="000000">
                      <a:alpha val="43137"/>
                    </a:srgbClr>
                  </a:outerShdw>
                </a:effectLst>
                <a:latin typeface="方正胖娃简体" panose="03000509000000000000" pitchFamily="65" charset="-122"/>
                <a:ea typeface="方正胖娃简体" panose="03000509000000000000" pitchFamily="65" charset="-122"/>
              </a:rPr>
              <a:t>模板</a:t>
            </a:r>
            <a:endParaRPr lang="zh-CN" altLang="en-US" sz="5400" dirty="0">
              <a:solidFill>
                <a:srgbClr val="CFD8DC"/>
              </a:solidFill>
              <a:effectLst>
                <a:outerShdw blurRad="38100" dist="38100" dir="2700000" algn="tl">
                  <a:srgbClr val="000000">
                    <a:alpha val="43137"/>
                  </a:srgbClr>
                </a:outerShdw>
              </a:effectLst>
              <a:latin typeface="方正胖娃简体" panose="03000509000000000000" pitchFamily="65" charset="-122"/>
              <a:ea typeface="方正胖娃简体" panose="03000509000000000000" pitchFamily="65"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1000"/>
                                            <p:tgtEl>
                                              <p:spTgt spid="6"/>
                                            </p:tgtEl>
                                          </p:cBhvr>
                                        </p:animEffect>
                                      </p:childTnLst>
                                    </p:cTn>
                                  </p:par>
                                </p:childTnLst>
                              </p:cTn>
                            </p:par>
                            <p:par>
                              <p:cTn id="13" fill="hold">
                                <p:stCondLst>
                                  <p:cond delay="1000"/>
                                </p:stCondLst>
                                <p:childTnLst>
                                  <p:par>
                                    <p:cTn id="14" presetID="2" presetClass="entr" presetSubtype="4" fill="hold" nodeType="afterEffect" p14:presetBounceEnd="80000">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14:bounceEnd="80000">
                                          <p:cBhvr additive="base">
                                            <p:cTn id="16" dur="500" fill="hold"/>
                                            <p:tgtEl>
                                              <p:spTgt spid="3"/>
                                            </p:tgtEl>
                                            <p:attrNameLst>
                                              <p:attrName>ppt_x</p:attrName>
                                            </p:attrNameLst>
                                          </p:cBhvr>
                                          <p:tavLst>
                                            <p:tav tm="0">
                                              <p:val>
                                                <p:strVal val="#ppt_x"/>
                                              </p:val>
                                            </p:tav>
                                            <p:tav tm="100000">
                                              <p:val>
                                                <p:strVal val="#ppt_x"/>
                                              </p:val>
                                            </p:tav>
                                          </p:tavLst>
                                        </p:anim>
                                        <p:anim calcmode="lin" valueType="num" p14:bounceEnd="80000">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14:presetBounceEnd="80000">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14:bounceEnd="80000">
                                          <p:cBhvr additive="base">
                                            <p:cTn id="21" dur="500" fill="hold"/>
                                            <p:tgtEl>
                                              <p:spTgt spid="4"/>
                                            </p:tgtEl>
                                            <p:attrNameLst>
                                              <p:attrName>ppt_x</p:attrName>
                                            </p:attrNameLst>
                                          </p:cBhvr>
                                          <p:tavLst>
                                            <p:tav tm="0">
                                              <p:val>
                                                <p:strVal val="#ppt_x"/>
                                              </p:val>
                                            </p:tav>
                                            <p:tav tm="100000">
                                              <p:val>
                                                <p:strVal val="#ppt_x"/>
                                              </p:val>
                                            </p:tav>
                                          </p:tavLst>
                                        </p:anim>
                                        <p:anim calcmode="lin" valueType="num" p14:bounceEnd="80000">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14:presetBounceEnd="80000">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14:bounceEnd="80000">
                                          <p:cBhvr additive="base">
                                            <p:cTn id="26" dur="5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27" dur="500" fill="hold"/>
                                            <p:tgtEl>
                                              <p:spTgt spid="7"/>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14:presetBounceEnd="80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80000">
                                          <p:cBhvr additive="base">
                                            <p:cTn id="31" dur="500" fill="hold"/>
                                            <p:tgtEl>
                                              <p:spTgt spid="8"/>
                                            </p:tgtEl>
                                            <p:attrNameLst>
                                              <p:attrName>ppt_x</p:attrName>
                                            </p:attrNameLst>
                                          </p:cBhvr>
                                          <p:tavLst>
                                            <p:tav tm="0">
                                              <p:val>
                                                <p:strVal val="#ppt_x"/>
                                              </p:val>
                                            </p:tav>
                                            <p:tav tm="100000">
                                              <p:val>
                                                <p:strVal val="#ppt_x"/>
                                              </p:val>
                                            </p:tav>
                                          </p:tavLst>
                                        </p:anim>
                                        <p:anim calcmode="lin" valueType="num" p14:bounceEnd="80000">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ntr" presetSubtype="37" fill="hold" grpId="0" nodeType="click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barn(outVertical)">
                                          <p:cBhvr>
                                            <p:cTn id="44"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1"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1000"/>
                                            <p:tgtEl>
                                              <p:spTgt spid="6"/>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ntr" presetSubtype="37" fill="hold" grpId="0" nodeType="click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barn(outVertical)">
                                          <p:cBhvr>
                                            <p:cTn id="44"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69953" y="1819441"/>
            <a:ext cx="662695" cy="2314575"/>
            <a:chOff x="3809209" y="1568279"/>
            <a:chExt cx="497086" cy="1735931"/>
          </a:xfrm>
          <a:solidFill>
            <a:srgbClr val="FFCDD2"/>
          </a:solidFill>
        </p:grpSpPr>
        <p:sp>
          <p:nvSpPr>
            <p:cNvPr id="3" name="AutoShape 10"/>
            <p:cNvSpPr/>
            <p:nvPr/>
          </p:nvSpPr>
          <p:spPr bwMode="auto">
            <a:xfrm>
              <a:off x="3809209" y="1568279"/>
              <a:ext cx="497086" cy="1735931"/>
            </a:xfrm>
            <a:custGeom>
              <a:avLst/>
              <a:gdLst>
                <a:gd name="T0" fmla="+- 0 12581 3563"/>
                <a:gd name="T1" fmla="*/ T0 w 18037"/>
                <a:gd name="T2" fmla="*/ 10800 h 21600"/>
                <a:gd name="T3" fmla="+- 0 12581 3563"/>
                <a:gd name="T4" fmla="*/ T3 w 18037"/>
                <a:gd name="T5" fmla="*/ 10800 h 21600"/>
                <a:gd name="T6" fmla="+- 0 12581 3563"/>
                <a:gd name="T7" fmla="*/ T6 w 18037"/>
                <a:gd name="T8" fmla="*/ 10800 h 21600"/>
                <a:gd name="T9" fmla="+- 0 12581 3563"/>
                <a:gd name="T10" fmla="*/ T9 w 18037"/>
                <a:gd name="T11" fmla="*/ 10800 h 21600"/>
              </a:gdLst>
              <a:ahLst/>
              <a:cxnLst>
                <a:cxn ang="0">
                  <a:pos x="T1" y="T2"/>
                </a:cxn>
                <a:cxn ang="0">
                  <a:pos x="T4" y="T5"/>
                </a:cxn>
                <a:cxn ang="0">
                  <a:pos x="T7" y="T8"/>
                </a:cxn>
                <a:cxn ang="0">
                  <a:pos x="T10" y="T11"/>
                </a:cxn>
              </a:cxnLst>
              <a:rect l="0" t="0" r="r" b="b"/>
              <a:pathLst>
                <a:path w="18037" h="21600">
                  <a:moveTo>
                    <a:pt x="18037" y="0"/>
                  </a:moveTo>
                  <a:cubicBezTo>
                    <a:pt x="15413" y="528"/>
                    <a:pt x="12938" y="1176"/>
                    <a:pt x="10687" y="1948"/>
                  </a:cubicBezTo>
                  <a:cubicBezTo>
                    <a:pt x="-3563" y="6836"/>
                    <a:pt x="-3563" y="14761"/>
                    <a:pt x="10687" y="19649"/>
                  </a:cubicBezTo>
                  <a:cubicBezTo>
                    <a:pt x="12938" y="20421"/>
                    <a:pt x="15413" y="21071"/>
                    <a:pt x="18037" y="21599"/>
                  </a:cubicBezTo>
                  <a:lnTo>
                    <a:pt x="18037" y="0"/>
                  </a:lnTo>
                  <a:close/>
                </a:path>
              </a:pathLst>
            </a:custGeom>
            <a:grp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 name="AutoShape 11"/>
            <p:cNvSpPr/>
            <p:nvPr/>
          </p:nvSpPr>
          <p:spPr bwMode="auto">
            <a:xfrm>
              <a:off x="3941368" y="2500507"/>
              <a:ext cx="36492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60000"/>
                </a:lnSpc>
              </a:pPr>
              <a:r>
                <a:rPr lang="es-ES" altLang="zh-CN" sz="2000" b="0" dirty="0"/>
                <a:t>01</a:t>
              </a:r>
              <a:endParaRPr lang="es-ES" altLang="zh-CN" dirty="0"/>
            </a:p>
          </p:txBody>
        </p:sp>
      </p:grpSp>
      <p:grpSp>
        <p:nvGrpSpPr>
          <p:cNvPr id="5" name="组合 4"/>
          <p:cNvGrpSpPr/>
          <p:nvPr/>
        </p:nvGrpSpPr>
        <p:grpSpPr>
          <a:xfrm>
            <a:off x="5608838" y="1637672"/>
            <a:ext cx="563489" cy="2678112"/>
            <a:chOff x="4363445" y="1431953"/>
            <a:chExt cx="422672" cy="2008584"/>
          </a:xfrm>
        </p:grpSpPr>
        <p:sp>
          <p:nvSpPr>
            <p:cNvPr id="6" name="AutoShape 12"/>
            <p:cNvSpPr/>
            <p:nvPr/>
          </p:nvSpPr>
          <p:spPr bwMode="auto">
            <a:xfrm>
              <a:off x="4363445" y="1431953"/>
              <a:ext cx="422672" cy="200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0"/>
                  </a:moveTo>
                  <a:cubicBezTo>
                    <a:pt x="14175" y="45"/>
                    <a:pt x="6789" y="419"/>
                    <a:pt x="0" y="1136"/>
                  </a:cubicBezTo>
                  <a:lnTo>
                    <a:pt x="0" y="20463"/>
                  </a:lnTo>
                  <a:cubicBezTo>
                    <a:pt x="6789" y="21180"/>
                    <a:pt x="14175" y="21554"/>
                    <a:pt x="21600" y="21599"/>
                  </a:cubicBezTo>
                  <a:lnTo>
                    <a:pt x="21600" y="0"/>
                  </a:lnTo>
                  <a:close/>
                </a:path>
              </a:pathLst>
            </a:custGeom>
            <a:solidFill>
              <a:srgbClr val="B2DFDB"/>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7" name="AutoShape 13"/>
            <p:cNvSpPr/>
            <p:nvPr/>
          </p:nvSpPr>
          <p:spPr bwMode="auto">
            <a:xfrm>
              <a:off x="4393210" y="2876181"/>
              <a:ext cx="364331"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60000"/>
                </a:lnSpc>
              </a:pPr>
              <a:r>
                <a:rPr lang="es-ES" altLang="zh-CN" sz="2000" b="0" dirty="0"/>
                <a:t>02</a:t>
              </a:r>
              <a:endParaRPr lang="es-ES" altLang="zh-CN" dirty="0"/>
            </a:p>
          </p:txBody>
        </p:sp>
      </p:grpSp>
      <p:grpSp>
        <p:nvGrpSpPr>
          <p:cNvPr id="8" name="组合 7"/>
          <p:cNvGrpSpPr/>
          <p:nvPr/>
        </p:nvGrpSpPr>
        <p:grpSpPr>
          <a:xfrm>
            <a:off x="6248516" y="1637672"/>
            <a:ext cx="562696" cy="2678112"/>
            <a:chOff x="4843266" y="1431953"/>
            <a:chExt cx="422077" cy="2008584"/>
          </a:xfrm>
        </p:grpSpPr>
        <p:sp>
          <p:nvSpPr>
            <p:cNvPr id="9" name="AutoShape 14"/>
            <p:cNvSpPr/>
            <p:nvPr/>
          </p:nvSpPr>
          <p:spPr bwMode="auto">
            <a:xfrm>
              <a:off x="4843266" y="1431953"/>
              <a:ext cx="422077" cy="200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0" y="21599"/>
                  </a:lnTo>
                  <a:cubicBezTo>
                    <a:pt x="7424" y="21556"/>
                    <a:pt x="14807" y="21185"/>
                    <a:pt x="21600" y="20470"/>
                  </a:cubicBezTo>
                  <a:lnTo>
                    <a:pt x="21600" y="1129"/>
                  </a:lnTo>
                  <a:cubicBezTo>
                    <a:pt x="14807" y="414"/>
                    <a:pt x="7424" y="43"/>
                    <a:pt x="0" y="0"/>
                  </a:cubicBezTo>
                  <a:close/>
                </a:path>
              </a:pathLst>
            </a:custGeom>
            <a:solidFill>
              <a:srgbClr val="B3E5FC"/>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10" name="AutoShape 15"/>
            <p:cNvSpPr/>
            <p:nvPr/>
          </p:nvSpPr>
          <p:spPr bwMode="auto">
            <a:xfrm>
              <a:off x="4870056" y="2876181"/>
              <a:ext cx="364331"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60000"/>
                </a:lnSpc>
              </a:pPr>
              <a:r>
                <a:rPr lang="es-ES" altLang="zh-CN" sz="2000" b="0" dirty="0"/>
                <a:t>03</a:t>
              </a:r>
              <a:endParaRPr lang="es-ES" altLang="zh-CN" dirty="0"/>
            </a:p>
          </p:txBody>
        </p:sp>
      </p:grpSp>
      <p:grpSp>
        <p:nvGrpSpPr>
          <p:cNvPr id="11" name="组合 10"/>
          <p:cNvGrpSpPr/>
          <p:nvPr/>
        </p:nvGrpSpPr>
        <p:grpSpPr>
          <a:xfrm>
            <a:off x="6888989" y="1817061"/>
            <a:ext cx="664282" cy="2316163"/>
            <a:chOff x="5323684" y="1566494"/>
            <a:chExt cx="498276" cy="1737122"/>
          </a:xfrm>
        </p:grpSpPr>
        <p:sp>
          <p:nvSpPr>
            <p:cNvPr id="12" name="AutoShape 16"/>
            <p:cNvSpPr/>
            <p:nvPr/>
          </p:nvSpPr>
          <p:spPr bwMode="auto">
            <a:xfrm>
              <a:off x="5323684" y="1566494"/>
              <a:ext cx="498276" cy="1737122"/>
            </a:xfrm>
            <a:custGeom>
              <a:avLst/>
              <a:gdLst>
                <a:gd name="T0" fmla="*/ 9022 w 18044"/>
                <a:gd name="T1" fmla="*/ 10800 h 21600"/>
                <a:gd name="T2" fmla="*/ 9022 w 18044"/>
                <a:gd name="T3" fmla="*/ 10800 h 21600"/>
                <a:gd name="T4" fmla="*/ 9022 w 18044"/>
                <a:gd name="T5" fmla="*/ 10800 h 21600"/>
                <a:gd name="T6" fmla="*/ 9022 w 18044"/>
                <a:gd name="T7" fmla="*/ 10800 h 21600"/>
              </a:gdLst>
              <a:ahLst/>
              <a:cxnLst>
                <a:cxn ang="0">
                  <a:pos x="T0" y="T1"/>
                </a:cxn>
                <a:cxn ang="0">
                  <a:pos x="T2" y="T3"/>
                </a:cxn>
                <a:cxn ang="0">
                  <a:pos x="T4" y="T5"/>
                </a:cxn>
                <a:cxn ang="0">
                  <a:pos x="T6" y="T7"/>
                </a:cxn>
              </a:cxnLst>
              <a:rect l="0" t="0" r="r" b="b"/>
              <a:pathLst>
                <a:path w="18044" h="21600">
                  <a:moveTo>
                    <a:pt x="0" y="0"/>
                  </a:moveTo>
                  <a:lnTo>
                    <a:pt x="0" y="21599"/>
                  </a:lnTo>
                  <a:cubicBezTo>
                    <a:pt x="2632" y="21070"/>
                    <a:pt x="5116" y="20418"/>
                    <a:pt x="7374" y="19643"/>
                  </a:cubicBezTo>
                  <a:cubicBezTo>
                    <a:pt x="21599" y="14759"/>
                    <a:pt x="21599" y="6839"/>
                    <a:pt x="7374" y="1954"/>
                  </a:cubicBezTo>
                  <a:cubicBezTo>
                    <a:pt x="5116" y="1179"/>
                    <a:pt x="2632" y="529"/>
                    <a:pt x="0" y="0"/>
                  </a:cubicBezTo>
                  <a:close/>
                </a:path>
              </a:pathLst>
            </a:custGeom>
            <a:solidFill>
              <a:srgbClr val="FFE082"/>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13" name="AutoShape 17"/>
            <p:cNvSpPr/>
            <p:nvPr/>
          </p:nvSpPr>
          <p:spPr bwMode="auto">
            <a:xfrm>
              <a:off x="5362379" y="2536853"/>
              <a:ext cx="36492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60000"/>
                </a:lnSpc>
              </a:pPr>
              <a:r>
                <a:rPr lang="es-ES" altLang="zh-CN" sz="2000" b="0" dirty="0"/>
                <a:t>04</a:t>
              </a:r>
              <a:endParaRPr lang="es-ES" altLang="zh-CN" dirty="0"/>
            </a:p>
          </p:txBody>
        </p:sp>
      </p:grpSp>
      <p:grpSp>
        <p:nvGrpSpPr>
          <p:cNvPr id="14" name="组合 13"/>
          <p:cNvGrpSpPr/>
          <p:nvPr/>
        </p:nvGrpSpPr>
        <p:grpSpPr>
          <a:xfrm>
            <a:off x="3520752" y="3109285"/>
            <a:ext cx="570632" cy="570707"/>
            <a:chOff x="2797177" y="2535662"/>
            <a:chExt cx="428030" cy="428030"/>
          </a:xfrm>
        </p:grpSpPr>
        <p:sp>
          <p:nvSpPr>
            <p:cNvPr id="15" name="AutoShape 19"/>
            <p:cNvSpPr/>
            <p:nvPr/>
          </p:nvSpPr>
          <p:spPr bwMode="auto">
            <a:xfrm>
              <a:off x="2797177" y="2535662"/>
              <a:ext cx="428030" cy="428030"/>
            </a:xfrm>
            <a:custGeom>
              <a:avLst/>
              <a:gdLst>
                <a:gd name="T0" fmla="*/ 570706 w 21600"/>
                <a:gd name="T1" fmla="*/ 570706 h 21600"/>
                <a:gd name="T2" fmla="*/ 570706 w 21600"/>
                <a:gd name="T3" fmla="*/ 570706 h 21600"/>
                <a:gd name="T4" fmla="*/ 570706 w 21600"/>
                <a:gd name="T5" fmla="*/ 570706 h 21600"/>
                <a:gd name="T6" fmla="*/ 570706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p>
          </p:txBody>
        </p:sp>
        <p:sp>
          <p:nvSpPr>
            <p:cNvPr id="16" name="AutoShape 20"/>
            <p:cNvSpPr/>
            <p:nvPr/>
          </p:nvSpPr>
          <p:spPr bwMode="auto">
            <a:xfrm>
              <a:off x="2862066" y="2596384"/>
              <a:ext cx="302419" cy="3024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FFCDD2"/>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grpSp>
      <p:sp>
        <p:nvSpPr>
          <p:cNvPr id="17" name="Line 22"/>
          <p:cNvSpPr>
            <a:spLocks noChangeShapeType="1"/>
          </p:cNvSpPr>
          <p:nvPr/>
        </p:nvSpPr>
        <p:spPr bwMode="auto">
          <a:xfrm>
            <a:off x="4210432" y="3397416"/>
            <a:ext cx="376983" cy="0"/>
          </a:xfrm>
          <a:prstGeom prst="line">
            <a:avLst/>
          </a:prstGeom>
          <a:noFill/>
          <a:ln w="15875" cap="flat" cmpd="sng">
            <a:solidFill>
              <a:srgbClr val="FFCDD2"/>
            </a:solidFill>
            <a:prstDash val="sysDash"/>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600">
              <a:defRPr/>
            </a:pPr>
            <a:endParaRPr lang="es-ES" sz="700">
              <a:solidFill>
                <a:srgbClr val="000000"/>
              </a:solidFill>
              <a:latin typeface="Helvetica" charset="0"/>
              <a:ea typeface="MS PGothic" panose="020B0600070205080204" pitchFamily="34" charset="-128"/>
              <a:sym typeface="Helvetica" charset="0"/>
            </a:endParaRPr>
          </a:p>
        </p:txBody>
      </p:sp>
      <p:grpSp>
        <p:nvGrpSpPr>
          <p:cNvPr id="18" name="组合 17"/>
          <p:cNvGrpSpPr/>
          <p:nvPr/>
        </p:nvGrpSpPr>
        <p:grpSpPr>
          <a:xfrm>
            <a:off x="4362416" y="5087196"/>
            <a:ext cx="571426" cy="570707"/>
            <a:chOff x="3428507" y="4019095"/>
            <a:chExt cx="428625" cy="428030"/>
          </a:xfrm>
        </p:grpSpPr>
        <p:sp>
          <p:nvSpPr>
            <p:cNvPr id="19" name="AutoShape 24"/>
            <p:cNvSpPr/>
            <p:nvPr/>
          </p:nvSpPr>
          <p:spPr bwMode="auto">
            <a:xfrm>
              <a:off x="3428507" y="4019095"/>
              <a:ext cx="428625" cy="428030"/>
            </a:xfrm>
            <a:custGeom>
              <a:avLst/>
              <a:gdLst>
                <a:gd name="T0" fmla="*/ 571500 w 21600"/>
                <a:gd name="T1" fmla="*/ 570707 h 21600"/>
                <a:gd name="T2" fmla="*/ 571500 w 21600"/>
                <a:gd name="T3" fmla="*/ 570707 h 21600"/>
                <a:gd name="T4" fmla="*/ 571500 w 21600"/>
                <a:gd name="T5" fmla="*/ 570707 h 21600"/>
                <a:gd name="T6" fmla="*/ 571500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p>
          </p:txBody>
        </p:sp>
        <p:sp>
          <p:nvSpPr>
            <p:cNvPr id="20" name="AutoShape 25"/>
            <p:cNvSpPr/>
            <p:nvPr/>
          </p:nvSpPr>
          <p:spPr bwMode="auto">
            <a:xfrm>
              <a:off x="3494586" y="4079817"/>
              <a:ext cx="302419" cy="3030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B2DFDB"/>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grpSp>
      <p:sp>
        <p:nvSpPr>
          <p:cNvPr id="21" name="Line 31"/>
          <p:cNvSpPr>
            <a:spLocks noChangeShapeType="1"/>
          </p:cNvSpPr>
          <p:nvPr/>
        </p:nvSpPr>
        <p:spPr bwMode="auto">
          <a:xfrm flipH="1">
            <a:off x="4992173" y="4667038"/>
            <a:ext cx="789760" cy="459979"/>
          </a:xfrm>
          <a:prstGeom prst="line">
            <a:avLst/>
          </a:prstGeom>
          <a:noFill/>
          <a:ln w="15875" cap="flat" cmpd="sng">
            <a:solidFill>
              <a:srgbClr val="B2DFDB"/>
            </a:solidFill>
            <a:prstDash val="sys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600">
              <a:defRPr/>
            </a:pPr>
            <a:endParaRPr lang="es-ES" sz="700">
              <a:solidFill>
                <a:srgbClr val="000000"/>
              </a:solidFill>
              <a:latin typeface="Helvetica" charset="0"/>
              <a:ea typeface="MS PGothic" panose="020B0600070205080204" pitchFamily="34" charset="-128"/>
              <a:sym typeface="Helvetica" charset="0"/>
            </a:endParaRPr>
          </a:p>
        </p:txBody>
      </p:sp>
      <p:grpSp>
        <p:nvGrpSpPr>
          <p:cNvPr id="22" name="组合 21"/>
          <p:cNvGrpSpPr/>
          <p:nvPr/>
        </p:nvGrpSpPr>
        <p:grpSpPr>
          <a:xfrm>
            <a:off x="8385013" y="3198185"/>
            <a:ext cx="570632" cy="570707"/>
            <a:chOff x="6445848" y="2602337"/>
            <a:chExt cx="428030" cy="428030"/>
          </a:xfrm>
        </p:grpSpPr>
        <p:sp>
          <p:nvSpPr>
            <p:cNvPr id="23" name="AutoShape 44"/>
            <p:cNvSpPr/>
            <p:nvPr/>
          </p:nvSpPr>
          <p:spPr bwMode="auto">
            <a:xfrm>
              <a:off x="6445848" y="2602337"/>
              <a:ext cx="428030" cy="428030"/>
            </a:xfrm>
            <a:custGeom>
              <a:avLst/>
              <a:gdLst>
                <a:gd name="T0" fmla="*/ 570707 w 21600"/>
                <a:gd name="T1" fmla="*/ 570706 h 21600"/>
                <a:gd name="T2" fmla="*/ 570707 w 21600"/>
                <a:gd name="T3" fmla="*/ 570706 h 21600"/>
                <a:gd name="T4" fmla="*/ 570707 w 21600"/>
                <a:gd name="T5" fmla="*/ 570706 h 21600"/>
                <a:gd name="T6" fmla="*/ 570707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p>
          </p:txBody>
        </p:sp>
        <p:sp>
          <p:nvSpPr>
            <p:cNvPr id="24" name="AutoShape 45"/>
            <p:cNvSpPr/>
            <p:nvPr/>
          </p:nvSpPr>
          <p:spPr bwMode="auto">
            <a:xfrm>
              <a:off x="6510737" y="2663059"/>
              <a:ext cx="302419" cy="3024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FFE082"/>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grpSp>
      <p:sp>
        <p:nvSpPr>
          <p:cNvPr id="25" name="Line 47"/>
          <p:cNvSpPr>
            <a:spLocks noChangeShapeType="1"/>
          </p:cNvSpPr>
          <p:nvPr/>
        </p:nvSpPr>
        <p:spPr bwMode="auto">
          <a:xfrm>
            <a:off x="7890571" y="3466472"/>
            <a:ext cx="376982" cy="0"/>
          </a:xfrm>
          <a:prstGeom prst="line">
            <a:avLst/>
          </a:prstGeom>
          <a:noFill/>
          <a:ln w="15875" cap="flat" cmpd="sng">
            <a:solidFill>
              <a:srgbClr val="FFE082"/>
            </a:solidFill>
            <a:prstDash val="sys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600">
              <a:defRPr/>
            </a:pPr>
            <a:endParaRPr lang="es-ES" sz="700">
              <a:solidFill>
                <a:srgbClr val="000000"/>
              </a:solidFill>
              <a:latin typeface="Helvetica" charset="0"/>
              <a:ea typeface="MS PGothic" panose="020B0600070205080204" pitchFamily="34" charset="-128"/>
              <a:sym typeface="Helvetica" charset="0"/>
            </a:endParaRPr>
          </a:p>
        </p:txBody>
      </p:sp>
      <p:grpSp>
        <p:nvGrpSpPr>
          <p:cNvPr id="26" name="组合 25"/>
          <p:cNvGrpSpPr/>
          <p:nvPr/>
        </p:nvGrpSpPr>
        <p:grpSpPr>
          <a:xfrm>
            <a:off x="1537090" y="2962481"/>
            <a:ext cx="2711676" cy="2701672"/>
            <a:chOff x="1309237" y="2425559"/>
            <a:chExt cx="2034022" cy="2026254"/>
          </a:xfrm>
        </p:grpSpPr>
        <p:sp>
          <p:nvSpPr>
            <p:cNvPr id="27" name="TextBox 89"/>
            <p:cNvSpPr txBox="1"/>
            <p:nvPr/>
          </p:nvSpPr>
          <p:spPr>
            <a:xfrm>
              <a:off x="2073079" y="2425559"/>
              <a:ext cx="823317" cy="230833"/>
            </a:xfrm>
            <a:prstGeom prst="rect">
              <a:avLst/>
            </a:prstGeom>
            <a:noFill/>
          </p:spPr>
          <p:txBody>
            <a:bodyPr wrap="square" rtlCol="0">
              <a:spAutoFit/>
            </a:bodyPr>
            <a:lstStyle/>
            <a:p>
              <a:r>
                <a:rPr lang="zh-CN" altLang="en-US" sz="14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4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8" name="TextBox 90"/>
            <p:cNvSpPr txBox="1"/>
            <p:nvPr/>
          </p:nvSpPr>
          <p:spPr>
            <a:xfrm>
              <a:off x="1309237" y="2637157"/>
              <a:ext cx="1556624" cy="323165"/>
            </a:xfrm>
            <a:prstGeom prst="rect">
              <a:avLst/>
            </a:prstGeom>
            <a:noFill/>
          </p:spPr>
          <p:txBody>
            <a:bodyPr wrap="square" rtlCol="0">
              <a:spAutoFit/>
            </a:bodyPr>
            <a:lstStyle/>
            <a:p>
              <a:r>
                <a:rPr lang="zh-CN" altLang="en-US" sz="1100" dirty="0">
                  <a:solidFill>
                    <a:schemeClr val="bg1">
                      <a:lumMod val="65000"/>
                    </a:schemeClr>
                  </a:solidFill>
                  <a:latin typeface="微软雅黑" panose="020B0503020204020204" pitchFamily="34" charset="-122"/>
                  <a:ea typeface="微软雅黑" panose="020B0503020204020204" pitchFamily="34" charset="-122"/>
                </a:rPr>
                <a:t>添加你的饿内容文字，添加你的饿内容文字，的内容内容添</a:t>
              </a:r>
              <a:endParaRPr lang="id-ID"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9" name="TextBox 91"/>
            <p:cNvSpPr txBox="1"/>
            <p:nvPr/>
          </p:nvSpPr>
          <p:spPr>
            <a:xfrm>
              <a:off x="2519942" y="3969714"/>
              <a:ext cx="823317" cy="230833"/>
            </a:xfrm>
            <a:prstGeom prst="rect">
              <a:avLst/>
            </a:prstGeom>
            <a:noFill/>
          </p:spPr>
          <p:txBody>
            <a:bodyPr wrap="square" rtlCol="0">
              <a:spAutoFit/>
            </a:bodyPr>
            <a:lstStyle/>
            <a:p>
              <a:r>
                <a:rPr lang="zh-CN" altLang="en-US" sz="14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4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0" name="TextBox 92"/>
            <p:cNvSpPr txBox="1"/>
            <p:nvPr/>
          </p:nvSpPr>
          <p:spPr>
            <a:xfrm>
              <a:off x="1779730" y="4170967"/>
              <a:ext cx="1556624" cy="280846"/>
            </a:xfrm>
            <a:prstGeom prst="rect">
              <a:avLst/>
            </a:prstGeom>
            <a:noFill/>
          </p:spPr>
          <p:txBody>
            <a:bodyPr wrap="square" rtlCol="0">
              <a:spAutoFit/>
            </a:bodyPr>
            <a:lstStyle/>
            <a:p>
              <a:pPr>
                <a:lnSpc>
                  <a:spcPts val="1145"/>
                </a:lnSpc>
              </a:pPr>
              <a:r>
                <a:rPr lang="zh-CN" altLang="en-US" sz="1100" dirty="0">
                  <a:solidFill>
                    <a:schemeClr val="bg1">
                      <a:lumMod val="65000"/>
                    </a:schemeClr>
                  </a:solidFill>
                  <a:latin typeface="微软雅黑" panose="020B0503020204020204" pitchFamily="34" charset="-122"/>
                  <a:ea typeface="微软雅黑" panose="020B0503020204020204" pitchFamily="34" charset="-122"/>
                </a:rPr>
                <a:t>添加你的饿内容文字，添加你的饿内容文字，的内容内容添</a:t>
              </a:r>
              <a:endParaRPr lang="id-ID" sz="1100" dirty="0">
                <a:solidFill>
                  <a:schemeClr val="bg1">
                    <a:lumMod val="65000"/>
                  </a:schemeClr>
                </a:solidFill>
                <a:latin typeface="微软雅黑" panose="020B0503020204020204" pitchFamily="34" charset="-122"/>
                <a:ea typeface="微软雅黑" panose="020B0503020204020204" pitchFamily="34" charset="-122"/>
              </a:endParaRPr>
            </a:p>
          </p:txBody>
        </p:sp>
      </p:grpSp>
      <p:sp>
        <p:nvSpPr>
          <p:cNvPr id="31" name="Line 31"/>
          <p:cNvSpPr>
            <a:spLocks noChangeShapeType="1"/>
          </p:cNvSpPr>
          <p:nvPr/>
        </p:nvSpPr>
        <p:spPr bwMode="auto">
          <a:xfrm>
            <a:off x="6753741" y="4760008"/>
            <a:ext cx="673342" cy="408151"/>
          </a:xfrm>
          <a:prstGeom prst="line">
            <a:avLst/>
          </a:prstGeom>
          <a:noFill/>
          <a:ln w="15875" cap="flat" cmpd="sng">
            <a:solidFill>
              <a:srgbClr val="B3E5FC"/>
            </a:solidFill>
            <a:prstDash val="sys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600">
              <a:defRPr/>
            </a:pPr>
            <a:endParaRPr lang="es-ES" sz="700">
              <a:solidFill>
                <a:srgbClr val="000000"/>
              </a:solidFill>
              <a:latin typeface="Helvetica" charset="0"/>
              <a:ea typeface="MS PGothic" panose="020B0600070205080204" pitchFamily="34" charset="-128"/>
              <a:sym typeface="Helvetica" charset="0"/>
            </a:endParaRPr>
          </a:p>
        </p:txBody>
      </p:sp>
      <p:grpSp>
        <p:nvGrpSpPr>
          <p:cNvPr id="32" name="组合 31"/>
          <p:cNvGrpSpPr/>
          <p:nvPr/>
        </p:nvGrpSpPr>
        <p:grpSpPr>
          <a:xfrm>
            <a:off x="7591288" y="5110138"/>
            <a:ext cx="571426" cy="570707"/>
            <a:chOff x="5850476" y="4036302"/>
            <a:chExt cx="428625" cy="428030"/>
          </a:xfrm>
        </p:grpSpPr>
        <p:sp>
          <p:nvSpPr>
            <p:cNvPr id="33" name="AutoShape 24"/>
            <p:cNvSpPr/>
            <p:nvPr/>
          </p:nvSpPr>
          <p:spPr bwMode="auto">
            <a:xfrm>
              <a:off x="5850476" y="4036302"/>
              <a:ext cx="428625" cy="428030"/>
            </a:xfrm>
            <a:custGeom>
              <a:avLst/>
              <a:gdLst>
                <a:gd name="T0" fmla="*/ 571500 w 21600"/>
                <a:gd name="T1" fmla="*/ 570707 h 21600"/>
                <a:gd name="T2" fmla="*/ 571500 w 21600"/>
                <a:gd name="T3" fmla="*/ 570707 h 21600"/>
                <a:gd name="T4" fmla="*/ 571500 w 21600"/>
                <a:gd name="T5" fmla="*/ 570707 h 21600"/>
                <a:gd name="T6" fmla="*/ 571500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p>
          </p:txBody>
        </p:sp>
        <p:sp>
          <p:nvSpPr>
            <p:cNvPr id="34" name="AutoShape 25"/>
            <p:cNvSpPr/>
            <p:nvPr/>
          </p:nvSpPr>
          <p:spPr bwMode="auto">
            <a:xfrm>
              <a:off x="5916555" y="4097024"/>
              <a:ext cx="302419" cy="3030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B3E5FC"/>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grpSp>
      <p:grpSp>
        <p:nvGrpSpPr>
          <p:cNvPr id="35" name="组合 34"/>
          <p:cNvGrpSpPr/>
          <p:nvPr/>
        </p:nvGrpSpPr>
        <p:grpSpPr>
          <a:xfrm>
            <a:off x="8233745" y="3070204"/>
            <a:ext cx="2887897" cy="2593948"/>
            <a:chOff x="6332381" y="2506352"/>
            <a:chExt cx="2166205" cy="1945461"/>
          </a:xfrm>
        </p:grpSpPr>
        <p:sp>
          <p:nvSpPr>
            <p:cNvPr id="36" name="TextBox 98"/>
            <p:cNvSpPr txBox="1"/>
            <p:nvPr/>
          </p:nvSpPr>
          <p:spPr>
            <a:xfrm>
              <a:off x="6332381" y="3967649"/>
              <a:ext cx="823317" cy="230833"/>
            </a:xfrm>
            <a:prstGeom prst="rect">
              <a:avLst/>
            </a:prstGeom>
            <a:noFill/>
          </p:spPr>
          <p:txBody>
            <a:bodyPr wrap="square" rtlCol="0">
              <a:spAutoFit/>
            </a:bodyPr>
            <a:lstStyle/>
            <a:p>
              <a:r>
                <a:rPr lang="zh-CN" altLang="en-US" sz="14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4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7" name="TextBox 99"/>
            <p:cNvSpPr txBox="1"/>
            <p:nvPr/>
          </p:nvSpPr>
          <p:spPr>
            <a:xfrm>
              <a:off x="6332381" y="4170967"/>
              <a:ext cx="1556624" cy="280846"/>
            </a:xfrm>
            <a:prstGeom prst="rect">
              <a:avLst/>
            </a:prstGeom>
            <a:noFill/>
          </p:spPr>
          <p:txBody>
            <a:bodyPr wrap="square" rtlCol="0">
              <a:spAutoFit/>
            </a:bodyPr>
            <a:lstStyle/>
            <a:p>
              <a:pPr>
                <a:lnSpc>
                  <a:spcPts val="1145"/>
                </a:lnSpc>
              </a:pPr>
              <a:r>
                <a:rPr lang="zh-CN" altLang="en-US" sz="1100" dirty="0">
                  <a:solidFill>
                    <a:schemeClr val="bg1">
                      <a:lumMod val="65000"/>
                    </a:schemeClr>
                  </a:solidFill>
                  <a:latin typeface="微软雅黑" panose="020B0503020204020204" pitchFamily="34" charset="-122"/>
                  <a:ea typeface="微软雅黑" panose="020B0503020204020204" pitchFamily="34" charset="-122"/>
                </a:rPr>
                <a:t>添加你的饿内容文字，添加你的饿内容文字，的内容内容添</a:t>
              </a:r>
              <a:endParaRPr lang="id-ID"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8" name="TextBox 100"/>
            <p:cNvSpPr txBox="1"/>
            <p:nvPr/>
          </p:nvSpPr>
          <p:spPr>
            <a:xfrm>
              <a:off x="6941962" y="2506352"/>
              <a:ext cx="823317" cy="230833"/>
            </a:xfrm>
            <a:prstGeom prst="rect">
              <a:avLst/>
            </a:prstGeom>
            <a:noFill/>
          </p:spPr>
          <p:txBody>
            <a:bodyPr wrap="square" rtlCol="0">
              <a:spAutoFit/>
            </a:bodyPr>
            <a:lstStyle/>
            <a:p>
              <a:r>
                <a:rPr lang="zh-CN" altLang="en-US" sz="14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4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9" name="TextBox 101"/>
            <p:cNvSpPr txBox="1"/>
            <p:nvPr/>
          </p:nvSpPr>
          <p:spPr>
            <a:xfrm>
              <a:off x="6941962" y="2713941"/>
              <a:ext cx="1556624" cy="280846"/>
            </a:xfrm>
            <a:prstGeom prst="rect">
              <a:avLst/>
            </a:prstGeom>
            <a:noFill/>
          </p:spPr>
          <p:txBody>
            <a:bodyPr wrap="square" rtlCol="0">
              <a:spAutoFit/>
            </a:bodyPr>
            <a:lstStyle/>
            <a:p>
              <a:pPr>
                <a:lnSpc>
                  <a:spcPts val="1145"/>
                </a:lnSpc>
              </a:pPr>
              <a:r>
                <a:rPr lang="zh-CN" altLang="en-US" sz="1100" dirty="0">
                  <a:solidFill>
                    <a:schemeClr val="bg1">
                      <a:lumMod val="65000"/>
                    </a:schemeClr>
                  </a:solidFill>
                  <a:latin typeface="微软雅黑" panose="020B0503020204020204" pitchFamily="34" charset="-122"/>
                  <a:ea typeface="微软雅黑" panose="020B0503020204020204" pitchFamily="34" charset="-122"/>
                </a:rPr>
                <a:t>添加你的饿内容文字，添加你的饿内容文字，的内容内容添</a:t>
              </a:r>
              <a:endParaRPr lang="id-ID" sz="11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4450510" y="3311294"/>
            <a:ext cx="3496410" cy="1387475"/>
            <a:chOff x="3494586" y="2687169"/>
            <a:chExt cx="2622649" cy="1040606"/>
          </a:xfrm>
        </p:grpSpPr>
        <p:sp>
          <p:nvSpPr>
            <p:cNvPr id="41" name="AutoShape 28"/>
            <p:cNvSpPr/>
            <p:nvPr/>
          </p:nvSpPr>
          <p:spPr bwMode="auto">
            <a:xfrm>
              <a:off x="4410475" y="3635204"/>
              <a:ext cx="749498" cy="64294"/>
            </a:xfrm>
            <a:custGeom>
              <a:avLst/>
              <a:gdLst>
                <a:gd name="T0" fmla="*/ 999331 w 21600"/>
                <a:gd name="T1" fmla="*/ 85721 h 21275"/>
                <a:gd name="T2" fmla="*/ 999331 w 21600"/>
                <a:gd name="T3" fmla="*/ 85721 h 21275"/>
                <a:gd name="T4" fmla="*/ 999331 w 21600"/>
                <a:gd name="T5" fmla="*/ 85721 h 21275"/>
                <a:gd name="T6" fmla="*/ 999331 w 21600"/>
                <a:gd name="T7" fmla="*/ 85721 h 2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275">
                  <a:moveTo>
                    <a:pt x="0" y="0"/>
                  </a:moveTo>
                  <a:cubicBezTo>
                    <a:pt x="3775" y="13687"/>
                    <a:pt x="7706" y="20851"/>
                    <a:pt x="11664" y="21257"/>
                  </a:cubicBezTo>
                  <a:cubicBezTo>
                    <a:pt x="15012" y="21599"/>
                    <a:pt x="18350" y="17101"/>
                    <a:pt x="21600" y="7866"/>
                  </a:cubicBezTo>
                </a:path>
              </a:pathLst>
            </a:custGeom>
            <a:noFill/>
            <a:ln w="101600" cap="flat" cmpd="sng">
              <a:solidFill>
                <a:srgbClr val="B2DFDB"/>
              </a:solidFill>
              <a:prstDash val="solid"/>
              <a:miter lim="0"/>
              <a:headEnd type="none" w="med" len="med"/>
              <a:tailEnd type="none"/>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p>
          </p:txBody>
        </p:sp>
        <p:grpSp>
          <p:nvGrpSpPr>
            <p:cNvPr id="42" name="组合 41"/>
            <p:cNvGrpSpPr/>
            <p:nvPr/>
          </p:nvGrpSpPr>
          <p:grpSpPr>
            <a:xfrm>
              <a:off x="5626698" y="2742831"/>
              <a:ext cx="490537" cy="693539"/>
              <a:chOff x="5626698" y="2742831"/>
              <a:chExt cx="490537" cy="693539"/>
            </a:xfrm>
          </p:grpSpPr>
          <p:sp>
            <p:nvSpPr>
              <p:cNvPr id="52" name="AutoShape 38"/>
              <p:cNvSpPr/>
              <p:nvPr/>
            </p:nvSpPr>
            <p:spPr bwMode="auto">
              <a:xfrm rot="172778" flipH="1">
                <a:off x="5626698" y="2788670"/>
                <a:ext cx="410766" cy="647700"/>
              </a:xfrm>
              <a:custGeom>
                <a:avLst/>
                <a:gdLst>
                  <a:gd name="T0" fmla="*/ 547688 w 21600"/>
                  <a:gd name="T1" fmla="*/ 863600 h 21600"/>
                  <a:gd name="T2" fmla="*/ 547688 w 21600"/>
                  <a:gd name="T3" fmla="*/ 863600 h 21600"/>
                  <a:gd name="T4" fmla="*/ 547688 w 21600"/>
                  <a:gd name="T5" fmla="*/ 863600 h 21600"/>
                  <a:gd name="T6" fmla="*/ 547688 w 21600"/>
                  <a:gd name="T7" fmla="*/ 8636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1541" y="4059"/>
                      <a:pt x="4096" y="7943"/>
                      <a:pt x="7570" y="11508"/>
                    </a:cubicBezTo>
                    <a:cubicBezTo>
                      <a:pt x="11303" y="15340"/>
                      <a:pt x="16046" y="18752"/>
                      <a:pt x="21599" y="21600"/>
                    </a:cubicBezTo>
                  </a:path>
                </a:pathLst>
              </a:custGeom>
              <a:noFill/>
              <a:ln w="101600" cap="flat" cmpd="sng">
                <a:solidFill>
                  <a:srgbClr val="FFE082"/>
                </a:solidFill>
                <a:prstDash val="solid"/>
                <a:miter lim="0"/>
                <a:headEnd type="oval"/>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dirty="0"/>
              </a:p>
            </p:txBody>
          </p:sp>
          <p:sp>
            <p:nvSpPr>
              <p:cNvPr id="53" name="AutoShape 43"/>
              <p:cNvSpPr/>
              <p:nvPr/>
            </p:nvSpPr>
            <p:spPr bwMode="auto">
              <a:xfrm>
                <a:off x="5996387" y="2742831"/>
                <a:ext cx="120848" cy="12084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grpSp>
        <p:grpSp>
          <p:nvGrpSpPr>
            <p:cNvPr id="43" name="组合 42"/>
            <p:cNvGrpSpPr/>
            <p:nvPr/>
          </p:nvGrpSpPr>
          <p:grpSpPr>
            <a:xfrm>
              <a:off x="3868144" y="3297663"/>
              <a:ext cx="707231" cy="425350"/>
              <a:chOff x="3868144" y="3297663"/>
              <a:chExt cx="707231" cy="425350"/>
            </a:xfrm>
          </p:grpSpPr>
          <p:sp>
            <p:nvSpPr>
              <p:cNvPr id="50" name="AutoShape 23"/>
              <p:cNvSpPr/>
              <p:nvPr/>
            </p:nvSpPr>
            <p:spPr bwMode="auto">
              <a:xfrm>
                <a:off x="3868144" y="3297663"/>
                <a:ext cx="642938" cy="364926"/>
              </a:xfrm>
              <a:custGeom>
                <a:avLst/>
                <a:gdLst>
                  <a:gd name="T0" fmla="*/ 857250 w 21600"/>
                  <a:gd name="T1" fmla="*/ 486568 h 21600"/>
                  <a:gd name="T2" fmla="*/ 857250 w 21600"/>
                  <a:gd name="T3" fmla="*/ 486568 h 21600"/>
                  <a:gd name="T4" fmla="*/ 857250 w 21600"/>
                  <a:gd name="T5" fmla="*/ 486568 h 21600"/>
                  <a:gd name="T6" fmla="*/ 857250 w 21600"/>
                  <a:gd name="T7" fmla="*/ 48656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952" y="5171"/>
                      <a:pt x="6281" y="9632"/>
                      <a:pt x="9898" y="13266"/>
                    </a:cubicBezTo>
                    <a:cubicBezTo>
                      <a:pt x="13569" y="16954"/>
                      <a:pt x="17505" y="19757"/>
                      <a:pt x="21600" y="21599"/>
                    </a:cubicBezTo>
                  </a:path>
                </a:pathLst>
              </a:custGeom>
              <a:noFill/>
              <a:ln w="101600" cap="flat" cmpd="sng">
                <a:solidFill>
                  <a:srgbClr val="B2DFDB"/>
                </a:solidFill>
                <a:prstDash val="solid"/>
                <a:miter lim="0"/>
                <a:headEnd type="none" w="med" len="med"/>
                <a:tailEnd type="oval"/>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p>
            </p:txBody>
          </p:sp>
          <p:sp>
            <p:nvSpPr>
              <p:cNvPr id="51" name="AutoShape 43"/>
              <p:cNvSpPr/>
              <p:nvPr/>
            </p:nvSpPr>
            <p:spPr bwMode="auto">
              <a:xfrm>
                <a:off x="4454527" y="3602165"/>
                <a:ext cx="120848" cy="12084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grpSp>
        <p:grpSp>
          <p:nvGrpSpPr>
            <p:cNvPr id="44" name="组合 43"/>
            <p:cNvGrpSpPr/>
            <p:nvPr/>
          </p:nvGrpSpPr>
          <p:grpSpPr>
            <a:xfrm>
              <a:off x="3494586" y="2687169"/>
              <a:ext cx="406301" cy="645617"/>
              <a:chOff x="3494586" y="2687169"/>
              <a:chExt cx="406301" cy="645617"/>
            </a:xfrm>
          </p:grpSpPr>
          <p:sp>
            <p:nvSpPr>
              <p:cNvPr id="48" name="AutoShape 18"/>
              <p:cNvSpPr/>
              <p:nvPr/>
            </p:nvSpPr>
            <p:spPr bwMode="auto">
              <a:xfrm>
                <a:off x="3555010" y="2751166"/>
                <a:ext cx="345877" cy="581620"/>
              </a:xfrm>
              <a:custGeom>
                <a:avLst/>
                <a:gdLst>
                  <a:gd name="T0" fmla="*/ 461169 w 21600"/>
                  <a:gd name="T1" fmla="*/ 775494 h 21600"/>
                  <a:gd name="T2" fmla="*/ 461169 w 21600"/>
                  <a:gd name="T3" fmla="*/ 775494 h 21600"/>
                  <a:gd name="T4" fmla="*/ 461169 w 21600"/>
                  <a:gd name="T5" fmla="*/ 775494 h 21600"/>
                  <a:gd name="T6" fmla="*/ 461169 w 21600"/>
                  <a:gd name="T7" fmla="*/ 7754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057" y="4474"/>
                      <a:pt x="5213" y="8744"/>
                      <a:pt x="9365" y="12671"/>
                    </a:cubicBezTo>
                    <a:cubicBezTo>
                      <a:pt x="12814" y="15934"/>
                      <a:pt x="16923" y="18932"/>
                      <a:pt x="21600" y="21599"/>
                    </a:cubicBezTo>
                  </a:path>
                </a:pathLst>
              </a:custGeom>
              <a:solidFill>
                <a:srgbClr val="FFCDD2"/>
              </a:solidFill>
              <a:ln w="101600" cap="flat" cmpd="sng">
                <a:solidFill>
                  <a:srgbClr val="FFCDD2"/>
                </a:solidFill>
                <a:prstDash val="solid"/>
                <a:miter lim="0"/>
                <a:headEnd type="oval" w="med" len="me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dirty="0"/>
              </a:p>
            </p:txBody>
          </p:sp>
          <p:sp>
            <p:nvSpPr>
              <p:cNvPr id="49" name="AutoShape 43"/>
              <p:cNvSpPr/>
              <p:nvPr/>
            </p:nvSpPr>
            <p:spPr bwMode="auto">
              <a:xfrm>
                <a:off x="3494586" y="2687169"/>
                <a:ext cx="120848" cy="12084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grpSp>
        <p:grpSp>
          <p:nvGrpSpPr>
            <p:cNvPr id="45" name="组合 44"/>
            <p:cNvGrpSpPr/>
            <p:nvPr/>
          </p:nvGrpSpPr>
          <p:grpSpPr>
            <a:xfrm>
              <a:off x="5054304" y="3319094"/>
              <a:ext cx="702172" cy="408681"/>
              <a:chOff x="5054304" y="3319094"/>
              <a:chExt cx="702172" cy="408681"/>
            </a:xfrm>
          </p:grpSpPr>
          <p:sp>
            <p:nvSpPr>
              <p:cNvPr id="46" name="AutoShape 33"/>
              <p:cNvSpPr/>
              <p:nvPr/>
            </p:nvSpPr>
            <p:spPr bwMode="auto">
              <a:xfrm rot="10627777" flipV="1">
                <a:off x="5101037" y="3319094"/>
                <a:ext cx="655439" cy="333970"/>
              </a:xfrm>
              <a:custGeom>
                <a:avLst/>
                <a:gdLst>
                  <a:gd name="T0" fmla="*/ 873919 w 21600"/>
                  <a:gd name="T1" fmla="*/ 445293 h 21600"/>
                  <a:gd name="T2" fmla="*/ 873919 w 21600"/>
                  <a:gd name="T3" fmla="*/ 445293 h 21600"/>
                  <a:gd name="T4" fmla="*/ 873919 w 21600"/>
                  <a:gd name="T5" fmla="*/ 445293 h 21600"/>
                  <a:gd name="T6" fmla="*/ 873919 w 21600"/>
                  <a:gd name="T7" fmla="*/ 44529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132" y="3949"/>
                      <a:pt x="4452" y="7455"/>
                      <a:pt x="6927" y="10463"/>
                    </a:cubicBezTo>
                    <a:cubicBezTo>
                      <a:pt x="11450" y="15964"/>
                      <a:pt x="16422" y="19738"/>
                      <a:pt x="21599" y="21600"/>
                    </a:cubicBezTo>
                  </a:path>
                </a:pathLst>
              </a:custGeom>
              <a:noFill/>
              <a:ln w="101600" cap="flat" cmpd="sng">
                <a:solidFill>
                  <a:srgbClr val="B3E5FC"/>
                </a:solidFill>
                <a:prstDash val="solid"/>
                <a:miter lim="0"/>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p>
            </p:txBody>
          </p:sp>
          <p:sp>
            <p:nvSpPr>
              <p:cNvPr id="47" name="AutoShape 43"/>
              <p:cNvSpPr/>
              <p:nvPr/>
            </p:nvSpPr>
            <p:spPr bwMode="auto">
              <a:xfrm>
                <a:off x="5054304" y="3606927"/>
                <a:ext cx="120848" cy="12084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a:noFill/>
              </a:ln>
              <a:effectLst/>
            </p:spPr>
            <p:txBody>
              <a:bodyPr lIns="0" tIns="0" rIns="0" bIns="0" anchor="ctr"/>
              <a:lstStyle/>
              <a:p>
                <a:pPr>
                  <a:lnSpc>
                    <a:spcPct val="100000"/>
                  </a:lnSpc>
                  <a:defRPr/>
                </a:pPr>
                <a:endParaRPr lang="es-ES" sz="2800">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down)">
                                      <p:cBhvr>
                                        <p:cTn id="23" dur="500"/>
                                        <p:tgtEl>
                                          <p:spTgt spid="40"/>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up)">
                                      <p:cBhvr>
                                        <p:cTn id="26" dur="500"/>
                                        <p:tgtEl>
                                          <p:spTgt spid="2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up)">
                                      <p:cBhvr>
                                        <p:cTn id="29" dur="500"/>
                                        <p:tgtEl>
                                          <p:spTgt spid="31"/>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right)">
                                      <p:cBhvr>
                                        <p:cTn id="32" dur="500"/>
                                        <p:tgtEl>
                                          <p:spTgt spid="17"/>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Effect transition="in" filter="fade">
                                      <p:cBhvr>
                                        <p:cTn id="56" dur="500"/>
                                        <p:tgtEl>
                                          <p:spTgt spid="22"/>
                                        </p:tgtEl>
                                      </p:cBhvr>
                                    </p:animEffect>
                                  </p:childTnLst>
                                </p:cTn>
                              </p:par>
                            </p:childTnLst>
                          </p:cTn>
                        </p:par>
                        <p:par>
                          <p:cTn id="57" fill="hold">
                            <p:stCondLst>
                              <p:cond delay="3000"/>
                            </p:stCondLst>
                            <p:childTnLst>
                              <p:par>
                                <p:cTn id="58" presetID="2" presetClass="entr" presetSubtype="8" fill="hold" nodeType="after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0-#ppt_w/2"/>
                                          </p:val>
                                        </p:tav>
                                        <p:tav tm="100000">
                                          <p:val>
                                            <p:strVal val="#ppt_x"/>
                                          </p:val>
                                        </p:tav>
                                      </p:tavLst>
                                    </p:anim>
                                    <p:anim calcmode="lin" valueType="num">
                                      <p:cBhvr additive="base">
                                        <p:cTn id="61" dur="500" fill="hold"/>
                                        <p:tgtEl>
                                          <p:spTgt spid="26"/>
                                        </p:tgtEl>
                                        <p:attrNameLst>
                                          <p:attrName>ppt_y</p:attrName>
                                        </p:attrNameLst>
                                      </p:cBhvr>
                                      <p:tavLst>
                                        <p:tav tm="0">
                                          <p:val>
                                            <p:strVal val="#ppt_y"/>
                                          </p:val>
                                        </p:tav>
                                        <p:tav tm="100000">
                                          <p:val>
                                            <p:strVal val="#ppt_y"/>
                                          </p:val>
                                        </p:tav>
                                      </p:tavLst>
                                    </p:anim>
                                  </p:childTnLst>
                                </p:cTn>
                              </p:par>
                              <p:par>
                                <p:cTn id="62" presetID="2" presetClass="entr" presetSubtype="2" fill="hold" nodeType="with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additive="base">
                                        <p:cTn id="64" dur="500" fill="hold"/>
                                        <p:tgtEl>
                                          <p:spTgt spid="35"/>
                                        </p:tgtEl>
                                        <p:attrNameLst>
                                          <p:attrName>ppt_x</p:attrName>
                                        </p:attrNameLst>
                                      </p:cBhvr>
                                      <p:tavLst>
                                        <p:tav tm="0">
                                          <p:val>
                                            <p:strVal val="1+#ppt_w/2"/>
                                          </p:val>
                                        </p:tav>
                                        <p:tav tm="100000">
                                          <p:val>
                                            <p:strVal val="#ppt_x"/>
                                          </p:val>
                                        </p:tav>
                                      </p:tavLst>
                                    </p:anim>
                                    <p:anim calcmode="lin" valueType="num">
                                      <p:cBhvr additive="base">
                                        <p:cTn id="65"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5" grpId="0" animBg="1"/>
      <p:bldP spid="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289958" y="2114186"/>
            <a:ext cx="2885543" cy="2688397"/>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solidFill>
            </a:endParaRPr>
          </a:p>
        </p:txBody>
      </p:sp>
      <p:grpSp>
        <p:nvGrpSpPr>
          <p:cNvPr id="3" name="组合 2"/>
          <p:cNvGrpSpPr/>
          <p:nvPr/>
        </p:nvGrpSpPr>
        <p:grpSpPr>
          <a:xfrm>
            <a:off x="5597057" y="2231438"/>
            <a:ext cx="1666487" cy="2495021"/>
            <a:chOff x="12217719" y="5060397"/>
            <a:chExt cx="3612127" cy="5451720"/>
          </a:xfrm>
        </p:grpSpPr>
        <p:cxnSp>
          <p:nvCxnSpPr>
            <p:cNvPr id="4" name="直接箭头连接符 3"/>
            <p:cNvCxnSpPr/>
            <p:nvPr/>
          </p:nvCxnSpPr>
          <p:spPr>
            <a:xfrm>
              <a:off x="12217719" y="7671580"/>
              <a:ext cx="3612127" cy="0"/>
            </a:xfrm>
            <a:prstGeom prst="straightConnector1">
              <a:avLst/>
            </a:prstGeom>
            <a:ln w="9525">
              <a:solidFill>
                <a:schemeClr val="bg1">
                  <a:lumMod val="6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flipV="1">
              <a:off x="12217719" y="5060397"/>
              <a:ext cx="3612127" cy="2632030"/>
            </a:xfrm>
            <a:prstGeom prst="straightConnector1">
              <a:avLst/>
            </a:prstGeom>
            <a:ln w="9525">
              <a:solidFill>
                <a:schemeClr val="bg1">
                  <a:lumMod val="6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12217719" y="7692427"/>
              <a:ext cx="3539851" cy="2819690"/>
            </a:xfrm>
            <a:prstGeom prst="straightConnector1">
              <a:avLst/>
            </a:prstGeom>
            <a:ln w="9525">
              <a:solidFill>
                <a:schemeClr val="bg1">
                  <a:lumMod val="6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2256823" y="2216473"/>
            <a:ext cx="2503911" cy="2483821"/>
          </a:xfrm>
          <a:prstGeom prst="ellipse">
            <a:avLst/>
          </a:prstGeom>
          <a:solidFill>
            <a:srgbClr val="B2DFDB"/>
          </a:solidFill>
          <a:ln>
            <a:noFill/>
          </a:ln>
        </p:spPr>
        <p:style>
          <a:lnRef idx="2">
            <a:schemeClr val="accent1">
              <a:shade val="50000"/>
            </a:schemeClr>
          </a:lnRef>
          <a:fillRef idx="1">
            <a:schemeClr val="accent1"/>
          </a:fillRef>
          <a:effectRef idx="0">
            <a:schemeClr val="accent1"/>
          </a:effectRef>
          <a:fontRef idx="minor">
            <a:schemeClr val="lt1"/>
          </a:fontRef>
        </p:style>
        <p:txBody>
          <a:bodyPr lIns="46069" tIns="23035" rIns="46069" bIns="23035" rtlCol="0" anchor="ctr"/>
          <a:lstStyle/>
          <a:p>
            <a:pPr algn="ctr"/>
            <a:endParaRPr lang="zh-CN" altLang="en-US">
              <a:solidFill>
                <a:schemeClr val="bg1"/>
              </a:solidFill>
            </a:endParaRPr>
          </a:p>
        </p:txBody>
      </p:sp>
      <p:sp>
        <p:nvSpPr>
          <p:cNvPr id="8" name="TextBox 69"/>
          <p:cNvSpPr txBox="1"/>
          <p:nvPr/>
        </p:nvSpPr>
        <p:spPr>
          <a:xfrm>
            <a:off x="2744627" y="2836765"/>
            <a:ext cx="1535604" cy="477407"/>
          </a:xfrm>
          <a:prstGeom prst="rect">
            <a:avLst/>
          </a:prstGeom>
          <a:noFill/>
          <a:ln>
            <a:noFill/>
          </a:ln>
        </p:spPr>
        <p:txBody>
          <a:bodyPr wrap="square" lIns="46069" tIns="23035" rIns="46069" bIns="23035"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添加标题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9" name="TextBox 45"/>
          <p:cNvSpPr txBox="1"/>
          <p:nvPr/>
        </p:nvSpPr>
        <p:spPr>
          <a:xfrm>
            <a:off x="2707065" y="3355758"/>
            <a:ext cx="1690595" cy="892540"/>
          </a:xfrm>
          <a:prstGeom prst="rect">
            <a:avLst/>
          </a:prstGeom>
          <a:noFill/>
        </p:spPr>
        <p:txBody>
          <a:bodyPr wrap="square" lIns="121908" tIns="60954" rIns="121908" bIns="60954" rtlCol="0">
            <a:spAutoFit/>
          </a:bodyPr>
          <a:lstStyle/>
          <a:p>
            <a:pPr>
              <a:lnSpc>
                <a:spcPts val="1465"/>
              </a:lnSpc>
            </a:pPr>
            <a:r>
              <a:rPr lang="zh-CN" altLang="en-US" sz="1100" dirty="0">
                <a:solidFill>
                  <a:schemeClr val="bg1"/>
                </a:solidFill>
                <a:latin typeface="方正兰亭纤黑_GBK" panose="02000000000000000000" pitchFamily="2" charset="-122"/>
                <a:ea typeface="方正兰亭纤黑_GBK" panose="02000000000000000000" pitchFamily="2" charset="-122"/>
              </a:rPr>
              <a:t>添加你的饿内容文字添加你的饿内容文字的内容内容添加你的饿的内容内容添加你的饿</a:t>
            </a:r>
            <a:endParaRPr lang="id-ID" sz="1100" dirty="0">
              <a:solidFill>
                <a:schemeClr val="bg1"/>
              </a:solidFill>
              <a:latin typeface="Lato" charset="0"/>
            </a:endParaRPr>
          </a:p>
        </p:txBody>
      </p:sp>
      <p:grpSp>
        <p:nvGrpSpPr>
          <p:cNvPr id="10" name="组合 9"/>
          <p:cNvGrpSpPr/>
          <p:nvPr/>
        </p:nvGrpSpPr>
        <p:grpSpPr>
          <a:xfrm>
            <a:off x="4434047" y="4169590"/>
            <a:ext cx="910271" cy="902967"/>
            <a:chOff x="7808316" y="8678071"/>
            <a:chExt cx="1987270" cy="1987270"/>
          </a:xfrm>
        </p:grpSpPr>
        <p:sp>
          <p:nvSpPr>
            <p:cNvPr id="11" name="椭圆 10"/>
            <p:cNvSpPr/>
            <p:nvPr/>
          </p:nvSpPr>
          <p:spPr>
            <a:xfrm>
              <a:off x="7808316" y="8678071"/>
              <a:ext cx="1987270" cy="1987270"/>
            </a:xfrm>
            <a:prstGeom prst="ellipse">
              <a:avLst/>
            </a:prstGeom>
            <a:solidFill>
              <a:srgbClr val="FFE08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TextBox 114"/>
            <p:cNvSpPr txBox="1"/>
            <p:nvPr/>
          </p:nvSpPr>
          <p:spPr>
            <a:xfrm>
              <a:off x="8271668" y="9144777"/>
              <a:ext cx="1405221" cy="1151514"/>
            </a:xfrm>
            <a:prstGeom prst="rect">
              <a:avLst/>
            </a:prstGeom>
            <a:noFill/>
            <a:ln>
              <a:noFill/>
            </a:ln>
          </p:spPr>
          <p:txBody>
            <a:bodyPr wrap="squar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rPr>
                <a:t>添加标题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834313" y="3008045"/>
            <a:ext cx="910271" cy="902967"/>
            <a:chOff x="8600404" y="6301807"/>
            <a:chExt cx="1987270" cy="1987270"/>
          </a:xfrm>
        </p:grpSpPr>
        <p:sp>
          <p:nvSpPr>
            <p:cNvPr id="14" name="椭圆 13"/>
            <p:cNvSpPr/>
            <p:nvPr/>
          </p:nvSpPr>
          <p:spPr>
            <a:xfrm>
              <a:off x="8600404" y="6301807"/>
              <a:ext cx="1987270" cy="1987270"/>
            </a:xfrm>
            <a:prstGeom prst="ellipse">
              <a:avLst/>
            </a:prstGeom>
            <a:solidFill>
              <a:srgbClr val="B3E5F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115"/>
            <p:cNvSpPr txBox="1"/>
            <p:nvPr/>
          </p:nvSpPr>
          <p:spPr>
            <a:xfrm>
              <a:off x="8991539" y="6761792"/>
              <a:ext cx="1540420" cy="1151514"/>
            </a:xfrm>
            <a:prstGeom prst="rect">
              <a:avLst/>
            </a:prstGeom>
            <a:noFill/>
            <a:ln>
              <a:noFill/>
            </a:ln>
          </p:spPr>
          <p:txBody>
            <a:bodyPr wrap="squar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rPr>
                <a:t>添加标题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397659" y="1818913"/>
            <a:ext cx="910271" cy="902967"/>
            <a:chOff x="7736308" y="3925543"/>
            <a:chExt cx="1987270" cy="1987270"/>
          </a:xfrm>
        </p:grpSpPr>
        <p:sp>
          <p:nvSpPr>
            <p:cNvPr id="17" name="椭圆 16"/>
            <p:cNvSpPr/>
            <p:nvPr/>
          </p:nvSpPr>
          <p:spPr>
            <a:xfrm>
              <a:off x="7736308" y="3925543"/>
              <a:ext cx="1987270" cy="1987270"/>
            </a:xfrm>
            <a:prstGeom prst="ellipse">
              <a:avLst/>
            </a:prstGeom>
            <a:solidFill>
              <a:srgbClr val="FFCDD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TextBox 116"/>
            <p:cNvSpPr txBox="1"/>
            <p:nvPr/>
          </p:nvSpPr>
          <p:spPr>
            <a:xfrm>
              <a:off x="8064516" y="4512227"/>
              <a:ext cx="1480276" cy="1286986"/>
            </a:xfrm>
            <a:prstGeom prst="rect">
              <a:avLst/>
            </a:prstGeom>
            <a:noFill/>
            <a:ln>
              <a:noFill/>
            </a:ln>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sp>
        <p:nvSpPr>
          <p:cNvPr id="19" name="TextBox 27"/>
          <p:cNvSpPr txBox="1"/>
          <p:nvPr/>
        </p:nvSpPr>
        <p:spPr>
          <a:xfrm>
            <a:off x="7307075" y="1903144"/>
            <a:ext cx="1097613" cy="328295"/>
          </a:xfrm>
          <a:prstGeom prst="rect">
            <a:avLst/>
          </a:prstGeom>
          <a:noFill/>
        </p:spPr>
        <p:txBody>
          <a:bodyPr wrap="square" lIns="121908" tIns="60954" rIns="121908" bIns="60954" rtlCol="0">
            <a:spAutoFit/>
          </a:bodyPr>
          <a:lstStyle/>
          <a:p>
            <a:r>
              <a:rPr lang="zh-CN" altLang="en-US" sz="13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0" name="TextBox 28"/>
          <p:cNvSpPr txBox="1"/>
          <p:nvPr/>
        </p:nvSpPr>
        <p:spPr>
          <a:xfrm>
            <a:off x="7317557" y="2210431"/>
            <a:ext cx="2773464" cy="546291"/>
          </a:xfrm>
          <a:prstGeom prst="rect">
            <a:avLst/>
          </a:prstGeom>
          <a:noFill/>
        </p:spPr>
        <p:txBody>
          <a:bodyPr wrap="square" lIns="121908" tIns="60954" rIns="121908" bIns="60954" rtlCol="0">
            <a:spAutoFit/>
          </a:bodyPr>
          <a:lstStyle/>
          <a:p>
            <a:pPr>
              <a:lnSpc>
                <a:spcPts val="1145"/>
              </a:lnSpc>
            </a:pPr>
            <a:r>
              <a:rPr lang="zh-CN" altLang="en-US" sz="1100" dirty="0">
                <a:solidFill>
                  <a:schemeClr val="bg1">
                    <a:lumMod val="65000"/>
                  </a:schemeClr>
                </a:solidFill>
                <a:latin typeface="+mn-ea"/>
              </a:rPr>
              <a:t>添加你的饿内容文字，添加你的饿内容文字，的内容内容添加你的饿的内容内容添加你的饿</a:t>
            </a:r>
            <a:endParaRPr lang="id-ID" sz="1100" dirty="0">
              <a:solidFill>
                <a:schemeClr val="bg1">
                  <a:lumMod val="65000"/>
                </a:schemeClr>
              </a:solidFill>
              <a:latin typeface="+mn-ea"/>
            </a:endParaRPr>
          </a:p>
        </p:txBody>
      </p:sp>
      <p:sp>
        <p:nvSpPr>
          <p:cNvPr id="21" name="TextBox 29"/>
          <p:cNvSpPr txBox="1"/>
          <p:nvPr/>
        </p:nvSpPr>
        <p:spPr>
          <a:xfrm>
            <a:off x="7307075" y="3107712"/>
            <a:ext cx="1097613" cy="328295"/>
          </a:xfrm>
          <a:prstGeom prst="rect">
            <a:avLst/>
          </a:prstGeom>
          <a:noFill/>
        </p:spPr>
        <p:txBody>
          <a:bodyPr wrap="square" lIns="121908" tIns="60954" rIns="121908" bIns="60954" rtlCol="0">
            <a:spAutoFit/>
          </a:bodyPr>
          <a:lstStyle/>
          <a:p>
            <a:r>
              <a:rPr lang="zh-CN" altLang="en-US" sz="13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2" name="TextBox 30"/>
          <p:cNvSpPr txBox="1"/>
          <p:nvPr/>
        </p:nvSpPr>
        <p:spPr>
          <a:xfrm>
            <a:off x="7317557" y="3414999"/>
            <a:ext cx="2773464" cy="546291"/>
          </a:xfrm>
          <a:prstGeom prst="rect">
            <a:avLst/>
          </a:prstGeom>
          <a:noFill/>
        </p:spPr>
        <p:txBody>
          <a:bodyPr wrap="square" lIns="121908" tIns="60954" rIns="121908" bIns="60954" rtlCol="0">
            <a:spAutoFit/>
          </a:bodyPr>
          <a:lstStyle/>
          <a:p>
            <a:pPr>
              <a:lnSpc>
                <a:spcPts val="1145"/>
              </a:lnSpc>
            </a:pPr>
            <a:r>
              <a:rPr lang="zh-CN" altLang="en-US" sz="1100" dirty="0">
                <a:solidFill>
                  <a:schemeClr val="bg1">
                    <a:lumMod val="65000"/>
                  </a:schemeClr>
                </a:solidFill>
                <a:latin typeface="+mn-ea"/>
              </a:rPr>
              <a:t>添加你的饿内容文字，添加你的饿内容文字，的内容内容添加你的饿的内容内容添加你的饿</a:t>
            </a:r>
            <a:endParaRPr lang="id-ID" sz="1100" dirty="0">
              <a:solidFill>
                <a:schemeClr val="bg1">
                  <a:lumMod val="65000"/>
                </a:schemeClr>
              </a:solidFill>
              <a:latin typeface="+mn-ea"/>
            </a:endParaRPr>
          </a:p>
        </p:txBody>
      </p:sp>
      <p:sp>
        <p:nvSpPr>
          <p:cNvPr id="23" name="TextBox 31"/>
          <p:cNvSpPr txBox="1"/>
          <p:nvPr/>
        </p:nvSpPr>
        <p:spPr>
          <a:xfrm>
            <a:off x="7307075" y="4248312"/>
            <a:ext cx="1097613" cy="328295"/>
          </a:xfrm>
          <a:prstGeom prst="rect">
            <a:avLst/>
          </a:prstGeom>
          <a:noFill/>
        </p:spPr>
        <p:txBody>
          <a:bodyPr wrap="square" lIns="121908" tIns="60954" rIns="121908" bIns="60954" rtlCol="0">
            <a:spAutoFit/>
          </a:bodyPr>
          <a:lstStyle/>
          <a:p>
            <a:r>
              <a:rPr lang="zh-CN" altLang="en-US" sz="13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4" name="TextBox 33"/>
          <p:cNvSpPr txBox="1"/>
          <p:nvPr/>
        </p:nvSpPr>
        <p:spPr>
          <a:xfrm>
            <a:off x="7317557" y="4555599"/>
            <a:ext cx="2773464" cy="546291"/>
          </a:xfrm>
          <a:prstGeom prst="rect">
            <a:avLst/>
          </a:prstGeom>
          <a:noFill/>
        </p:spPr>
        <p:txBody>
          <a:bodyPr wrap="square" lIns="121908" tIns="60954" rIns="121908" bIns="60954" rtlCol="0">
            <a:spAutoFit/>
          </a:bodyPr>
          <a:lstStyle/>
          <a:p>
            <a:pPr>
              <a:lnSpc>
                <a:spcPts val="1145"/>
              </a:lnSpc>
            </a:pPr>
            <a:r>
              <a:rPr lang="zh-CN" altLang="en-US" sz="1100" dirty="0">
                <a:solidFill>
                  <a:schemeClr val="bg1">
                    <a:lumMod val="65000"/>
                  </a:schemeClr>
                </a:solidFill>
                <a:latin typeface="+mn-ea"/>
              </a:rPr>
              <a:t>添加你的饿内容文字，添加你的饿内容文字，的内容内容添加你的饿的内容内容添加你的饿</a:t>
            </a:r>
            <a:endParaRPr lang="id-ID" sz="1100" dirty="0">
              <a:solidFill>
                <a:schemeClr val="bg1">
                  <a:lumMod val="65000"/>
                </a:schemeClr>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par>
                                <p:cTn id="14" presetID="2" presetClass="entr" presetSubtype="2"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1+#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par>
                          <p:cTn id="22" fill="hold">
                            <p:stCondLst>
                              <p:cond delay="1500"/>
                            </p:stCondLst>
                            <p:childTnLst>
                              <p:par>
                                <p:cTn id="23" presetID="15"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1000" fill="hold"/>
                                        <p:tgtEl>
                                          <p:spTgt spid="16"/>
                                        </p:tgtEl>
                                        <p:attrNameLst>
                                          <p:attrName>ppt_w</p:attrName>
                                        </p:attrNameLst>
                                      </p:cBhvr>
                                      <p:tavLst>
                                        <p:tav tm="0">
                                          <p:val>
                                            <p:fltVal val="0"/>
                                          </p:val>
                                        </p:tav>
                                        <p:tav tm="100000">
                                          <p:val>
                                            <p:strVal val="#ppt_w"/>
                                          </p:val>
                                        </p:tav>
                                      </p:tavLst>
                                    </p:anim>
                                    <p:anim calcmode="lin" valueType="num">
                                      <p:cBhvr>
                                        <p:cTn id="26" dur="1000" fill="hold"/>
                                        <p:tgtEl>
                                          <p:spTgt spid="16"/>
                                        </p:tgtEl>
                                        <p:attrNameLst>
                                          <p:attrName>ppt_h</p:attrName>
                                        </p:attrNameLst>
                                      </p:cBhvr>
                                      <p:tavLst>
                                        <p:tav tm="0">
                                          <p:val>
                                            <p:fltVal val="0"/>
                                          </p:val>
                                        </p:tav>
                                        <p:tav tm="100000">
                                          <p:val>
                                            <p:strVal val="#ppt_h"/>
                                          </p:val>
                                        </p:tav>
                                      </p:tavLst>
                                    </p:anim>
                                    <p:anim calcmode="lin" valueType="num">
                                      <p:cBhvr>
                                        <p:cTn id="27"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2500"/>
                            </p:stCondLst>
                            <p:childTnLst>
                              <p:par>
                                <p:cTn id="30" presetID="15" presetClass="entr" presetSubtype="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ppt_w</p:attrName>
                                        </p:attrNameLst>
                                      </p:cBhvr>
                                      <p:tavLst>
                                        <p:tav tm="0">
                                          <p:val>
                                            <p:fltVal val="0"/>
                                          </p:val>
                                        </p:tav>
                                        <p:tav tm="100000">
                                          <p:val>
                                            <p:strVal val="#ppt_w"/>
                                          </p:val>
                                        </p:tav>
                                      </p:tavLst>
                                    </p:anim>
                                    <p:anim calcmode="lin" valueType="num">
                                      <p:cBhvr>
                                        <p:cTn id="33" dur="1000" fill="hold"/>
                                        <p:tgtEl>
                                          <p:spTgt spid="13"/>
                                        </p:tgtEl>
                                        <p:attrNameLst>
                                          <p:attrName>ppt_h</p:attrName>
                                        </p:attrNameLst>
                                      </p:cBhvr>
                                      <p:tavLst>
                                        <p:tav tm="0">
                                          <p:val>
                                            <p:fltVal val="0"/>
                                          </p:val>
                                        </p:tav>
                                        <p:tav tm="100000">
                                          <p:val>
                                            <p:strVal val="#ppt_h"/>
                                          </p:val>
                                        </p:tav>
                                      </p:tavLst>
                                    </p:anim>
                                    <p:anim calcmode="lin" valueType="num">
                                      <p:cBhvr>
                                        <p:cTn id="34"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3500"/>
                            </p:stCondLst>
                            <p:childTnLst>
                              <p:par>
                                <p:cTn id="37" presetID="15"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1000" fill="hold"/>
                                        <p:tgtEl>
                                          <p:spTgt spid="10"/>
                                        </p:tgtEl>
                                        <p:attrNameLst>
                                          <p:attrName>ppt_w</p:attrName>
                                        </p:attrNameLst>
                                      </p:cBhvr>
                                      <p:tavLst>
                                        <p:tav tm="0">
                                          <p:val>
                                            <p:fltVal val="0"/>
                                          </p:val>
                                        </p:tav>
                                        <p:tav tm="100000">
                                          <p:val>
                                            <p:strVal val="#ppt_w"/>
                                          </p:val>
                                        </p:tav>
                                      </p:tavLst>
                                    </p:anim>
                                    <p:anim calcmode="lin" valueType="num">
                                      <p:cBhvr>
                                        <p:cTn id="40" dur="1000" fill="hold"/>
                                        <p:tgtEl>
                                          <p:spTgt spid="10"/>
                                        </p:tgtEl>
                                        <p:attrNameLst>
                                          <p:attrName>ppt_h</p:attrName>
                                        </p:attrNameLst>
                                      </p:cBhvr>
                                      <p:tavLst>
                                        <p:tav tm="0">
                                          <p:val>
                                            <p:fltVal val="0"/>
                                          </p:val>
                                        </p:tav>
                                        <p:tav tm="100000">
                                          <p:val>
                                            <p:strVal val="#ppt_h"/>
                                          </p:val>
                                        </p:tav>
                                      </p:tavLst>
                                    </p:anim>
                                    <p:anim calcmode="lin" valueType="num">
                                      <p:cBhvr>
                                        <p:cTn id="41"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4500"/>
                            </p:stCondLst>
                            <p:childTnLst>
                              <p:par>
                                <p:cTn id="44" presetID="22" presetClass="entr" presetSubtype="8"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ipe(left)">
                                      <p:cBhvr>
                                        <p:cTn id="46" dur="500"/>
                                        <p:tgtEl>
                                          <p:spTgt spid="3"/>
                                        </p:tgtEl>
                                      </p:cBhvr>
                                    </p:animEffect>
                                  </p:childTnLst>
                                </p:cTn>
                              </p:par>
                            </p:childTnLst>
                          </p:cTn>
                        </p:par>
                        <p:par>
                          <p:cTn id="47" fill="hold">
                            <p:stCondLst>
                              <p:cond delay="5000"/>
                            </p:stCondLst>
                            <p:childTnLst>
                              <p:par>
                                <p:cTn id="48" presetID="31"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 calcmode="lin" valueType="num">
                                      <p:cBhvr>
                                        <p:cTn id="52" dur="500" fill="hold"/>
                                        <p:tgtEl>
                                          <p:spTgt spid="19"/>
                                        </p:tgtEl>
                                        <p:attrNameLst>
                                          <p:attrName>style.rotation</p:attrName>
                                        </p:attrNameLst>
                                      </p:cBhvr>
                                      <p:tavLst>
                                        <p:tav tm="0">
                                          <p:val>
                                            <p:fltVal val="90"/>
                                          </p:val>
                                        </p:tav>
                                        <p:tav tm="100000">
                                          <p:val>
                                            <p:fltVal val="0"/>
                                          </p:val>
                                        </p:tav>
                                      </p:tavLst>
                                    </p:anim>
                                    <p:animEffect transition="in" filter="fade">
                                      <p:cBhvr>
                                        <p:cTn id="53" dur="500"/>
                                        <p:tgtEl>
                                          <p:spTgt spid="19"/>
                                        </p:tgtEl>
                                      </p:cBhvr>
                                    </p:animEffect>
                                  </p:childTnLst>
                                </p:cTn>
                              </p:par>
                              <p:par>
                                <p:cTn id="54" presetID="31"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 calcmode="lin" valueType="num">
                                      <p:cBhvr>
                                        <p:cTn id="58" dur="500" fill="hold"/>
                                        <p:tgtEl>
                                          <p:spTgt spid="21"/>
                                        </p:tgtEl>
                                        <p:attrNameLst>
                                          <p:attrName>style.rotation</p:attrName>
                                        </p:attrNameLst>
                                      </p:cBhvr>
                                      <p:tavLst>
                                        <p:tav tm="0">
                                          <p:val>
                                            <p:fltVal val="90"/>
                                          </p:val>
                                        </p:tav>
                                        <p:tav tm="100000">
                                          <p:val>
                                            <p:fltVal val="0"/>
                                          </p:val>
                                        </p:tav>
                                      </p:tavLst>
                                    </p:anim>
                                    <p:animEffect transition="in" filter="fade">
                                      <p:cBhvr>
                                        <p:cTn id="59" dur="500"/>
                                        <p:tgtEl>
                                          <p:spTgt spid="21"/>
                                        </p:tgtEl>
                                      </p:cBhvr>
                                    </p:animEffect>
                                  </p:childTnLst>
                                </p:cTn>
                              </p:par>
                              <p:par>
                                <p:cTn id="60" presetID="31" presetClass="entr" presetSubtype="0"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p:cTn id="62" dur="500" fill="hold"/>
                                        <p:tgtEl>
                                          <p:spTgt spid="23"/>
                                        </p:tgtEl>
                                        <p:attrNameLst>
                                          <p:attrName>ppt_w</p:attrName>
                                        </p:attrNameLst>
                                      </p:cBhvr>
                                      <p:tavLst>
                                        <p:tav tm="0">
                                          <p:val>
                                            <p:fltVal val="0"/>
                                          </p:val>
                                        </p:tav>
                                        <p:tav tm="100000">
                                          <p:val>
                                            <p:strVal val="#ppt_w"/>
                                          </p:val>
                                        </p:tav>
                                      </p:tavLst>
                                    </p:anim>
                                    <p:anim calcmode="lin" valueType="num">
                                      <p:cBhvr>
                                        <p:cTn id="63" dur="500" fill="hold"/>
                                        <p:tgtEl>
                                          <p:spTgt spid="23"/>
                                        </p:tgtEl>
                                        <p:attrNameLst>
                                          <p:attrName>ppt_h</p:attrName>
                                        </p:attrNameLst>
                                      </p:cBhvr>
                                      <p:tavLst>
                                        <p:tav tm="0">
                                          <p:val>
                                            <p:fltVal val="0"/>
                                          </p:val>
                                        </p:tav>
                                        <p:tav tm="100000">
                                          <p:val>
                                            <p:strVal val="#ppt_h"/>
                                          </p:val>
                                        </p:tav>
                                      </p:tavLst>
                                    </p:anim>
                                    <p:anim calcmode="lin" valueType="num">
                                      <p:cBhvr>
                                        <p:cTn id="64" dur="500" fill="hold"/>
                                        <p:tgtEl>
                                          <p:spTgt spid="23"/>
                                        </p:tgtEl>
                                        <p:attrNameLst>
                                          <p:attrName>style.rotation</p:attrName>
                                        </p:attrNameLst>
                                      </p:cBhvr>
                                      <p:tavLst>
                                        <p:tav tm="0">
                                          <p:val>
                                            <p:fltVal val="90"/>
                                          </p:val>
                                        </p:tav>
                                        <p:tav tm="100000">
                                          <p:val>
                                            <p:fltVal val="0"/>
                                          </p:val>
                                        </p:tav>
                                      </p:tavLst>
                                    </p:anim>
                                    <p:animEffect transition="in" filter="fade">
                                      <p:cBhvr>
                                        <p:cTn id="65" dur="500"/>
                                        <p:tgtEl>
                                          <p:spTgt spid="23"/>
                                        </p:tgtEl>
                                      </p:cBhvr>
                                    </p:animEffect>
                                  </p:childTnLst>
                                </p:cTn>
                              </p:par>
                            </p:childTnLst>
                          </p:cTn>
                        </p:par>
                        <p:par>
                          <p:cTn id="66" fill="hold">
                            <p:stCondLst>
                              <p:cond delay="5500"/>
                            </p:stCondLst>
                            <p:childTnLst>
                              <p:par>
                                <p:cTn id="67" presetID="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1+#ppt_w/2"/>
                                          </p:val>
                                        </p:tav>
                                        <p:tav tm="100000">
                                          <p:val>
                                            <p:strVal val="#ppt_x"/>
                                          </p:val>
                                        </p:tav>
                                      </p:tavLst>
                                    </p:anim>
                                    <p:anim calcmode="lin" valueType="num">
                                      <p:cBhvr additive="base">
                                        <p:cTn id="70" dur="500" fill="hold"/>
                                        <p:tgtEl>
                                          <p:spTgt spid="20"/>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additive="base">
                                        <p:cTn id="73" dur="500" fill="hold"/>
                                        <p:tgtEl>
                                          <p:spTgt spid="22"/>
                                        </p:tgtEl>
                                        <p:attrNameLst>
                                          <p:attrName>ppt_x</p:attrName>
                                        </p:attrNameLst>
                                      </p:cBhvr>
                                      <p:tavLst>
                                        <p:tav tm="0">
                                          <p:val>
                                            <p:strVal val="1+#ppt_w/2"/>
                                          </p:val>
                                        </p:tav>
                                        <p:tav tm="100000">
                                          <p:val>
                                            <p:strVal val="#ppt_x"/>
                                          </p:val>
                                        </p:tav>
                                      </p:tavLst>
                                    </p:anim>
                                    <p:anim calcmode="lin" valueType="num">
                                      <p:cBhvr additive="base">
                                        <p:cTn id="74" dur="500" fill="hold"/>
                                        <p:tgtEl>
                                          <p:spTgt spid="22"/>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 calcmode="lin" valueType="num">
                                      <p:cBhvr additive="base">
                                        <p:cTn id="77" dur="500" fill="hold"/>
                                        <p:tgtEl>
                                          <p:spTgt spid="24"/>
                                        </p:tgtEl>
                                        <p:attrNameLst>
                                          <p:attrName>ppt_x</p:attrName>
                                        </p:attrNameLst>
                                      </p:cBhvr>
                                      <p:tavLst>
                                        <p:tav tm="0">
                                          <p:val>
                                            <p:strVal val="1+#ppt_w/2"/>
                                          </p:val>
                                        </p:tav>
                                        <p:tav tm="100000">
                                          <p:val>
                                            <p:strVal val="#ppt_x"/>
                                          </p:val>
                                        </p:tav>
                                      </p:tavLst>
                                    </p:anim>
                                    <p:anim calcmode="lin" valueType="num">
                                      <p:cBhvr additive="base">
                                        <p:cTn id="7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p:bldP spid="9" grpId="0"/>
      <p:bldP spid="19" grpId="0"/>
      <p:bldP spid="20" grpId="0"/>
      <p:bldP spid="21" grpId="0"/>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76455" y="1596131"/>
            <a:ext cx="2355024" cy="708404"/>
            <a:chOff x="3235742" y="1697319"/>
            <a:chExt cx="1766498" cy="531303"/>
          </a:xfrm>
        </p:grpSpPr>
        <p:sp>
          <p:nvSpPr>
            <p:cNvPr id="3" name="TextBox 36"/>
            <p:cNvSpPr txBox="1"/>
            <p:nvPr/>
          </p:nvSpPr>
          <p:spPr>
            <a:xfrm>
              <a:off x="3490072" y="1697319"/>
              <a:ext cx="695916" cy="219291"/>
            </a:xfrm>
            <a:prstGeom prst="rect">
              <a:avLst/>
            </a:prstGeom>
            <a:noFill/>
          </p:spPr>
          <p:txBody>
            <a:bodyPr wrap="square" rtlCol="0">
              <a:spAutoFit/>
            </a:bodyPr>
            <a:lstStyle/>
            <a:p>
              <a:pPr algn="ctr"/>
              <a:r>
                <a:rPr lang="zh-CN" altLang="en-US" sz="13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4" name="TextBox 37"/>
            <p:cNvSpPr txBox="1"/>
            <p:nvPr/>
          </p:nvSpPr>
          <p:spPr>
            <a:xfrm>
              <a:off x="3490072" y="1922239"/>
              <a:ext cx="1512168" cy="306383"/>
            </a:xfrm>
            <a:prstGeom prst="rect">
              <a:avLst/>
            </a:prstGeom>
            <a:noFill/>
          </p:spPr>
          <p:txBody>
            <a:bodyPr wrap="square" rtlCol="0">
              <a:spAutoFit/>
            </a:bodyPr>
            <a:lstStyle/>
            <a:p>
              <a:pPr>
                <a:lnSpc>
                  <a:spcPts val="1335"/>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rPr>
                <a:t>添加你的饿内容文字或者复制内容文字的内容内容添加你内容添内容添添加你</a:t>
              </a:r>
              <a:endParaRPr lang="id-ID" sz="8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5" name="直角三角形 4"/>
            <p:cNvSpPr/>
            <p:nvPr/>
          </p:nvSpPr>
          <p:spPr>
            <a:xfrm rot="13455380">
              <a:off x="3235742" y="1760834"/>
              <a:ext cx="154042" cy="154042"/>
            </a:xfrm>
            <a:prstGeom prst="rtTriangle">
              <a:avLst/>
            </a:prstGeom>
            <a:solidFill>
              <a:srgbClr val="FFC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grpSp>
        <p:nvGrpSpPr>
          <p:cNvPr id="6" name="组合 5"/>
          <p:cNvGrpSpPr/>
          <p:nvPr/>
        </p:nvGrpSpPr>
        <p:grpSpPr>
          <a:xfrm>
            <a:off x="4276455" y="2466886"/>
            <a:ext cx="2355024" cy="708404"/>
            <a:chOff x="3235742" y="2350385"/>
            <a:chExt cx="1766498" cy="531303"/>
          </a:xfrm>
        </p:grpSpPr>
        <p:sp>
          <p:nvSpPr>
            <p:cNvPr id="7" name="TextBox 39"/>
            <p:cNvSpPr txBox="1"/>
            <p:nvPr/>
          </p:nvSpPr>
          <p:spPr>
            <a:xfrm>
              <a:off x="3490072" y="2350385"/>
              <a:ext cx="695916" cy="219291"/>
            </a:xfrm>
            <a:prstGeom prst="rect">
              <a:avLst/>
            </a:prstGeom>
            <a:noFill/>
          </p:spPr>
          <p:txBody>
            <a:bodyPr wrap="square" rtlCol="0">
              <a:spAutoFit/>
            </a:bodyPr>
            <a:lstStyle/>
            <a:p>
              <a:pPr algn="ctr"/>
              <a:r>
                <a:rPr lang="zh-CN" altLang="en-US" sz="13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 name="TextBox 40"/>
            <p:cNvSpPr txBox="1"/>
            <p:nvPr/>
          </p:nvSpPr>
          <p:spPr>
            <a:xfrm>
              <a:off x="3490072" y="2575305"/>
              <a:ext cx="1512168" cy="306383"/>
            </a:xfrm>
            <a:prstGeom prst="rect">
              <a:avLst/>
            </a:prstGeom>
            <a:noFill/>
          </p:spPr>
          <p:txBody>
            <a:bodyPr wrap="square" rtlCol="0">
              <a:spAutoFit/>
            </a:bodyPr>
            <a:lstStyle/>
            <a:p>
              <a:pPr>
                <a:lnSpc>
                  <a:spcPts val="1335"/>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rPr>
                <a:t>添加你的饿内容文字或者复制内容文字的内容内容添加你内容添内容添添加你</a:t>
              </a:r>
              <a:endParaRPr lang="id-ID" sz="8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9" name="直角三角形 8"/>
            <p:cNvSpPr/>
            <p:nvPr/>
          </p:nvSpPr>
          <p:spPr>
            <a:xfrm rot="13455380">
              <a:off x="3235742" y="2413900"/>
              <a:ext cx="154042" cy="154042"/>
            </a:xfrm>
            <a:prstGeom prst="rtTriangle">
              <a:avLst/>
            </a:prstGeom>
            <a:solidFill>
              <a:srgbClr val="B3E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grpSp>
        <p:nvGrpSpPr>
          <p:cNvPr id="10" name="组合 9"/>
          <p:cNvGrpSpPr/>
          <p:nvPr/>
        </p:nvGrpSpPr>
        <p:grpSpPr>
          <a:xfrm>
            <a:off x="4276455" y="4377822"/>
            <a:ext cx="2355024" cy="708404"/>
            <a:chOff x="3235742" y="3812002"/>
            <a:chExt cx="1766498" cy="531303"/>
          </a:xfrm>
        </p:grpSpPr>
        <p:sp>
          <p:nvSpPr>
            <p:cNvPr id="11" name="TextBox 42"/>
            <p:cNvSpPr txBox="1"/>
            <p:nvPr/>
          </p:nvSpPr>
          <p:spPr>
            <a:xfrm>
              <a:off x="3490072" y="3812002"/>
              <a:ext cx="695916" cy="219291"/>
            </a:xfrm>
            <a:prstGeom prst="rect">
              <a:avLst/>
            </a:prstGeom>
            <a:noFill/>
          </p:spPr>
          <p:txBody>
            <a:bodyPr wrap="square" rtlCol="0">
              <a:spAutoFit/>
            </a:bodyPr>
            <a:lstStyle/>
            <a:p>
              <a:pPr algn="ctr"/>
              <a:r>
                <a:rPr lang="zh-CN" altLang="en-US" sz="13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2" name="TextBox 43"/>
            <p:cNvSpPr txBox="1"/>
            <p:nvPr/>
          </p:nvSpPr>
          <p:spPr>
            <a:xfrm>
              <a:off x="3490072" y="4036922"/>
              <a:ext cx="1512168" cy="306383"/>
            </a:xfrm>
            <a:prstGeom prst="rect">
              <a:avLst/>
            </a:prstGeom>
            <a:noFill/>
          </p:spPr>
          <p:txBody>
            <a:bodyPr wrap="square" rtlCol="0">
              <a:spAutoFit/>
            </a:bodyPr>
            <a:lstStyle/>
            <a:p>
              <a:pPr>
                <a:lnSpc>
                  <a:spcPts val="1335"/>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rPr>
                <a:t>添加你的饿内容文字或者复制内容文字的内容内容添加你内容添内容添添加你</a:t>
              </a:r>
              <a:endParaRPr lang="id-ID" sz="8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直角三角形 12"/>
            <p:cNvSpPr/>
            <p:nvPr/>
          </p:nvSpPr>
          <p:spPr>
            <a:xfrm rot="13455380">
              <a:off x="3235742" y="3875517"/>
              <a:ext cx="154042" cy="154042"/>
            </a:xfrm>
            <a:prstGeom prst="rtTriangle">
              <a:avLst/>
            </a:prstGeom>
            <a:solidFill>
              <a:srgbClr val="FFE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65000"/>
                  </a:schemeClr>
                </a:solidFill>
              </a:endParaRPr>
            </a:p>
          </p:txBody>
        </p:sp>
      </p:grpSp>
      <p:sp>
        <p:nvSpPr>
          <p:cNvPr id="14" name="TextBox 48"/>
          <p:cNvSpPr txBox="1"/>
          <p:nvPr/>
        </p:nvSpPr>
        <p:spPr>
          <a:xfrm>
            <a:off x="7689657" y="1373576"/>
            <a:ext cx="2687949" cy="369332"/>
          </a:xfrm>
          <a:prstGeom prst="rect">
            <a:avLst/>
          </a:prstGeom>
          <a:noFill/>
        </p:spPr>
        <p:txBody>
          <a:bodyPr wrap="square" lIns="121908" tIns="60954" rIns="121908" bIns="60954" rtlCol="0">
            <a:spAutoFit/>
          </a:bodyPr>
          <a:lstStyle/>
          <a:p>
            <a:r>
              <a:rPr lang="zh-CN" altLang="en-US" sz="1600" dirty="0">
                <a:solidFill>
                  <a:schemeClr val="bg1">
                    <a:lumMod val="65000"/>
                  </a:schemeClr>
                </a:solidFill>
                <a:latin typeface="微软雅黑" panose="020B0503020204020204" pitchFamily="34" charset="-122"/>
                <a:ea typeface="微软雅黑" panose="020B0503020204020204" pitchFamily="34" charset="-122"/>
              </a:rPr>
              <a:t>填写你的标题内容</a:t>
            </a:r>
            <a:endParaRPr lang="zh-CN" altLang="en-US"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5" name="圆角矩形 32"/>
          <p:cNvSpPr/>
          <p:nvPr/>
        </p:nvSpPr>
        <p:spPr>
          <a:xfrm>
            <a:off x="7759532" y="3521306"/>
            <a:ext cx="339568" cy="1263264"/>
          </a:xfrm>
          <a:prstGeom prst="round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rtlCol="0" anchor="ctr"/>
          <a:lstStyle/>
          <a:p>
            <a:pPr algn="ctr"/>
            <a:endParaRPr lang="zh-CN" altLang="en-US"/>
          </a:p>
        </p:txBody>
      </p:sp>
      <p:sp>
        <p:nvSpPr>
          <p:cNvPr id="16" name="圆角矩形 33"/>
          <p:cNvSpPr/>
          <p:nvPr/>
        </p:nvSpPr>
        <p:spPr>
          <a:xfrm>
            <a:off x="8477705" y="3521306"/>
            <a:ext cx="339568" cy="1263264"/>
          </a:xfrm>
          <a:prstGeom prst="round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rtlCol="0" anchor="ctr"/>
          <a:lstStyle/>
          <a:p>
            <a:pPr algn="ctr"/>
            <a:endParaRPr lang="zh-CN" altLang="en-US"/>
          </a:p>
        </p:txBody>
      </p:sp>
      <p:sp>
        <p:nvSpPr>
          <p:cNvPr id="17" name="圆角矩形 47"/>
          <p:cNvSpPr/>
          <p:nvPr/>
        </p:nvSpPr>
        <p:spPr>
          <a:xfrm>
            <a:off x="9106428" y="3521306"/>
            <a:ext cx="339568" cy="1263264"/>
          </a:xfrm>
          <a:prstGeom prst="round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rtlCol="0" anchor="ctr"/>
          <a:lstStyle/>
          <a:p>
            <a:pPr algn="ctr"/>
            <a:endParaRPr lang="zh-CN" altLang="en-US"/>
          </a:p>
        </p:txBody>
      </p:sp>
      <p:sp>
        <p:nvSpPr>
          <p:cNvPr id="18" name="圆角矩形 49"/>
          <p:cNvSpPr/>
          <p:nvPr/>
        </p:nvSpPr>
        <p:spPr>
          <a:xfrm>
            <a:off x="9733043" y="3521306"/>
            <a:ext cx="339568" cy="1263264"/>
          </a:xfrm>
          <a:prstGeom prst="round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rtlCol="0" anchor="ctr"/>
          <a:lstStyle/>
          <a:p>
            <a:pPr algn="ctr"/>
            <a:endParaRPr lang="zh-CN" altLang="en-US"/>
          </a:p>
        </p:txBody>
      </p:sp>
      <p:sp>
        <p:nvSpPr>
          <p:cNvPr id="19" name="圆角矩形 50"/>
          <p:cNvSpPr/>
          <p:nvPr/>
        </p:nvSpPr>
        <p:spPr>
          <a:xfrm>
            <a:off x="7759532" y="4043814"/>
            <a:ext cx="339568" cy="740757"/>
          </a:xfrm>
          <a:prstGeom prst="roundRect">
            <a:avLst/>
          </a:prstGeom>
          <a:solidFill>
            <a:srgbClr val="FFCDD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rtlCol="0" anchor="ctr"/>
          <a:lstStyle/>
          <a:p>
            <a:pPr algn="ctr"/>
            <a:endParaRPr lang="zh-CN" altLang="en-US"/>
          </a:p>
        </p:txBody>
      </p:sp>
      <p:sp>
        <p:nvSpPr>
          <p:cNvPr id="20" name="圆角矩形 53"/>
          <p:cNvSpPr/>
          <p:nvPr/>
        </p:nvSpPr>
        <p:spPr>
          <a:xfrm>
            <a:off x="8477705" y="3810158"/>
            <a:ext cx="339568" cy="974415"/>
          </a:xfrm>
          <a:prstGeom prst="roundRect">
            <a:avLst/>
          </a:prstGeom>
          <a:solidFill>
            <a:srgbClr val="B3E5F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rtlCol="0" anchor="ctr"/>
          <a:lstStyle/>
          <a:p>
            <a:pPr algn="ctr"/>
            <a:endParaRPr lang="zh-CN" altLang="en-US"/>
          </a:p>
        </p:txBody>
      </p:sp>
      <p:sp>
        <p:nvSpPr>
          <p:cNvPr id="21" name="圆角矩形 55"/>
          <p:cNvSpPr/>
          <p:nvPr/>
        </p:nvSpPr>
        <p:spPr>
          <a:xfrm>
            <a:off x="9106428" y="4152941"/>
            <a:ext cx="339568" cy="631632"/>
          </a:xfrm>
          <a:prstGeom prst="roundRect">
            <a:avLst/>
          </a:prstGeom>
          <a:solidFill>
            <a:srgbClr val="B2DFD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rtlCol="0" anchor="ctr"/>
          <a:lstStyle/>
          <a:p>
            <a:pPr algn="ctr"/>
            <a:endParaRPr lang="zh-CN" altLang="en-US"/>
          </a:p>
        </p:txBody>
      </p:sp>
      <p:sp>
        <p:nvSpPr>
          <p:cNvPr id="22" name="圆角矩形 56"/>
          <p:cNvSpPr/>
          <p:nvPr/>
        </p:nvSpPr>
        <p:spPr>
          <a:xfrm>
            <a:off x="9733043" y="3810158"/>
            <a:ext cx="339568" cy="974413"/>
          </a:xfrm>
          <a:prstGeom prst="roundRect">
            <a:avLst/>
          </a:prstGeom>
          <a:solidFill>
            <a:srgbClr val="FFE08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rtlCol="0" anchor="ctr"/>
          <a:lstStyle/>
          <a:p>
            <a:pPr algn="ctr"/>
            <a:endParaRPr lang="zh-CN" altLang="en-US"/>
          </a:p>
        </p:txBody>
      </p:sp>
      <p:sp>
        <p:nvSpPr>
          <p:cNvPr id="23" name="TextBox 57"/>
          <p:cNvSpPr txBox="1"/>
          <p:nvPr/>
        </p:nvSpPr>
        <p:spPr>
          <a:xfrm>
            <a:off x="7721641" y="4853351"/>
            <a:ext cx="466752" cy="261588"/>
          </a:xfrm>
          <a:prstGeom prst="rect">
            <a:avLst/>
          </a:prstGeom>
          <a:noFill/>
        </p:spPr>
        <p:txBody>
          <a:bodyPr wrap="none" lIns="91419" tIns="45709" rIns="91419" bIns="45709"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TextBox 58"/>
          <p:cNvSpPr txBox="1"/>
          <p:nvPr/>
        </p:nvSpPr>
        <p:spPr>
          <a:xfrm>
            <a:off x="8439814" y="4853351"/>
            <a:ext cx="466752" cy="261588"/>
          </a:xfrm>
          <a:prstGeom prst="rect">
            <a:avLst/>
          </a:prstGeom>
          <a:noFill/>
        </p:spPr>
        <p:txBody>
          <a:bodyPr wrap="none" lIns="91419" tIns="45709" rIns="91419" bIns="45709"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TextBox 59"/>
          <p:cNvSpPr txBox="1"/>
          <p:nvPr/>
        </p:nvSpPr>
        <p:spPr>
          <a:xfrm>
            <a:off x="9068538" y="4853351"/>
            <a:ext cx="466752" cy="261588"/>
          </a:xfrm>
          <a:prstGeom prst="rect">
            <a:avLst/>
          </a:prstGeom>
          <a:noFill/>
        </p:spPr>
        <p:txBody>
          <a:bodyPr wrap="none" lIns="91419" tIns="45709" rIns="91419" bIns="45709"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TextBox 60"/>
          <p:cNvSpPr txBox="1"/>
          <p:nvPr/>
        </p:nvSpPr>
        <p:spPr>
          <a:xfrm>
            <a:off x="9695152" y="4853351"/>
            <a:ext cx="466752" cy="261588"/>
          </a:xfrm>
          <a:prstGeom prst="rect">
            <a:avLst/>
          </a:prstGeom>
          <a:noFill/>
        </p:spPr>
        <p:txBody>
          <a:bodyPr wrap="none" lIns="91419" tIns="45709" rIns="91419" bIns="45709"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4276455" y="3402046"/>
            <a:ext cx="2355024" cy="708404"/>
            <a:chOff x="3235742" y="3051754"/>
            <a:chExt cx="1766498" cy="531303"/>
          </a:xfrm>
        </p:grpSpPr>
        <p:sp>
          <p:nvSpPr>
            <p:cNvPr id="28" name="TextBox 63"/>
            <p:cNvSpPr txBox="1"/>
            <p:nvPr/>
          </p:nvSpPr>
          <p:spPr>
            <a:xfrm>
              <a:off x="3490072" y="3051754"/>
              <a:ext cx="695916" cy="219291"/>
            </a:xfrm>
            <a:prstGeom prst="rect">
              <a:avLst/>
            </a:prstGeom>
            <a:noFill/>
          </p:spPr>
          <p:txBody>
            <a:bodyPr wrap="square" rtlCol="0">
              <a:spAutoFit/>
            </a:bodyPr>
            <a:lstStyle/>
            <a:p>
              <a:pPr algn="ctr"/>
              <a:r>
                <a:rPr lang="zh-CN" altLang="en-US" sz="13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9" name="TextBox 64"/>
            <p:cNvSpPr txBox="1"/>
            <p:nvPr/>
          </p:nvSpPr>
          <p:spPr>
            <a:xfrm>
              <a:off x="3490072" y="3276674"/>
              <a:ext cx="1512168" cy="306383"/>
            </a:xfrm>
            <a:prstGeom prst="rect">
              <a:avLst/>
            </a:prstGeom>
            <a:noFill/>
          </p:spPr>
          <p:txBody>
            <a:bodyPr wrap="square" rtlCol="0">
              <a:spAutoFit/>
            </a:bodyPr>
            <a:lstStyle/>
            <a:p>
              <a:pPr>
                <a:lnSpc>
                  <a:spcPts val="1335"/>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rPr>
                <a:t>添加你的饿内容文字或者复制内容文字的内容内容添加你内容添内容添添加你</a:t>
              </a:r>
              <a:endParaRPr lang="id-ID" sz="8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0" name="直角三角形 29"/>
            <p:cNvSpPr/>
            <p:nvPr/>
          </p:nvSpPr>
          <p:spPr>
            <a:xfrm rot="13455380">
              <a:off x="3235742" y="3115269"/>
              <a:ext cx="154042" cy="154042"/>
            </a:xfrm>
            <a:prstGeom prst="rtTriangle">
              <a:avLst/>
            </a:prstGeom>
            <a:solidFill>
              <a:srgbClr val="B2DF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sp>
        <p:nvSpPr>
          <p:cNvPr id="31" name="对角圆角矩形 7"/>
          <p:cNvSpPr/>
          <p:nvPr/>
        </p:nvSpPr>
        <p:spPr>
          <a:xfrm>
            <a:off x="7721643" y="1958957"/>
            <a:ext cx="2390679" cy="1149237"/>
          </a:xfrm>
          <a:prstGeom prst="round2DiagRect">
            <a:avLst/>
          </a:prstGeom>
          <a:blipFill>
            <a:blip r:embed="rId1" cstate="screen"/>
            <a:srcRect/>
            <a:stretch>
              <a:fillRect/>
            </a:stretch>
          </a:blipFill>
          <a:ln>
            <a:solidFill>
              <a:schemeClr val="bg1"/>
            </a:solidFill>
          </a:ln>
          <a:effectLst>
            <a:outerShdw blurRad="50800" dist="381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grpSp>
        <p:nvGrpSpPr>
          <p:cNvPr id="45" name="组合 44"/>
          <p:cNvGrpSpPr/>
          <p:nvPr/>
        </p:nvGrpSpPr>
        <p:grpSpPr>
          <a:xfrm>
            <a:off x="1896360" y="1552715"/>
            <a:ext cx="2037213" cy="3507892"/>
            <a:chOff x="1896360" y="1552715"/>
            <a:chExt cx="2037213" cy="3507892"/>
          </a:xfrm>
        </p:grpSpPr>
        <p:grpSp>
          <p:nvGrpSpPr>
            <p:cNvPr id="32" name="Group 75"/>
            <p:cNvGrpSpPr/>
            <p:nvPr/>
          </p:nvGrpSpPr>
          <p:grpSpPr>
            <a:xfrm>
              <a:off x="1896360" y="1552715"/>
              <a:ext cx="2037213" cy="3507892"/>
              <a:chOff x="8099434" y="2121218"/>
              <a:chExt cx="1322388" cy="1878013"/>
            </a:xfrm>
          </p:grpSpPr>
          <p:sp>
            <p:nvSpPr>
              <p:cNvPr id="33" name="Freeform 33"/>
              <p:cNvSpPr/>
              <p:nvPr/>
            </p:nvSpPr>
            <p:spPr bwMode="auto">
              <a:xfrm>
                <a:off x="8099434" y="2121218"/>
                <a:ext cx="1322388" cy="1878013"/>
              </a:xfrm>
              <a:custGeom>
                <a:avLst/>
                <a:gdLst>
                  <a:gd name="T0" fmla="*/ 834 w 834"/>
                  <a:gd name="T1" fmla="*/ 1133 h 1183"/>
                  <a:gd name="T2" fmla="*/ 785 w 834"/>
                  <a:gd name="T3" fmla="*/ 1183 h 1183"/>
                  <a:gd name="T4" fmla="*/ 50 w 834"/>
                  <a:gd name="T5" fmla="*/ 1183 h 1183"/>
                  <a:gd name="T6" fmla="*/ 0 w 834"/>
                  <a:gd name="T7" fmla="*/ 1133 h 1183"/>
                  <a:gd name="T8" fmla="*/ 0 w 834"/>
                  <a:gd name="T9" fmla="*/ 49 h 1183"/>
                  <a:gd name="T10" fmla="*/ 50 w 834"/>
                  <a:gd name="T11" fmla="*/ 0 h 1183"/>
                  <a:gd name="T12" fmla="*/ 785 w 834"/>
                  <a:gd name="T13" fmla="*/ 0 h 1183"/>
                  <a:gd name="T14" fmla="*/ 834 w 834"/>
                  <a:gd name="T15" fmla="*/ 49 h 1183"/>
                  <a:gd name="T16" fmla="*/ 834 w 834"/>
                  <a:gd name="T17" fmla="*/ 1133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4" name="Freeform 34"/>
              <p:cNvSpPr/>
              <p:nvPr/>
            </p:nvSpPr>
            <p:spPr bwMode="auto">
              <a:xfrm>
                <a:off x="8107372" y="2127568"/>
                <a:ext cx="1308100" cy="1863725"/>
              </a:xfrm>
              <a:custGeom>
                <a:avLst/>
                <a:gdLst>
                  <a:gd name="T0" fmla="*/ 45 w 825"/>
                  <a:gd name="T1" fmla="*/ 1174 h 1174"/>
                  <a:gd name="T2" fmla="*/ 0 w 825"/>
                  <a:gd name="T3" fmla="*/ 1129 h 1174"/>
                  <a:gd name="T4" fmla="*/ 0 w 825"/>
                  <a:gd name="T5" fmla="*/ 45 h 1174"/>
                  <a:gd name="T6" fmla="*/ 45 w 825"/>
                  <a:gd name="T7" fmla="*/ 0 h 1174"/>
                  <a:gd name="T8" fmla="*/ 780 w 825"/>
                  <a:gd name="T9" fmla="*/ 0 h 1174"/>
                  <a:gd name="T10" fmla="*/ 825 w 825"/>
                  <a:gd name="T11" fmla="*/ 45 h 1174"/>
                  <a:gd name="T12" fmla="*/ 825 w 825"/>
                  <a:gd name="T13" fmla="*/ 1129 h 1174"/>
                  <a:gd name="T14" fmla="*/ 780 w 825"/>
                  <a:gd name="T15" fmla="*/ 1174 h 1174"/>
                  <a:gd name="T16" fmla="*/ 45 w 825"/>
                  <a:gd name="T17" fmla="*/ 1174 h 1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5"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6"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7"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8"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9" name="Freeform 39"/>
              <p:cNvSpPr/>
              <p:nvPr/>
            </p:nvSpPr>
            <p:spPr bwMode="auto">
              <a:xfrm>
                <a:off x="8759834" y="2206943"/>
                <a:ext cx="1588" cy="1588"/>
              </a:xfrm>
              <a:custGeom>
                <a:avLst/>
                <a:gdLst>
                  <a:gd name="T0" fmla="*/ 1 w 1"/>
                  <a:gd name="T1" fmla="*/ 0 h 1"/>
                  <a:gd name="T2" fmla="*/ 1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1" y="1"/>
                    </a:ln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0"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41"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42"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43"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4" name="Freeform 44"/>
              <p:cNvSpPr/>
              <p:nvPr/>
            </p:nvSpPr>
            <p:spPr bwMode="auto">
              <a:xfrm>
                <a:off x="8736022" y="3889693"/>
                <a:ext cx="50800" cy="50800"/>
              </a:xfrm>
              <a:custGeom>
                <a:avLst/>
                <a:gdLst>
                  <a:gd name="T0" fmla="*/ 30 w 32"/>
                  <a:gd name="T1" fmla="*/ 21 h 32"/>
                  <a:gd name="T2" fmla="*/ 28 w 32"/>
                  <a:gd name="T3" fmla="*/ 21 h 32"/>
                  <a:gd name="T4" fmla="*/ 21 w 32"/>
                  <a:gd name="T5" fmla="*/ 28 h 32"/>
                  <a:gd name="T6" fmla="*/ 11 w 32"/>
                  <a:gd name="T7" fmla="*/ 28 h 32"/>
                  <a:gd name="T8" fmla="*/ 4 w 32"/>
                  <a:gd name="T9" fmla="*/ 21 h 32"/>
                  <a:gd name="T10" fmla="*/ 4 w 32"/>
                  <a:gd name="T11" fmla="*/ 11 h 32"/>
                  <a:gd name="T12" fmla="*/ 11 w 32"/>
                  <a:gd name="T13" fmla="*/ 4 h 32"/>
                  <a:gd name="T14" fmla="*/ 21 w 32"/>
                  <a:gd name="T15" fmla="*/ 4 h 32"/>
                  <a:gd name="T16" fmla="*/ 28 w 32"/>
                  <a:gd name="T17" fmla="*/ 11 h 32"/>
                  <a:gd name="T18" fmla="*/ 28 w 32"/>
                  <a:gd name="T19" fmla="*/ 21 h 32"/>
                  <a:gd name="T20" fmla="*/ 30 w 32"/>
                  <a:gd name="T21" fmla="*/ 21 h 32"/>
                  <a:gd name="T22" fmla="*/ 32 w 32"/>
                  <a:gd name="T23" fmla="*/ 21 h 32"/>
                  <a:gd name="T24" fmla="*/ 32 w 32"/>
                  <a:gd name="T25" fmla="*/ 11 h 32"/>
                  <a:gd name="T26" fmla="*/ 21 w 32"/>
                  <a:gd name="T27" fmla="*/ 0 h 32"/>
                  <a:gd name="T28" fmla="*/ 11 w 32"/>
                  <a:gd name="T29" fmla="*/ 0 h 32"/>
                  <a:gd name="T30" fmla="*/ 0 w 32"/>
                  <a:gd name="T31" fmla="*/ 11 h 32"/>
                  <a:gd name="T32" fmla="*/ 0 w 32"/>
                  <a:gd name="T33" fmla="*/ 21 h 32"/>
                  <a:gd name="T34" fmla="*/ 11 w 32"/>
                  <a:gd name="T35" fmla="*/ 32 h 32"/>
                  <a:gd name="T36" fmla="*/ 21 w 32"/>
                  <a:gd name="T37" fmla="*/ 32 h 32"/>
                  <a:gd name="T38" fmla="*/ 32 w 32"/>
                  <a:gd name="T39" fmla="*/ 21 h 32"/>
                  <a:gd name="T40" fmla="*/ 30 w 32"/>
                  <a:gd name="T41"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46" name="矩形 45"/>
            <p:cNvSpPr/>
            <p:nvPr/>
          </p:nvSpPr>
          <p:spPr>
            <a:xfrm>
              <a:off x="2018642" y="1846276"/>
              <a:ext cx="1785312" cy="2864139"/>
            </a:xfrm>
            <a:prstGeom prst="rect">
              <a:avLst/>
            </a:prstGeom>
            <a:blipFill dpi="0" rotWithShape="1">
              <a:blip r:embed="rId2">
                <a:extLst>
                  <a:ext uri="{BEBA8EAE-BF5A-486C-A8C5-ECC9F3942E4B}">
                    <a14:imgProps xmlns:a14="http://schemas.microsoft.com/office/drawing/2010/main">
                      <a14:imgLayer r:embed="rId3">
                        <a14:imgEffect>
                          <a14:brightnessContrast contrast="20000"/>
                        </a14:imgEffect>
                        <a14:imgEffect>
                          <a14:saturation sat="66000"/>
                        </a14:imgEffect>
                      </a14:imgLayer>
                    </a14:imgProps>
                  </a:ext>
                </a:extLst>
              </a:blip>
              <a:srcRect/>
              <a:tile tx="0" ty="0" sx="50000" sy="5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randombar(horizontal)">
                                      <p:cBhvr>
                                        <p:cTn id="7" dur="500"/>
                                        <p:tgtEl>
                                          <p:spTgt spid="4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0-#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39" presetClass="entr" presetSubtype="0" accel="10000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14"/>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14"/>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14"/>
                                        </p:tgtEl>
                                        <p:attrNameLst>
                                          <p:attrName>ppt_y</p:attrName>
                                        </p:attrNameLst>
                                      </p:cBhvr>
                                      <p:tavLst>
                                        <p:tav tm="0">
                                          <p:val>
                                            <p:strVal val="#ppt_y"/>
                                          </p:val>
                                        </p:tav>
                                        <p:tav tm="100000">
                                          <p:val>
                                            <p:strVal val="#ppt_y"/>
                                          </p:val>
                                        </p:tav>
                                      </p:tavLst>
                                    </p:anim>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animEffect transition="in" filter="fade">
                                      <p:cBhvr>
                                        <p:cTn id="37" dur="500"/>
                                        <p:tgtEl>
                                          <p:spTgt spid="31"/>
                                        </p:tgtEl>
                                      </p:cBhvr>
                                    </p:animEffect>
                                  </p:childTnLst>
                                </p:cTn>
                              </p:par>
                            </p:childTnLst>
                          </p:cTn>
                        </p:par>
                        <p:par>
                          <p:cTn id="38" fill="hold">
                            <p:stCondLst>
                              <p:cond delay="2000"/>
                            </p:stCondLst>
                            <p:childTnLst>
                              <p:par>
                                <p:cTn id="39" presetID="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ppt_x"/>
                                          </p:val>
                                        </p:tav>
                                        <p:tav tm="100000">
                                          <p:val>
                                            <p:strVal val="#ppt_x"/>
                                          </p:val>
                                        </p:tav>
                                      </p:tavLst>
                                    </p:anim>
                                    <p:anim calcmode="lin" valueType="num">
                                      <p:cBhvr additive="base">
                                        <p:cTn id="42" dur="500" fill="hold"/>
                                        <p:tgtEl>
                                          <p:spTgt spid="2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ppt_x"/>
                                          </p:val>
                                        </p:tav>
                                        <p:tav tm="100000">
                                          <p:val>
                                            <p:strVal val="#ppt_x"/>
                                          </p:val>
                                        </p:tav>
                                      </p:tavLst>
                                    </p:anim>
                                    <p:anim calcmode="lin" valueType="num">
                                      <p:cBhvr additive="base">
                                        <p:cTn id="46" dur="500" fill="hold"/>
                                        <p:tgtEl>
                                          <p:spTgt spid="2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500" fill="hold"/>
                                        <p:tgtEl>
                                          <p:spTgt spid="25"/>
                                        </p:tgtEl>
                                        <p:attrNameLst>
                                          <p:attrName>ppt_x</p:attrName>
                                        </p:attrNameLst>
                                      </p:cBhvr>
                                      <p:tavLst>
                                        <p:tav tm="0">
                                          <p:val>
                                            <p:strVal val="#ppt_x"/>
                                          </p:val>
                                        </p:tav>
                                        <p:tav tm="100000">
                                          <p:val>
                                            <p:strVal val="#ppt_x"/>
                                          </p:val>
                                        </p:tav>
                                      </p:tavLst>
                                    </p:anim>
                                    <p:anim calcmode="lin" valueType="num">
                                      <p:cBhvr additive="base">
                                        <p:cTn id="50" dur="500" fill="hold"/>
                                        <p:tgtEl>
                                          <p:spTgt spid="2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ppt_x"/>
                                          </p:val>
                                        </p:tav>
                                        <p:tav tm="100000">
                                          <p:val>
                                            <p:strVal val="#ppt_x"/>
                                          </p:val>
                                        </p:tav>
                                      </p:tavLst>
                                    </p:anim>
                                    <p:anim calcmode="lin" valueType="num">
                                      <p:cBhvr additive="base">
                                        <p:cTn id="54" dur="500" fill="hold"/>
                                        <p:tgtEl>
                                          <p:spTgt spid="26"/>
                                        </p:tgtEl>
                                        <p:attrNameLst>
                                          <p:attrName>ppt_y</p:attrName>
                                        </p:attrNameLst>
                                      </p:cBhvr>
                                      <p:tavLst>
                                        <p:tav tm="0">
                                          <p:val>
                                            <p:strVal val="1+#ppt_h/2"/>
                                          </p:val>
                                        </p:tav>
                                        <p:tav tm="100000">
                                          <p:val>
                                            <p:strVal val="#ppt_y"/>
                                          </p:val>
                                        </p:tav>
                                      </p:tavLst>
                                    </p:anim>
                                  </p:childTnLst>
                                </p:cTn>
                              </p:par>
                            </p:childTnLst>
                          </p:cTn>
                        </p:par>
                        <p:par>
                          <p:cTn id="55" fill="hold">
                            <p:stCondLst>
                              <p:cond delay="2500"/>
                            </p:stCondLst>
                            <p:childTnLst>
                              <p:par>
                                <p:cTn id="56" presetID="22" presetClass="entr" presetSubtype="4"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ipe(down)">
                                      <p:cBhvr>
                                        <p:cTn id="58" dur="500"/>
                                        <p:tgtEl>
                                          <p:spTgt spid="15"/>
                                        </p:tgtEl>
                                      </p:cBhvr>
                                    </p:animEffect>
                                  </p:childTnLst>
                                </p:cTn>
                              </p:par>
                              <p:par>
                                <p:cTn id="59" presetID="22" presetClass="entr" presetSubtype="4" fill="hold" grpId="0" nodeType="withEffect">
                                  <p:stCondLst>
                                    <p:cond delay="200"/>
                                  </p:stCondLst>
                                  <p:childTnLst>
                                    <p:set>
                                      <p:cBhvr>
                                        <p:cTn id="60" dur="1" fill="hold">
                                          <p:stCondLst>
                                            <p:cond delay="0"/>
                                          </p:stCondLst>
                                        </p:cTn>
                                        <p:tgtEl>
                                          <p:spTgt spid="16"/>
                                        </p:tgtEl>
                                        <p:attrNameLst>
                                          <p:attrName>style.visibility</p:attrName>
                                        </p:attrNameLst>
                                      </p:cBhvr>
                                      <p:to>
                                        <p:strVal val="visible"/>
                                      </p:to>
                                    </p:set>
                                    <p:animEffect transition="in" filter="wipe(down)">
                                      <p:cBhvr>
                                        <p:cTn id="61" dur="500"/>
                                        <p:tgtEl>
                                          <p:spTgt spid="16"/>
                                        </p:tgtEl>
                                      </p:cBhvr>
                                    </p:animEffect>
                                  </p:childTnLst>
                                </p:cTn>
                              </p:par>
                              <p:par>
                                <p:cTn id="62" presetID="22" presetClass="entr" presetSubtype="4" fill="hold" grpId="0" nodeType="withEffect">
                                  <p:stCondLst>
                                    <p:cond delay="400"/>
                                  </p:stCondLst>
                                  <p:childTnLst>
                                    <p:set>
                                      <p:cBhvr>
                                        <p:cTn id="63" dur="1" fill="hold">
                                          <p:stCondLst>
                                            <p:cond delay="0"/>
                                          </p:stCondLst>
                                        </p:cTn>
                                        <p:tgtEl>
                                          <p:spTgt spid="17"/>
                                        </p:tgtEl>
                                        <p:attrNameLst>
                                          <p:attrName>style.visibility</p:attrName>
                                        </p:attrNameLst>
                                      </p:cBhvr>
                                      <p:to>
                                        <p:strVal val="visible"/>
                                      </p:to>
                                    </p:set>
                                    <p:animEffect transition="in" filter="wipe(down)">
                                      <p:cBhvr>
                                        <p:cTn id="64" dur="500"/>
                                        <p:tgtEl>
                                          <p:spTgt spid="17"/>
                                        </p:tgtEl>
                                      </p:cBhvr>
                                    </p:animEffect>
                                  </p:childTnLst>
                                </p:cTn>
                              </p:par>
                              <p:par>
                                <p:cTn id="65" presetID="22" presetClass="entr" presetSubtype="4" fill="hold" grpId="0" nodeType="withEffect">
                                  <p:stCondLst>
                                    <p:cond delay="600"/>
                                  </p:stCondLst>
                                  <p:childTnLst>
                                    <p:set>
                                      <p:cBhvr>
                                        <p:cTn id="66" dur="1" fill="hold">
                                          <p:stCondLst>
                                            <p:cond delay="0"/>
                                          </p:stCondLst>
                                        </p:cTn>
                                        <p:tgtEl>
                                          <p:spTgt spid="18"/>
                                        </p:tgtEl>
                                        <p:attrNameLst>
                                          <p:attrName>style.visibility</p:attrName>
                                        </p:attrNameLst>
                                      </p:cBhvr>
                                      <p:to>
                                        <p:strVal val="visible"/>
                                      </p:to>
                                    </p:set>
                                    <p:animEffect transition="in" filter="wipe(down)">
                                      <p:cBhvr>
                                        <p:cTn id="67" dur="500"/>
                                        <p:tgtEl>
                                          <p:spTgt spid="18"/>
                                        </p:tgtEl>
                                      </p:cBhvr>
                                    </p:animEffect>
                                  </p:childTnLst>
                                </p:cTn>
                              </p:par>
                            </p:childTnLst>
                          </p:cTn>
                        </p:par>
                        <p:par>
                          <p:cTn id="68" fill="hold">
                            <p:stCondLst>
                              <p:cond delay="3000"/>
                            </p:stCondLst>
                            <p:childTnLst>
                              <p:par>
                                <p:cTn id="69" presetID="22" presetClass="entr" presetSubtype="4"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down)">
                                      <p:cBhvr>
                                        <p:cTn id="71" dur="500"/>
                                        <p:tgtEl>
                                          <p:spTgt spid="19"/>
                                        </p:tgtEl>
                                      </p:cBhvr>
                                    </p:animEffect>
                                  </p:childTnLst>
                                </p:cTn>
                              </p:par>
                              <p:par>
                                <p:cTn id="72" presetID="22" presetClass="entr" presetSubtype="4" fill="hold" grpId="0" nodeType="withEffect">
                                  <p:stCondLst>
                                    <p:cond delay="200"/>
                                  </p:stCondLst>
                                  <p:childTnLst>
                                    <p:set>
                                      <p:cBhvr>
                                        <p:cTn id="73" dur="1" fill="hold">
                                          <p:stCondLst>
                                            <p:cond delay="0"/>
                                          </p:stCondLst>
                                        </p:cTn>
                                        <p:tgtEl>
                                          <p:spTgt spid="20"/>
                                        </p:tgtEl>
                                        <p:attrNameLst>
                                          <p:attrName>style.visibility</p:attrName>
                                        </p:attrNameLst>
                                      </p:cBhvr>
                                      <p:to>
                                        <p:strVal val="visible"/>
                                      </p:to>
                                    </p:set>
                                    <p:animEffect transition="in" filter="wipe(down)">
                                      <p:cBhvr>
                                        <p:cTn id="74" dur="500"/>
                                        <p:tgtEl>
                                          <p:spTgt spid="20"/>
                                        </p:tgtEl>
                                      </p:cBhvr>
                                    </p:animEffect>
                                  </p:childTnLst>
                                </p:cTn>
                              </p:par>
                              <p:par>
                                <p:cTn id="75" presetID="22" presetClass="entr" presetSubtype="4" fill="hold" grpId="0" nodeType="withEffect">
                                  <p:stCondLst>
                                    <p:cond delay="400"/>
                                  </p:stCondLst>
                                  <p:childTnLst>
                                    <p:set>
                                      <p:cBhvr>
                                        <p:cTn id="76" dur="1" fill="hold">
                                          <p:stCondLst>
                                            <p:cond delay="0"/>
                                          </p:stCondLst>
                                        </p:cTn>
                                        <p:tgtEl>
                                          <p:spTgt spid="21"/>
                                        </p:tgtEl>
                                        <p:attrNameLst>
                                          <p:attrName>style.visibility</p:attrName>
                                        </p:attrNameLst>
                                      </p:cBhvr>
                                      <p:to>
                                        <p:strVal val="visible"/>
                                      </p:to>
                                    </p:set>
                                    <p:animEffect transition="in" filter="wipe(down)">
                                      <p:cBhvr>
                                        <p:cTn id="77" dur="500"/>
                                        <p:tgtEl>
                                          <p:spTgt spid="21"/>
                                        </p:tgtEl>
                                      </p:cBhvr>
                                    </p:animEffect>
                                  </p:childTnLst>
                                </p:cTn>
                              </p:par>
                              <p:par>
                                <p:cTn id="78" presetID="22" presetClass="entr" presetSubtype="4" fill="hold" grpId="0" nodeType="withEffect">
                                  <p:stCondLst>
                                    <p:cond delay="600"/>
                                  </p:stCondLst>
                                  <p:childTnLst>
                                    <p:set>
                                      <p:cBhvr>
                                        <p:cTn id="79" dur="1" fill="hold">
                                          <p:stCondLst>
                                            <p:cond delay="0"/>
                                          </p:stCondLst>
                                        </p:cTn>
                                        <p:tgtEl>
                                          <p:spTgt spid="22"/>
                                        </p:tgtEl>
                                        <p:attrNameLst>
                                          <p:attrName>style.visibility</p:attrName>
                                        </p:attrNameLst>
                                      </p:cBhvr>
                                      <p:to>
                                        <p:strVal val="visible"/>
                                      </p:to>
                                    </p:set>
                                    <p:animEffect transition="in" filter="wipe(down)">
                                      <p:cBhvr>
                                        <p:cTn id="8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26" grpId="0"/>
      <p:bldP spid="3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1" name="图片 20"/>
            <p:cNvPicPr>
              <a:picLocks noChangeAspect="1"/>
            </p:cNvPicPr>
            <p:nvPr/>
          </p:nvPicPr>
          <p:blipFill rotWithShape="1">
            <a:blip r:embed="rId1" cstate="screen"/>
            <a:srcRect b="12621"/>
            <a:stretch>
              <a:fillRect/>
            </a:stretch>
          </p:blipFill>
          <p:spPr>
            <a:xfrm>
              <a:off x="0" y="0"/>
              <a:ext cx="12192000" cy="6858000"/>
            </a:xfrm>
            <a:prstGeom prst="rect">
              <a:avLst/>
            </a:prstGeom>
          </p:spPr>
        </p:pic>
        <p:sp>
          <p:nvSpPr>
            <p:cNvPr id="22" name="矩形 21"/>
            <p:cNvSpPr/>
            <p:nvPr/>
          </p:nvSpPr>
          <p:spPr>
            <a:xfrm>
              <a:off x="0" y="3111500"/>
              <a:ext cx="12192000" cy="3746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圆角 8"/>
          <p:cNvSpPr/>
          <p:nvPr/>
        </p:nvSpPr>
        <p:spPr>
          <a:xfrm>
            <a:off x="2255175" y="3652298"/>
            <a:ext cx="9829800" cy="2730500"/>
          </a:xfrm>
          <a:prstGeom prst="roundRect">
            <a:avLst>
              <a:gd name="adj" fmla="val 5504"/>
            </a:avLst>
          </a:prstGeom>
          <a:solidFill>
            <a:srgbClr val="FFE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295407" y="3786602"/>
            <a:ext cx="2339102" cy="461665"/>
          </a:xfrm>
          <a:prstGeom prst="rect">
            <a:avLst/>
          </a:prstGeom>
        </p:spPr>
        <p:txBody>
          <a:bodyPr wrap="none">
            <a:spAutoFit/>
          </a:bodyPr>
          <a:lstStyle/>
          <a:p>
            <a:r>
              <a:rPr lang="zh-CN" altLang="en-US" sz="2400" dirty="0">
                <a:solidFill>
                  <a:schemeClr val="bg1"/>
                </a:solidFill>
                <a:latin typeface="方正胖娃简体" panose="03000509000000000000" pitchFamily="65" charset="-122"/>
                <a:ea typeface="方正胖娃简体" panose="03000509000000000000" pitchFamily="65" charset="-122"/>
              </a:rPr>
              <a:t>请输入你的题目</a:t>
            </a:r>
            <a:endParaRPr lang="zh-CN" altLang="en-US" sz="2400" dirty="0">
              <a:solidFill>
                <a:schemeClr val="bg1"/>
              </a:solidFill>
              <a:latin typeface="方正胖娃简体" panose="03000509000000000000" pitchFamily="65" charset="-122"/>
              <a:ea typeface="方正胖娃简体" panose="03000509000000000000" pitchFamily="65" charset="-122"/>
            </a:endParaRPr>
          </a:p>
        </p:txBody>
      </p:sp>
      <p:sp>
        <p:nvSpPr>
          <p:cNvPr id="3" name="矩形 2"/>
          <p:cNvSpPr/>
          <p:nvPr/>
        </p:nvSpPr>
        <p:spPr>
          <a:xfrm>
            <a:off x="5698143" y="4484306"/>
            <a:ext cx="6096000" cy="1477328"/>
          </a:xfrm>
          <a:prstGeom prst="rect">
            <a:avLst/>
          </a:prstGeom>
        </p:spPr>
        <p:txBody>
          <a:bodyPr>
            <a:spAutoFit/>
          </a:bodyPr>
          <a:lstStyle/>
          <a:p>
            <a:r>
              <a:rPr lang="zh-CN" altLang="en-US" dirty="0">
                <a:solidFill>
                  <a:schemeClr val="bg1"/>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请在此处添加详细描述文本，尽量与标题文本语言风格相符合，语言描述尽量简洁生动。请在此处添加详细描述文本，尽量与标题文本语言风格相符合，语言描述尽量简洁生动。</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Freeform 21"/>
          <p:cNvSpPr/>
          <p:nvPr/>
        </p:nvSpPr>
        <p:spPr bwMode="auto">
          <a:xfrm>
            <a:off x="3111685" y="3497220"/>
            <a:ext cx="2150039" cy="2885578"/>
          </a:xfrm>
          <a:custGeom>
            <a:avLst/>
            <a:gdLst>
              <a:gd name="T0" fmla="*/ 435 w 435"/>
              <a:gd name="T1" fmla="*/ 66 h 580"/>
              <a:gd name="T2" fmla="*/ 425 w 435"/>
              <a:gd name="T3" fmla="*/ 178 h 580"/>
              <a:gd name="T4" fmla="*/ 403 w 435"/>
              <a:gd name="T5" fmla="*/ 433 h 580"/>
              <a:gd name="T6" fmla="*/ 371 w 435"/>
              <a:gd name="T7" fmla="*/ 559 h 580"/>
              <a:gd name="T8" fmla="*/ 435 w 435"/>
              <a:gd name="T9" fmla="*/ 66 h 580"/>
            </a:gdLst>
            <a:ahLst/>
            <a:cxnLst>
              <a:cxn ang="0">
                <a:pos x="T0" y="T1"/>
              </a:cxn>
              <a:cxn ang="0">
                <a:pos x="T2" y="T3"/>
              </a:cxn>
              <a:cxn ang="0">
                <a:pos x="T4" y="T5"/>
              </a:cxn>
              <a:cxn ang="0">
                <a:pos x="T6" y="T7"/>
              </a:cxn>
              <a:cxn ang="0">
                <a:pos x="T8" y="T9"/>
              </a:cxn>
            </a:cxnLst>
            <a:rect l="0" t="0" r="r" b="b"/>
            <a:pathLst>
              <a:path w="435" h="580">
                <a:moveTo>
                  <a:pt x="435" y="66"/>
                </a:moveTo>
                <a:cubicBezTo>
                  <a:pt x="430" y="101"/>
                  <a:pt x="427" y="139"/>
                  <a:pt x="425" y="178"/>
                </a:cubicBezTo>
                <a:cubicBezTo>
                  <a:pt x="316" y="190"/>
                  <a:pt x="291" y="404"/>
                  <a:pt x="403" y="433"/>
                </a:cubicBezTo>
                <a:cubicBezTo>
                  <a:pt x="391" y="474"/>
                  <a:pt x="381" y="516"/>
                  <a:pt x="371" y="559"/>
                </a:cubicBezTo>
                <a:cubicBezTo>
                  <a:pt x="0" y="580"/>
                  <a:pt x="72" y="0"/>
                  <a:pt x="435" y="6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pic>
        <p:nvPicPr>
          <p:cNvPr id="2" name="图片 1"/>
          <p:cNvPicPr>
            <a:picLocks noChangeAspect="1"/>
          </p:cNvPicPr>
          <p:nvPr/>
        </p:nvPicPr>
        <p:blipFill>
          <a:blip r:embed="rId2" cstate="screen"/>
          <a:stretch>
            <a:fillRect/>
          </a:stretch>
        </p:blipFill>
        <p:spPr>
          <a:xfrm>
            <a:off x="519165" y="4046294"/>
            <a:ext cx="3148375" cy="2353351"/>
          </a:xfrm>
          <a:prstGeom prst="rect">
            <a:avLst/>
          </a:prstGeom>
          <a:ln w="5748">
            <a:noFill/>
            <a:prstDash val="solid"/>
          </a:ln>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14:presetBounceEnd="70000">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14:bounceEnd="70000">
                                          <p:cBhvr additive="base">
                                            <p:cTn id="12" dur="1000" fill="hold"/>
                                            <p:tgtEl>
                                              <p:spTgt spid="2"/>
                                            </p:tgtEl>
                                            <p:attrNameLst>
                                              <p:attrName>ppt_x</p:attrName>
                                            </p:attrNameLst>
                                          </p:cBhvr>
                                          <p:tavLst>
                                            <p:tav tm="0">
                                              <p:val>
                                                <p:strVal val="#ppt_x"/>
                                              </p:val>
                                            </p:tav>
                                            <p:tav tm="100000">
                                              <p:val>
                                                <p:strVal val="#ppt_x"/>
                                              </p:val>
                                            </p:tav>
                                          </p:tavLst>
                                        </p:anim>
                                        <p:anim calcmode="lin" valueType="num" p14:bounceEnd="70000">
                                          <p:cBhvr additive="base">
                                            <p:cTn id="13"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1000" fill="hold"/>
                                            <p:tgtEl>
                                              <p:spTgt spid="10"/>
                                            </p:tgtEl>
                                            <p:attrNameLst>
                                              <p:attrName>ppt_w</p:attrName>
                                            </p:attrNameLst>
                                          </p:cBhvr>
                                          <p:tavLst>
                                            <p:tav tm="0">
                                              <p:val>
                                                <p:fltVal val="0"/>
                                              </p:val>
                                            </p:tav>
                                            <p:tav tm="100000">
                                              <p:val>
                                                <p:strVal val="#ppt_w"/>
                                              </p:val>
                                            </p:tav>
                                          </p:tavLst>
                                        </p:anim>
                                        <p:anim calcmode="lin" valueType="num">
                                          <p:cBhvr>
                                            <p:cTn id="24" dur="1000" fill="hold"/>
                                            <p:tgtEl>
                                              <p:spTgt spid="10"/>
                                            </p:tgtEl>
                                            <p:attrNameLst>
                                              <p:attrName>ppt_h</p:attrName>
                                            </p:attrNameLst>
                                          </p:cBhvr>
                                          <p:tavLst>
                                            <p:tav tm="0">
                                              <p:val>
                                                <p:fltVal val="0"/>
                                              </p:val>
                                            </p:tav>
                                            <p:tav tm="100000">
                                              <p:val>
                                                <p:strVal val="#ppt_h"/>
                                              </p:val>
                                            </p:tav>
                                          </p:tavLst>
                                        </p:anim>
                                        <p:anim calcmode="lin" valueType="num">
                                          <p:cBhvr>
                                            <p:cTn id="25" dur="1000" fill="hold"/>
                                            <p:tgtEl>
                                              <p:spTgt spid="10"/>
                                            </p:tgtEl>
                                            <p:attrNameLst>
                                              <p:attrName>style.rotation</p:attrName>
                                            </p:attrNameLst>
                                          </p:cBhvr>
                                          <p:tavLst>
                                            <p:tav tm="0">
                                              <p:val>
                                                <p:fltVal val="90"/>
                                              </p:val>
                                            </p:tav>
                                            <p:tav tm="100000">
                                              <p:val>
                                                <p:fltVal val="0"/>
                                              </p:val>
                                            </p:tav>
                                          </p:tavLst>
                                        </p:anim>
                                        <p:animEffect transition="in" filter="fade">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Effect transition="in" filter="fade">
                                          <p:cBhvr>
                                            <p:cTn id="33" dur="1000"/>
                                            <p:tgtEl>
                                              <p:spTgt spid="1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1000" fill="hold"/>
                                            <p:tgtEl>
                                              <p:spTgt spid="3"/>
                                            </p:tgtEl>
                                            <p:attrNameLst>
                                              <p:attrName>ppt_w</p:attrName>
                                            </p:attrNameLst>
                                          </p:cBhvr>
                                          <p:tavLst>
                                            <p:tav tm="0">
                                              <p:val>
                                                <p:fltVal val="0"/>
                                              </p:val>
                                            </p:tav>
                                            <p:tav tm="100000">
                                              <p:val>
                                                <p:strVal val="#ppt_w"/>
                                              </p:val>
                                            </p:tav>
                                          </p:tavLst>
                                        </p:anim>
                                        <p:anim calcmode="lin" valueType="num">
                                          <p:cBhvr>
                                            <p:cTn id="37" dur="1000" fill="hold"/>
                                            <p:tgtEl>
                                              <p:spTgt spid="3"/>
                                            </p:tgtEl>
                                            <p:attrNameLst>
                                              <p:attrName>ppt_h</p:attrName>
                                            </p:attrNameLst>
                                          </p:cBhvr>
                                          <p:tavLst>
                                            <p:tav tm="0">
                                              <p:val>
                                                <p:fltVal val="0"/>
                                              </p:val>
                                            </p:tav>
                                            <p:tav tm="100000">
                                              <p:val>
                                                <p:strVal val="#ppt_h"/>
                                              </p:val>
                                            </p:tav>
                                          </p:tavLst>
                                        </p:anim>
                                        <p:animEffect transition="in" filter="fade">
                                          <p:cBhvr>
                                            <p:cTn id="3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p:bldP spid="3" grpId="0"/>
          <p:bldP spid="10"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1000" fill="hold"/>
                                            <p:tgtEl>
                                              <p:spTgt spid="2"/>
                                            </p:tgtEl>
                                            <p:attrNameLst>
                                              <p:attrName>ppt_x</p:attrName>
                                            </p:attrNameLst>
                                          </p:cBhvr>
                                          <p:tavLst>
                                            <p:tav tm="0">
                                              <p:val>
                                                <p:strVal val="#ppt_x"/>
                                              </p:val>
                                            </p:tav>
                                            <p:tav tm="100000">
                                              <p:val>
                                                <p:strVal val="#ppt_x"/>
                                              </p:val>
                                            </p:tav>
                                          </p:tavLst>
                                        </p:anim>
                                        <p:anim calcmode="lin" valueType="num">
                                          <p:cBhvr additive="base">
                                            <p:cTn id="13"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1000" fill="hold"/>
                                            <p:tgtEl>
                                              <p:spTgt spid="10"/>
                                            </p:tgtEl>
                                            <p:attrNameLst>
                                              <p:attrName>ppt_w</p:attrName>
                                            </p:attrNameLst>
                                          </p:cBhvr>
                                          <p:tavLst>
                                            <p:tav tm="0">
                                              <p:val>
                                                <p:fltVal val="0"/>
                                              </p:val>
                                            </p:tav>
                                            <p:tav tm="100000">
                                              <p:val>
                                                <p:strVal val="#ppt_w"/>
                                              </p:val>
                                            </p:tav>
                                          </p:tavLst>
                                        </p:anim>
                                        <p:anim calcmode="lin" valueType="num">
                                          <p:cBhvr>
                                            <p:cTn id="24" dur="1000" fill="hold"/>
                                            <p:tgtEl>
                                              <p:spTgt spid="10"/>
                                            </p:tgtEl>
                                            <p:attrNameLst>
                                              <p:attrName>ppt_h</p:attrName>
                                            </p:attrNameLst>
                                          </p:cBhvr>
                                          <p:tavLst>
                                            <p:tav tm="0">
                                              <p:val>
                                                <p:fltVal val="0"/>
                                              </p:val>
                                            </p:tav>
                                            <p:tav tm="100000">
                                              <p:val>
                                                <p:strVal val="#ppt_h"/>
                                              </p:val>
                                            </p:tav>
                                          </p:tavLst>
                                        </p:anim>
                                        <p:anim calcmode="lin" valueType="num">
                                          <p:cBhvr>
                                            <p:cTn id="25" dur="1000" fill="hold"/>
                                            <p:tgtEl>
                                              <p:spTgt spid="10"/>
                                            </p:tgtEl>
                                            <p:attrNameLst>
                                              <p:attrName>style.rotation</p:attrName>
                                            </p:attrNameLst>
                                          </p:cBhvr>
                                          <p:tavLst>
                                            <p:tav tm="0">
                                              <p:val>
                                                <p:fltVal val="90"/>
                                              </p:val>
                                            </p:tav>
                                            <p:tav tm="100000">
                                              <p:val>
                                                <p:fltVal val="0"/>
                                              </p:val>
                                            </p:tav>
                                          </p:tavLst>
                                        </p:anim>
                                        <p:animEffect transition="in" filter="fade">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Effect transition="in" filter="fade">
                                          <p:cBhvr>
                                            <p:cTn id="33" dur="1000"/>
                                            <p:tgtEl>
                                              <p:spTgt spid="1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1000" fill="hold"/>
                                            <p:tgtEl>
                                              <p:spTgt spid="3"/>
                                            </p:tgtEl>
                                            <p:attrNameLst>
                                              <p:attrName>ppt_w</p:attrName>
                                            </p:attrNameLst>
                                          </p:cBhvr>
                                          <p:tavLst>
                                            <p:tav tm="0">
                                              <p:val>
                                                <p:fltVal val="0"/>
                                              </p:val>
                                            </p:tav>
                                            <p:tav tm="100000">
                                              <p:val>
                                                <p:strVal val="#ppt_w"/>
                                              </p:val>
                                            </p:tav>
                                          </p:tavLst>
                                        </p:anim>
                                        <p:anim calcmode="lin" valueType="num">
                                          <p:cBhvr>
                                            <p:cTn id="37" dur="1000" fill="hold"/>
                                            <p:tgtEl>
                                              <p:spTgt spid="3"/>
                                            </p:tgtEl>
                                            <p:attrNameLst>
                                              <p:attrName>ppt_h</p:attrName>
                                            </p:attrNameLst>
                                          </p:cBhvr>
                                          <p:tavLst>
                                            <p:tav tm="0">
                                              <p:val>
                                                <p:fltVal val="0"/>
                                              </p:val>
                                            </p:tav>
                                            <p:tav tm="100000">
                                              <p:val>
                                                <p:strVal val="#ppt_h"/>
                                              </p:val>
                                            </p:tav>
                                          </p:tavLst>
                                        </p:anim>
                                        <p:animEffect transition="in" filter="fade">
                                          <p:cBhvr>
                                            <p:cTn id="3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p:bldP spid="3" grpId="0"/>
          <p:bldP spid="10"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71424" y="1683586"/>
            <a:ext cx="3408703" cy="4543832"/>
            <a:chOff x="5232234" y="1612733"/>
            <a:chExt cx="2556860" cy="3407874"/>
          </a:xfrm>
        </p:grpSpPr>
        <p:sp>
          <p:nvSpPr>
            <p:cNvPr id="3" name="Freeform 5"/>
            <p:cNvSpPr>
              <a:spLocks noEditPoints="1"/>
            </p:cNvSpPr>
            <p:nvPr/>
          </p:nvSpPr>
          <p:spPr bwMode="auto">
            <a:xfrm rot="18947363">
              <a:off x="5658669" y="1612733"/>
              <a:ext cx="2130425" cy="3407874"/>
            </a:xfrm>
            <a:custGeom>
              <a:avLst/>
              <a:gdLst>
                <a:gd name="T0" fmla="*/ 282 w 564"/>
                <a:gd name="T1" fmla="*/ 0 h 904"/>
                <a:gd name="T2" fmla="*/ 564 w 564"/>
                <a:gd name="T3" fmla="*/ 282 h 904"/>
                <a:gd name="T4" fmla="*/ 323 w 564"/>
                <a:gd name="T5" fmla="*/ 560 h 904"/>
                <a:gd name="T6" fmla="*/ 323 w 564"/>
                <a:gd name="T7" fmla="*/ 627 h 904"/>
                <a:gd name="T8" fmla="*/ 333 w 564"/>
                <a:gd name="T9" fmla="*/ 627 h 904"/>
                <a:gd name="T10" fmla="*/ 333 w 564"/>
                <a:gd name="T11" fmla="*/ 904 h 904"/>
                <a:gd name="T12" fmla="*/ 234 w 564"/>
                <a:gd name="T13" fmla="*/ 904 h 904"/>
                <a:gd name="T14" fmla="*/ 234 w 564"/>
                <a:gd name="T15" fmla="*/ 627 h 904"/>
                <a:gd name="T16" fmla="*/ 245 w 564"/>
                <a:gd name="T17" fmla="*/ 627 h 904"/>
                <a:gd name="T18" fmla="*/ 245 w 564"/>
                <a:gd name="T19" fmla="*/ 561 h 904"/>
                <a:gd name="T20" fmla="*/ 0 w 564"/>
                <a:gd name="T21" fmla="*/ 282 h 904"/>
                <a:gd name="T22" fmla="*/ 282 w 564"/>
                <a:gd name="T23" fmla="*/ 0 h 904"/>
                <a:gd name="T24" fmla="*/ 282 w 564"/>
                <a:gd name="T25" fmla="*/ 41 h 904"/>
                <a:gd name="T26" fmla="*/ 523 w 564"/>
                <a:gd name="T27" fmla="*/ 282 h 904"/>
                <a:gd name="T28" fmla="*/ 282 w 564"/>
                <a:gd name="T29" fmla="*/ 522 h 904"/>
                <a:gd name="T30" fmla="*/ 41 w 564"/>
                <a:gd name="T31" fmla="*/ 282 h 904"/>
                <a:gd name="T32" fmla="*/ 282 w 564"/>
                <a:gd name="T33" fmla="*/ 41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4" h="904">
                  <a:moveTo>
                    <a:pt x="282" y="0"/>
                  </a:moveTo>
                  <a:cubicBezTo>
                    <a:pt x="438" y="0"/>
                    <a:pt x="564" y="126"/>
                    <a:pt x="564" y="282"/>
                  </a:cubicBezTo>
                  <a:cubicBezTo>
                    <a:pt x="564" y="423"/>
                    <a:pt x="459" y="541"/>
                    <a:pt x="323" y="560"/>
                  </a:cubicBezTo>
                  <a:cubicBezTo>
                    <a:pt x="323" y="627"/>
                    <a:pt x="323" y="627"/>
                    <a:pt x="323" y="627"/>
                  </a:cubicBezTo>
                  <a:cubicBezTo>
                    <a:pt x="333" y="627"/>
                    <a:pt x="333" y="627"/>
                    <a:pt x="333" y="627"/>
                  </a:cubicBezTo>
                  <a:cubicBezTo>
                    <a:pt x="333" y="904"/>
                    <a:pt x="333" y="904"/>
                    <a:pt x="333" y="904"/>
                  </a:cubicBezTo>
                  <a:cubicBezTo>
                    <a:pt x="234" y="904"/>
                    <a:pt x="234" y="904"/>
                    <a:pt x="234" y="904"/>
                  </a:cubicBezTo>
                  <a:cubicBezTo>
                    <a:pt x="234" y="627"/>
                    <a:pt x="234" y="627"/>
                    <a:pt x="234" y="627"/>
                  </a:cubicBezTo>
                  <a:cubicBezTo>
                    <a:pt x="245" y="627"/>
                    <a:pt x="245" y="627"/>
                    <a:pt x="245" y="627"/>
                  </a:cubicBezTo>
                  <a:cubicBezTo>
                    <a:pt x="245" y="561"/>
                    <a:pt x="245" y="561"/>
                    <a:pt x="245" y="561"/>
                  </a:cubicBezTo>
                  <a:cubicBezTo>
                    <a:pt x="107" y="543"/>
                    <a:pt x="0" y="425"/>
                    <a:pt x="0" y="282"/>
                  </a:cubicBezTo>
                  <a:cubicBezTo>
                    <a:pt x="0" y="126"/>
                    <a:pt x="126" y="0"/>
                    <a:pt x="282" y="0"/>
                  </a:cubicBezTo>
                  <a:close/>
                  <a:moveTo>
                    <a:pt x="282" y="41"/>
                  </a:moveTo>
                  <a:cubicBezTo>
                    <a:pt x="415" y="41"/>
                    <a:pt x="523" y="149"/>
                    <a:pt x="523" y="282"/>
                  </a:cubicBezTo>
                  <a:cubicBezTo>
                    <a:pt x="523" y="415"/>
                    <a:pt x="415" y="522"/>
                    <a:pt x="282" y="522"/>
                  </a:cubicBezTo>
                  <a:cubicBezTo>
                    <a:pt x="149" y="522"/>
                    <a:pt x="41" y="415"/>
                    <a:pt x="41" y="282"/>
                  </a:cubicBezTo>
                  <a:cubicBezTo>
                    <a:pt x="41" y="149"/>
                    <a:pt x="149" y="41"/>
                    <a:pt x="282" y="41"/>
                  </a:cubicBezTo>
                  <a:close/>
                </a:path>
              </a:pathLst>
            </a:custGeom>
            <a:solidFill>
              <a:schemeClr val="bg1">
                <a:lumMod val="75000"/>
              </a:schemeClr>
            </a:solidFill>
            <a:ln w="4" cap="flat">
              <a:noFill/>
              <a:prstDash val="solid"/>
              <a:miter lim="800000"/>
            </a:ln>
          </p:spPr>
          <p:txBody>
            <a:bodyPr vert="horz" wrap="square" lIns="91440" tIns="45720" rIns="91440" bIns="45720" numCol="1" anchor="t" anchorCtr="0" compatLnSpc="1"/>
            <a:lstStyle/>
            <a:p>
              <a:endParaRPr lang="en-US"/>
            </a:p>
          </p:txBody>
        </p:sp>
        <p:sp>
          <p:nvSpPr>
            <p:cNvPr id="4" name="Freeform 6"/>
            <p:cNvSpPr/>
            <p:nvPr/>
          </p:nvSpPr>
          <p:spPr bwMode="auto">
            <a:xfrm rot="18947363">
              <a:off x="5232234" y="2418160"/>
              <a:ext cx="865045" cy="863034"/>
            </a:xfrm>
            <a:custGeom>
              <a:avLst/>
              <a:gdLst>
                <a:gd name="T0" fmla="*/ 222 w 229"/>
                <a:gd name="T1" fmla="*/ 0 h 229"/>
                <a:gd name="T2" fmla="*/ 229 w 229"/>
                <a:gd name="T3" fmla="*/ 0 h 229"/>
                <a:gd name="T4" fmla="*/ 229 w 229"/>
                <a:gd name="T5" fmla="*/ 229 h 229"/>
                <a:gd name="T6" fmla="*/ 0 w 229"/>
                <a:gd name="T7" fmla="*/ 229 h 229"/>
                <a:gd name="T8" fmla="*/ 0 w 229"/>
                <a:gd name="T9" fmla="*/ 227 h 229"/>
                <a:gd name="T10" fmla="*/ 222 w 229"/>
                <a:gd name="T11" fmla="*/ 0 h 229"/>
              </a:gdLst>
              <a:ahLst/>
              <a:cxnLst>
                <a:cxn ang="0">
                  <a:pos x="T0" y="T1"/>
                </a:cxn>
                <a:cxn ang="0">
                  <a:pos x="T2" y="T3"/>
                </a:cxn>
                <a:cxn ang="0">
                  <a:pos x="T4" y="T5"/>
                </a:cxn>
                <a:cxn ang="0">
                  <a:pos x="T6" y="T7"/>
                </a:cxn>
                <a:cxn ang="0">
                  <a:pos x="T8" y="T9"/>
                </a:cxn>
                <a:cxn ang="0">
                  <a:pos x="T10" y="T11"/>
                </a:cxn>
              </a:cxnLst>
              <a:rect l="0" t="0" r="r" b="b"/>
              <a:pathLst>
                <a:path w="229" h="229">
                  <a:moveTo>
                    <a:pt x="222" y="0"/>
                  </a:moveTo>
                  <a:cubicBezTo>
                    <a:pt x="224" y="0"/>
                    <a:pt x="227" y="0"/>
                    <a:pt x="229" y="0"/>
                  </a:cubicBezTo>
                  <a:cubicBezTo>
                    <a:pt x="229" y="229"/>
                    <a:pt x="229" y="229"/>
                    <a:pt x="229" y="229"/>
                  </a:cubicBezTo>
                  <a:cubicBezTo>
                    <a:pt x="0" y="229"/>
                    <a:pt x="0" y="229"/>
                    <a:pt x="0" y="229"/>
                  </a:cubicBezTo>
                  <a:cubicBezTo>
                    <a:pt x="0" y="228"/>
                    <a:pt x="0" y="228"/>
                    <a:pt x="0" y="227"/>
                  </a:cubicBezTo>
                  <a:cubicBezTo>
                    <a:pt x="0" y="102"/>
                    <a:pt x="99" y="0"/>
                    <a:pt x="222" y="0"/>
                  </a:cubicBezTo>
                  <a:close/>
                </a:path>
              </a:pathLst>
            </a:custGeom>
            <a:solidFill>
              <a:srgbClr val="B3E5FC"/>
            </a:solidFill>
            <a:ln w="4" cap="flat">
              <a:noFill/>
              <a:prstDash val="solid"/>
              <a:miter lim="800000"/>
            </a:ln>
          </p:spPr>
          <p:txBody>
            <a:bodyPr vert="horz" wrap="square" lIns="91440" tIns="45720" rIns="91440" bIns="45720" numCol="1" anchor="t" anchorCtr="0" compatLnSpc="1"/>
            <a:lstStyle/>
            <a:p>
              <a:endParaRPr lang="en-US"/>
            </a:p>
          </p:txBody>
        </p:sp>
        <p:sp>
          <p:nvSpPr>
            <p:cNvPr id="5" name="Freeform 7"/>
            <p:cNvSpPr/>
            <p:nvPr/>
          </p:nvSpPr>
          <p:spPr bwMode="auto">
            <a:xfrm rot="18947363">
              <a:off x="5833323" y="3037050"/>
              <a:ext cx="865045" cy="861021"/>
            </a:xfrm>
            <a:custGeom>
              <a:avLst/>
              <a:gdLst>
                <a:gd name="T0" fmla="*/ 222 w 229"/>
                <a:gd name="T1" fmla="*/ 228 h 228"/>
                <a:gd name="T2" fmla="*/ 229 w 229"/>
                <a:gd name="T3" fmla="*/ 228 h 228"/>
                <a:gd name="T4" fmla="*/ 229 w 229"/>
                <a:gd name="T5" fmla="*/ 0 h 228"/>
                <a:gd name="T6" fmla="*/ 0 w 229"/>
                <a:gd name="T7" fmla="*/ 0 h 228"/>
                <a:gd name="T8" fmla="*/ 0 w 229"/>
                <a:gd name="T9" fmla="*/ 1 h 228"/>
                <a:gd name="T10" fmla="*/ 222 w 229"/>
                <a:gd name="T11" fmla="*/ 228 h 228"/>
              </a:gdLst>
              <a:ahLst/>
              <a:cxnLst>
                <a:cxn ang="0">
                  <a:pos x="T0" y="T1"/>
                </a:cxn>
                <a:cxn ang="0">
                  <a:pos x="T2" y="T3"/>
                </a:cxn>
                <a:cxn ang="0">
                  <a:pos x="T4" y="T5"/>
                </a:cxn>
                <a:cxn ang="0">
                  <a:pos x="T6" y="T7"/>
                </a:cxn>
                <a:cxn ang="0">
                  <a:pos x="T8" y="T9"/>
                </a:cxn>
                <a:cxn ang="0">
                  <a:pos x="T10" y="T11"/>
                </a:cxn>
              </a:cxnLst>
              <a:rect l="0" t="0" r="r" b="b"/>
              <a:pathLst>
                <a:path w="229" h="228">
                  <a:moveTo>
                    <a:pt x="222" y="228"/>
                  </a:moveTo>
                  <a:cubicBezTo>
                    <a:pt x="224" y="228"/>
                    <a:pt x="227" y="228"/>
                    <a:pt x="229" y="228"/>
                  </a:cubicBezTo>
                  <a:cubicBezTo>
                    <a:pt x="229" y="0"/>
                    <a:pt x="229" y="0"/>
                    <a:pt x="229" y="0"/>
                  </a:cubicBezTo>
                  <a:cubicBezTo>
                    <a:pt x="0" y="0"/>
                    <a:pt x="0" y="0"/>
                    <a:pt x="0" y="0"/>
                  </a:cubicBezTo>
                  <a:cubicBezTo>
                    <a:pt x="0" y="0"/>
                    <a:pt x="0" y="1"/>
                    <a:pt x="0" y="1"/>
                  </a:cubicBezTo>
                  <a:cubicBezTo>
                    <a:pt x="0" y="126"/>
                    <a:pt x="99" y="228"/>
                    <a:pt x="222" y="228"/>
                  </a:cubicBezTo>
                  <a:close/>
                </a:path>
              </a:pathLst>
            </a:custGeom>
            <a:solidFill>
              <a:srgbClr val="FFE082"/>
            </a:solidFill>
            <a:ln w="4" cap="flat">
              <a:noFill/>
              <a:prstDash val="solid"/>
              <a:miter lim="800000"/>
            </a:ln>
          </p:spPr>
          <p:txBody>
            <a:bodyPr vert="horz" wrap="square" lIns="91440" tIns="45720" rIns="91440" bIns="45720" numCol="1" anchor="t" anchorCtr="0" compatLnSpc="1"/>
            <a:lstStyle/>
            <a:p>
              <a:endParaRPr lang="en-US"/>
            </a:p>
          </p:txBody>
        </p:sp>
        <p:sp>
          <p:nvSpPr>
            <p:cNvPr id="6" name="Freeform 8"/>
            <p:cNvSpPr/>
            <p:nvPr/>
          </p:nvSpPr>
          <p:spPr bwMode="auto">
            <a:xfrm rot="18947363">
              <a:off x="5851997" y="1814264"/>
              <a:ext cx="867057" cy="863034"/>
            </a:xfrm>
            <a:custGeom>
              <a:avLst/>
              <a:gdLst>
                <a:gd name="T0" fmla="*/ 7 w 229"/>
                <a:gd name="T1" fmla="*/ 0 h 229"/>
                <a:gd name="T2" fmla="*/ 0 w 229"/>
                <a:gd name="T3" fmla="*/ 0 h 229"/>
                <a:gd name="T4" fmla="*/ 0 w 229"/>
                <a:gd name="T5" fmla="*/ 229 h 229"/>
                <a:gd name="T6" fmla="*/ 229 w 229"/>
                <a:gd name="T7" fmla="*/ 229 h 229"/>
                <a:gd name="T8" fmla="*/ 229 w 229"/>
                <a:gd name="T9" fmla="*/ 227 h 229"/>
                <a:gd name="T10" fmla="*/ 7 w 229"/>
                <a:gd name="T11" fmla="*/ 0 h 229"/>
              </a:gdLst>
              <a:ahLst/>
              <a:cxnLst>
                <a:cxn ang="0">
                  <a:pos x="T0" y="T1"/>
                </a:cxn>
                <a:cxn ang="0">
                  <a:pos x="T2" y="T3"/>
                </a:cxn>
                <a:cxn ang="0">
                  <a:pos x="T4" y="T5"/>
                </a:cxn>
                <a:cxn ang="0">
                  <a:pos x="T6" y="T7"/>
                </a:cxn>
                <a:cxn ang="0">
                  <a:pos x="T8" y="T9"/>
                </a:cxn>
                <a:cxn ang="0">
                  <a:pos x="T10" y="T11"/>
                </a:cxn>
              </a:cxnLst>
              <a:rect l="0" t="0" r="r" b="b"/>
              <a:pathLst>
                <a:path w="229" h="229">
                  <a:moveTo>
                    <a:pt x="7" y="0"/>
                  </a:moveTo>
                  <a:cubicBezTo>
                    <a:pt x="5" y="0"/>
                    <a:pt x="2" y="0"/>
                    <a:pt x="0" y="0"/>
                  </a:cubicBezTo>
                  <a:cubicBezTo>
                    <a:pt x="0" y="229"/>
                    <a:pt x="0" y="229"/>
                    <a:pt x="0" y="229"/>
                  </a:cubicBezTo>
                  <a:cubicBezTo>
                    <a:pt x="229" y="229"/>
                    <a:pt x="229" y="229"/>
                    <a:pt x="229" y="229"/>
                  </a:cubicBezTo>
                  <a:cubicBezTo>
                    <a:pt x="229" y="228"/>
                    <a:pt x="229" y="228"/>
                    <a:pt x="229" y="227"/>
                  </a:cubicBezTo>
                  <a:cubicBezTo>
                    <a:pt x="229" y="102"/>
                    <a:pt x="129" y="0"/>
                    <a:pt x="7" y="0"/>
                  </a:cubicBezTo>
                  <a:close/>
                </a:path>
              </a:pathLst>
            </a:custGeom>
            <a:solidFill>
              <a:srgbClr val="FFCDD2"/>
            </a:solidFill>
            <a:ln w="4" cap="flat">
              <a:noFill/>
              <a:prstDash val="solid"/>
              <a:miter lim="800000"/>
            </a:ln>
          </p:spPr>
          <p:txBody>
            <a:bodyPr vert="horz" wrap="square" lIns="91440" tIns="45720" rIns="91440" bIns="45720" numCol="1" anchor="t" anchorCtr="0" compatLnSpc="1"/>
            <a:lstStyle/>
            <a:p>
              <a:endParaRPr lang="en-US"/>
            </a:p>
          </p:txBody>
        </p:sp>
        <p:sp>
          <p:nvSpPr>
            <p:cNvPr id="7" name="Freeform 9"/>
            <p:cNvSpPr/>
            <p:nvPr/>
          </p:nvSpPr>
          <p:spPr bwMode="auto">
            <a:xfrm rot="18947363">
              <a:off x="6453086" y="2433155"/>
              <a:ext cx="867057" cy="861021"/>
            </a:xfrm>
            <a:custGeom>
              <a:avLst/>
              <a:gdLst>
                <a:gd name="T0" fmla="*/ 7 w 229"/>
                <a:gd name="T1" fmla="*/ 228 h 228"/>
                <a:gd name="T2" fmla="*/ 0 w 229"/>
                <a:gd name="T3" fmla="*/ 228 h 228"/>
                <a:gd name="T4" fmla="*/ 0 w 229"/>
                <a:gd name="T5" fmla="*/ 0 h 228"/>
                <a:gd name="T6" fmla="*/ 229 w 229"/>
                <a:gd name="T7" fmla="*/ 0 h 228"/>
                <a:gd name="T8" fmla="*/ 229 w 229"/>
                <a:gd name="T9" fmla="*/ 1 h 228"/>
                <a:gd name="T10" fmla="*/ 7 w 229"/>
                <a:gd name="T11" fmla="*/ 228 h 228"/>
              </a:gdLst>
              <a:ahLst/>
              <a:cxnLst>
                <a:cxn ang="0">
                  <a:pos x="T0" y="T1"/>
                </a:cxn>
                <a:cxn ang="0">
                  <a:pos x="T2" y="T3"/>
                </a:cxn>
                <a:cxn ang="0">
                  <a:pos x="T4" y="T5"/>
                </a:cxn>
                <a:cxn ang="0">
                  <a:pos x="T6" y="T7"/>
                </a:cxn>
                <a:cxn ang="0">
                  <a:pos x="T8" y="T9"/>
                </a:cxn>
                <a:cxn ang="0">
                  <a:pos x="T10" y="T11"/>
                </a:cxn>
              </a:cxnLst>
              <a:rect l="0" t="0" r="r" b="b"/>
              <a:pathLst>
                <a:path w="229" h="228">
                  <a:moveTo>
                    <a:pt x="7" y="228"/>
                  </a:moveTo>
                  <a:cubicBezTo>
                    <a:pt x="5" y="228"/>
                    <a:pt x="2" y="228"/>
                    <a:pt x="0" y="228"/>
                  </a:cubicBezTo>
                  <a:cubicBezTo>
                    <a:pt x="0" y="0"/>
                    <a:pt x="0" y="0"/>
                    <a:pt x="0" y="0"/>
                  </a:cubicBezTo>
                  <a:cubicBezTo>
                    <a:pt x="229" y="0"/>
                    <a:pt x="229" y="0"/>
                    <a:pt x="229" y="0"/>
                  </a:cubicBezTo>
                  <a:cubicBezTo>
                    <a:pt x="229" y="0"/>
                    <a:pt x="229" y="1"/>
                    <a:pt x="229" y="1"/>
                  </a:cubicBezTo>
                  <a:cubicBezTo>
                    <a:pt x="229" y="126"/>
                    <a:pt x="129" y="228"/>
                    <a:pt x="7" y="228"/>
                  </a:cubicBezTo>
                  <a:close/>
                </a:path>
              </a:pathLst>
            </a:custGeom>
            <a:solidFill>
              <a:srgbClr val="B2DFDB"/>
            </a:solidFill>
            <a:ln w="4" cap="flat">
              <a:noFill/>
              <a:prstDash val="solid"/>
              <a:miter lim="800000"/>
            </a:ln>
          </p:spPr>
          <p:txBody>
            <a:bodyPr vert="horz" wrap="square" lIns="91440" tIns="45720" rIns="91440" bIns="45720" numCol="1" anchor="t" anchorCtr="0" compatLnSpc="1"/>
            <a:lstStyle/>
            <a:p>
              <a:endParaRPr lang="en-US"/>
            </a:p>
          </p:txBody>
        </p:sp>
        <p:grpSp>
          <p:nvGrpSpPr>
            <p:cNvPr id="8" name="Group 20"/>
            <p:cNvGrpSpPr/>
            <p:nvPr/>
          </p:nvGrpSpPr>
          <p:grpSpPr>
            <a:xfrm>
              <a:off x="6529089" y="2754774"/>
              <a:ext cx="389584" cy="212213"/>
              <a:chOff x="6750050" y="3321051"/>
              <a:chExt cx="195263" cy="106363"/>
            </a:xfrm>
            <a:solidFill>
              <a:schemeClr val="bg1"/>
            </a:solidFill>
          </p:grpSpPr>
          <p:sp>
            <p:nvSpPr>
              <p:cNvPr id="18" name="Freeform 30"/>
              <p:cNvSpPr>
                <a:spLocks noEditPoints="1"/>
              </p:cNvSpPr>
              <p:nvPr/>
            </p:nvSpPr>
            <p:spPr bwMode="auto">
              <a:xfrm>
                <a:off x="6750050" y="3321051"/>
                <a:ext cx="141288" cy="106363"/>
              </a:xfrm>
              <a:custGeom>
                <a:avLst/>
                <a:gdLst>
                  <a:gd name="T0" fmla="*/ 26 w 87"/>
                  <a:gd name="T1" fmla="*/ 23 h 65"/>
                  <a:gd name="T2" fmla="*/ 26 w 87"/>
                  <a:gd name="T3" fmla="*/ 33 h 65"/>
                  <a:gd name="T4" fmla="*/ 8 w 87"/>
                  <a:gd name="T5" fmla="*/ 17 h 65"/>
                  <a:gd name="T6" fmla="*/ 8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1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7" y="33"/>
                      <a:pt x="8" y="17"/>
                      <a:pt x="8" y="17"/>
                    </a:cubicBezTo>
                    <a:cubicBezTo>
                      <a:pt x="8" y="0"/>
                      <a:pt x="8" y="0"/>
                      <a:pt x="8"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1" y="65"/>
                      <a:pt x="87" y="65"/>
                      <a:pt x="87" y="65"/>
                    </a:cubicBezTo>
                    <a:cubicBezTo>
                      <a:pt x="87" y="9"/>
                      <a:pt x="87" y="9"/>
                      <a:pt x="87" y="9"/>
                    </a:cubicBezTo>
                    <a:cubicBezTo>
                      <a:pt x="87" y="9"/>
                      <a:pt x="60" y="9"/>
                      <a:pt x="41" y="9"/>
                    </a:cubicBezTo>
                    <a:cubicBezTo>
                      <a:pt x="26"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91440" tIns="45720" rIns="91440" bIns="45720" numCol="1" anchor="t" anchorCtr="0" compatLnSpc="1"/>
              <a:lstStyle/>
              <a:p>
                <a:endParaRPr lang="en-US"/>
              </a:p>
            </p:txBody>
          </p:sp>
          <p:sp>
            <p:nvSpPr>
              <p:cNvPr id="19" name="Freeform 31"/>
              <p:cNvSpPr>
                <a:spLocks noEditPoints="1"/>
              </p:cNvSpPr>
              <p:nvPr/>
            </p:nvSpPr>
            <p:spPr bwMode="auto">
              <a:xfrm>
                <a:off x="6897688" y="3397251"/>
                <a:ext cx="47625" cy="17463"/>
              </a:xfrm>
              <a:custGeom>
                <a:avLst/>
                <a:gdLst>
                  <a:gd name="T0" fmla="*/ 0 w 29"/>
                  <a:gd name="T1" fmla="*/ 10 h 10"/>
                  <a:gd name="T2" fmla="*/ 29 w 29"/>
                  <a:gd name="T3" fmla="*/ 10 h 10"/>
                  <a:gd name="T4" fmla="*/ 29 w 29"/>
                  <a:gd name="T5" fmla="*/ 0 h 10"/>
                  <a:gd name="T6" fmla="*/ 0 w 29"/>
                  <a:gd name="T7" fmla="*/ 0 h 10"/>
                  <a:gd name="T8" fmla="*/ 0 w 29"/>
                  <a:gd name="T9" fmla="*/ 10 h 10"/>
                  <a:gd name="T10" fmla="*/ 24 w 29"/>
                  <a:gd name="T11" fmla="*/ 2 h 10"/>
                  <a:gd name="T12" fmla="*/ 27 w 29"/>
                  <a:gd name="T13" fmla="*/ 5 h 10"/>
                  <a:gd name="T14" fmla="*/ 24 w 29"/>
                  <a:gd name="T15" fmla="*/ 8 h 10"/>
                  <a:gd name="T16" fmla="*/ 21 w 29"/>
                  <a:gd name="T17" fmla="*/ 5 h 10"/>
                  <a:gd name="T18" fmla="*/ 24 w 29"/>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10"/>
                    </a:moveTo>
                    <a:cubicBezTo>
                      <a:pt x="29" y="10"/>
                      <a:pt x="29" y="10"/>
                      <a:pt x="29" y="10"/>
                    </a:cubicBezTo>
                    <a:cubicBezTo>
                      <a:pt x="29" y="0"/>
                      <a:pt x="29" y="0"/>
                      <a:pt x="29" y="0"/>
                    </a:cubicBezTo>
                    <a:cubicBezTo>
                      <a:pt x="0" y="0"/>
                      <a:pt x="0" y="0"/>
                      <a:pt x="0" y="0"/>
                    </a:cubicBezTo>
                    <a:lnTo>
                      <a:pt x="0" y="10"/>
                    </a:lnTo>
                    <a:close/>
                    <a:moveTo>
                      <a:pt x="24" y="2"/>
                    </a:moveTo>
                    <a:cubicBezTo>
                      <a:pt x="26" y="2"/>
                      <a:pt x="27" y="4"/>
                      <a:pt x="27" y="5"/>
                    </a:cubicBezTo>
                    <a:cubicBezTo>
                      <a:pt x="27" y="7"/>
                      <a:pt x="26" y="8"/>
                      <a:pt x="24" y="8"/>
                    </a:cubicBezTo>
                    <a:cubicBezTo>
                      <a:pt x="23" y="8"/>
                      <a:pt x="21" y="7"/>
                      <a:pt x="21" y="5"/>
                    </a:cubicBezTo>
                    <a:cubicBezTo>
                      <a:pt x="21" y="4"/>
                      <a:pt x="23" y="2"/>
                      <a:pt x="24" y="2"/>
                    </a:cubicBezTo>
                    <a:close/>
                  </a:path>
                </a:pathLst>
              </a:custGeom>
              <a:grpFill/>
              <a:ln>
                <a:noFill/>
              </a:ln>
            </p:spPr>
            <p:txBody>
              <a:bodyPr vert="horz" wrap="square" lIns="91440" tIns="45720" rIns="91440" bIns="45720" numCol="1" anchor="t" anchorCtr="0" compatLnSpc="1"/>
              <a:lstStyle/>
              <a:p>
                <a:endParaRPr lang="en-US"/>
              </a:p>
            </p:txBody>
          </p:sp>
          <p:sp>
            <p:nvSpPr>
              <p:cNvPr id="20" name="Freeform 32"/>
              <p:cNvSpPr>
                <a:spLocks noEditPoints="1"/>
              </p:cNvSpPr>
              <p:nvPr/>
            </p:nvSpPr>
            <p:spPr bwMode="auto">
              <a:xfrm>
                <a:off x="6897688" y="3352801"/>
                <a:ext cx="47625" cy="15875"/>
              </a:xfrm>
              <a:custGeom>
                <a:avLst/>
                <a:gdLst>
                  <a:gd name="T0" fmla="*/ 0 w 29"/>
                  <a:gd name="T1" fmla="*/ 0 h 10"/>
                  <a:gd name="T2" fmla="*/ 0 w 29"/>
                  <a:gd name="T3" fmla="*/ 10 h 10"/>
                  <a:gd name="T4" fmla="*/ 29 w 29"/>
                  <a:gd name="T5" fmla="*/ 10 h 10"/>
                  <a:gd name="T6" fmla="*/ 29 w 29"/>
                  <a:gd name="T7" fmla="*/ 0 h 10"/>
                  <a:gd name="T8" fmla="*/ 0 w 29"/>
                  <a:gd name="T9" fmla="*/ 0 h 10"/>
                  <a:gd name="T10" fmla="*/ 24 w 29"/>
                  <a:gd name="T11" fmla="*/ 8 h 10"/>
                  <a:gd name="T12" fmla="*/ 21 w 29"/>
                  <a:gd name="T13" fmla="*/ 5 h 10"/>
                  <a:gd name="T14" fmla="*/ 24 w 29"/>
                  <a:gd name="T15" fmla="*/ 2 h 10"/>
                  <a:gd name="T16" fmla="*/ 27 w 29"/>
                  <a:gd name="T17" fmla="*/ 5 h 10"/>
                  <a:gd name="T18" fmla="*/ 24 w 2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0"/>
                    </a:moveTo>
                    <a:cubicBezTo>
                      <a:pt x="0" y="10"/>
                      <a:pt x="0" y="10"/>
                      <a:pt x="0" y="10"/>
                    </a:cubicBezTo>
                    <a:cubicBezTo>
                      <a:pt x="29" y="10"/>
                      <a:pt x="29" y="10"/>
                      <a:pt x="29" y="10"/>
                    </a:cubicBezTo>
                    <a:cubicBezTo>
                      <a:pt x="29" y="0"/>
                      <a:pt x="29" y="0"/>
                      <a:pt x="29" y="0"/>
                    </a:cubicBezTo>
                    <a:lnTo>
                      <a:pt x="0" y="0"/>
                    </a:lnTo>
                    <a:close/>
                    <a:moveTo>
                      <a:pt x="24" y="8"/>
                    </a:moveTo>
                    <a:cubicBezTo>
                      <a:pt x="23" y="8"/>
                      <a:pt x="21" y="7"/>
                      <a:pt x="21" y="5"/>
                    </a:cubicBezTo>
                    <a:cubicBezTo>
                      <a:pt x="21" y="4"/>
                      <a:pt x="23" y="2"/>
                      <a:pt x="24" y="2"/>
                    </a:cubicBezTo>
                    <a:cubicBezTo>
                      <a:pt x="26" y="2"/>
                      <a:pt x="27" y="4"/>
                      <a:pt x="27" y="5"/>
                    </a:cubicBezTo>
                    <a:cubicBezTo>
                      <a:pt x="27" y="7"/>
                      <a:pt x="26" y="8"/>
                      <a:pt x="24" y="8"/>
                    </a:cubicBezTo>
                    <a:close/>
                  </a:path>
                </a:pathLst>
              </a:custGeom>
              <a:grpFill/>
              <a:ln>
                <a:noFill/>
              </a:ln>
            </p:spPr>
            <p:txBody>
              <a:bodyPr vert="horz" wrap="square" lIns="91440" tIns="45720" rIns="91440" bIns="45720" numCol="1" anchor="t" anchorCtr="0" compatLnSpc="1"/>
              <a:lstStyle/>
              <a:p>
                <a:endParaRPr lang="en-US"/>
              </a:p>
            </p:txBody>
          </p:sp>
        </p:grpSp>
        <p:grpSp>
          <p:nvGrpSpPr>
            <p:cNvPr id="9" name="Group 24"/>
            <p:cNvGrpSpPr/>
            <p:nvPr/>
          </p:nvGrpSpPr>
          <p:grpSpPr>
            <a:xfrm>
              <a:off x="5673884" y="2722845"/>
              <a:ext cx="225311" cy="281639"/>
              <a:chOff x="6751638" y="2265363"/>
              <a:chExt cx="158750" cy="198438"/>
            </a:xfrm>
            <a:solidFill>
              <a:schemeClr val="bg1"/>
            </a:solidFill>
          </p:grpSpPr>
          <p:sp>
            <p:nvSpPr>
              <p:cNvPr id="14" name="Freeform 18"/>
              <p:cNvSpPr/>
              <p:nvPr/>
            </p:nvSpPr>
            <p:spPr bwMode="auto">
              <a:xfrm>
                <a:off x="6751638" y="2349501"/>
                <a:ext cx="158750" cy="6508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19"/>
              <p:cNvSpPr/>
              <p:nvPr/>
            </p:nvSpPr>
            <p:spPr bwMode="auto">
              <a:xfrm>
                <a:off x="6751638" y="2397126"/>
                <a:ext cx="158750" cy="66675"/>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20"/>
              <p:cNvSpPr/>
              <p:nvPr/>
            </p:nvSpPr>
            <p:spPr bwMode="auto">
              <a:xfrm>
                <a:off x="6751638" y="2300288"/>
                <a:ext cx="158750" cy="6508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 name="Oval 21"/>
              <p:cNvSpPr>
                <a:spLocks noChangeArrowheads="1"/>
              </p:cNvSpPr>
              <p:nvPr/>
            </p:nvSpPr>
            <p:spPr bwMode="auto">
              <a:xfrm>
                <a:off x="6754813" y="2265363"/>
                <a:ext cx="152400" cy="508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0" name="Group 29"/>
            <p:cNvGrpSpPr/>
            <p:nvPr/>
          </p:nvGrpSpPr>
          <p:grpSpPr>
            <a:xfrm>
              <a:off x="6075365" y="2231786"/>
              <a:ext cx="380960" cy="260776"/>
              <a:chOff x="2324100" y="1814513"/>
              <a:chExt cx="266700" cy="182563"/>
            </a:xfrm>
            <a:solidFill>
              <a:schemeClr val="bg1"/>
            </a:solidFill>
          </p:grpSpPr>
          <p:sp>
            <p:nvSpPr>
              <p:cNvPr id="12" name="Freeform 55"/>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56"/>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1" name="Freeform 32"/>
            <p:cNvSpPr/>
            <p:nvPr/>
          </p:nvSpPr>
          <p:spPr bwMode="auto">
            <a:xfrm>
              <a:off x="6065527" y="3228909"/>
              <a:ext cx="327304" cy="289151"/>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solidFill>
            <a:ln>
              <a:noFill/>
            </a:ln>
          </p:spPr>
          <p:txBody>
            <a:bodyPr vert="horz" wrap="square" lIns="91440" tIns="45720" rIns="91440" bIns="45720" numCol="1" anchor="t" anchorCtr="0" compatLnSpc="1"/>
            <a:lstStyle/>
            <a:p>
              <a:endParaRPr lang="en-US"/>
            </a:p>
          </p:txBody>
        </p:sp>
      </p:grpSp>
      <p:sp>
        <p:nvSpPr>
          <p:cNvPr id="21" name="AutoShape 14"/>
          <p:cNvSpPr/>
          <p:nvPr/>
        </p:nvSpPr>
        <p:spPr bwMode="auto">
          <a:xfrm>
            <a:off x="2018164" y="2014036"/>
            <a:ext cx="172420" cy="1724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FFCDD2"/>
          </a:solidFill>
          <a:ln>
            <a:noFill/>
          </a:ln>
          <a:effectLst/>
        </p:spPr>
        <p:txBody>
          <a:bodyPr lIns="0" tIns="0" rIns="0" bIns="0" anchor="ctr"/>
          <a:lstStyle/>
          <a:p>
            <a:pPr>
              <a:lnSpc>
                <a:spcPct val="100000"/>
              </a:lnSpc>
              <a:defRPr/>
            </a:pPr>
            <a:endParaRPr lang="es-ES" sz="2800">
              <a:solidFill>
                <a:schemeClr val="bg1">
                  <a:lumMod val="6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22" name="TextBox 35"/>
          <p:cNvSpPr txBox="1"/>
          <p:nvPr/>
        </p:nvSpPr>
        <p:spPr>
          <a:xfrm>
            <a:off x="2238636" y="1913861"/>
            <a:ext cx="1097613" cy="328295"/>
          </a:xfrm>
          <a:prstGeom prst="rect">
            <a:avLst/>
          </a:prstGeom>
          <a:noFill/>
        </p:spPr>
        <p:txBody>
          <a:bodyPr wrap="square" lIns="121908" tIns="60954" rIns="121908" bIns="60954" rtlCol="0">
            <a:spAutoFit/>
          </a:bodyPr>
          <a:lstStyle/>
          <a:p>
            <a:r>
              <a:rPr lang="zh-CN" altLang="en-US" sz="1300" b="1" dirty="0">
                <a:solidFill>
                  <a:srgbClr val="FFCDD2"/>
                </a:solidFill>
                <a:latin typeface="微软雅黑" panose="020B0503020204020204" pitchFamily="34" charset="-122"/>
                <a:ea typeface="微软雅黑" panose="020B0503020204020204" pitchFamily="34" charset="-122"/>
              </a:rPr>
              <a:t>添加标题</a:t>
            </a:r>
            <a:endParaRPr lang="zh-CN" altLang="en-US" sz="1300" b="1" dirty="0">
              <a:solidFill>
                <a:srgbClr val="FFCDD2"/>
              </a:solidFill>
              <a:latin typeface="微软雅黑" panose="020B0503020204020204" pitchFamily="34" charset="-122"/>
              <a:ea typeface="微软雅黑" panose="020B0503020204020204" pitchFamily="34" charset="-122"/>
            </a:endParaRPr>
          </a:p>
        </p:txBody>
      </p:sp>
      <p:sp>
        <p:nvSpPr>
          <p:cNvPr id="23" name="TextBox 36"/>
          <p:cNvSpPr txBox="1"/>
          <p:nvPr/>
        </p:nvSpPr>
        <p:spPr>
          <a:xfrm>
            <a:off x="2249118" y="2198899"/>
            <a:ext cx="3253455" cy="430887"/>
          </a:xfrm>
          <a:prstGeom prst="rect">
            <a:avLst/>
          </a:prstGeom>
          <a:noFill/>
        </p:spPr>
        <p:txBody>
          <a:bodyPr wrap="square" lIns="121908" tIns="60954" rIns="121908" bIns="60954" rtlCol="0">
            <a:spAutoFit/>
          </a:bodyPr>
          <a:lstStyle/>
          <a:p>
            <a:pPr>
              <a:lnSpc>
                <a:spcPts val="1200"/>
              </a:lnSpc>
            </a:pPr>
            <a:r>
              <a:rPr lang="zh-CN" altLang="en-US" sz="1100" dirty="0">
                <a:solidFill>
                  <a:schemeClr val="bg1">
                    <a:lumMod val="65000"/>
                  </a:schemeClr>
                </a:solidFill>
                <a:latin typeface="+mn-ea"/>
              </a:rPr>
              <a:t>添加你的饿内容文字，添加你的饿内容文字，的内容内容添加你的饿的内容内容添加你的饿</a:t>
            </a:r>
            <a:endParaRPr lang="id-ID" sz="1100" dirty="0">
              <a:solidFill>
                <a:schemeClr val="bg1">
                  <a:lumMod val="65000"/>
                </a:schemeClr>
              </a:solidFill>
              <a:latin typeface="+mn-ea"/>
            </a:endParaRPr>
          </a:p>
        </p:txBody>
      </p:sp>
      <p:sp>
        <p:nvSpPr>
          <p:cNvPr id="24" name="AutoShape 14"/>
          <p:cNvSpPr/>
          <p:nvPr/>
        </p:nvSpPr>
        <p:spPr bwMode="auto">
          <a:xfrm>
            <a:off x="2066214" y="2947303"/>
            <a:ext cx="172420" cy="1724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B3E5FC"/>
          </a:solidFill>
          <a:ln>
            <a:noFill/>
          </a:ln>
          <a:effectLst/>
        </p:spPr>
        <p:txBody>
          <a:bodyPr lIns="0" tIns="0" rIns="0" bIns="0" anchor="ctr"/>
          <a:lstStyle/>
          <a:p>
            <a:pPr>
              <a:lnSpc>
                <a:spcPct val="100000"/>
              </a:lnSpc>
              <a:defRPr/>
            </a:pPr>
            <a:endParaRPr lang="es-ES" sz="2800">
              <a:solidFill>
                <a:schemeClr val="bg1">
                  <a:lumMod val="6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25" name="TextBox 38"/>
          <p:cNvSpPr txBox="1"/>
          <p:nvPr/>
        </p:nvSpPr>
        <p:spPr>
          <a:xfrm>
            <a:off x="2238636" y="2869378"/>
            <a:ext cx="1097613" cy="328295"/>
          </a:xfrm>
          <a:prstGeom prst="rect">
            <a:avLst/>
          </a:prstGeom>
          <a:noFill/>
        </p:spPr>
        <p:txBody>
          <a:bodyPr wrap="square" lIns="121908" tIns="60954" rIns="121908" bIns="60954" rtlCol="0">
            <a:spAutoFit/>
          </a:bodyPr>
          <a:lstStyle/>
          <a:p>
            <a:r>
              <a:rPr lang="zh-CN" altLang="en-US" sz="1300" b="1" dirty="0">
                <a:solidFill>
                  <a:srgbClr val="B3E5FC"/>
                </a:solidFill>
                <a:latin typeface="微软雅黑" panose="020B0503020204020204" pitchFamily="34" charset="-122"/>
                <a:ea typeface="微软雅黑" panose="020B0503020204020204" pitchFamily="34" charset="-122"/>
              </a:rPr>
              <a:t>添加标题</a:t>
            </a:r>
            <a:endParaRPr lang="zh-CN" altLang="en-US" sz="1300" b="1" dirty="0">
              <a:solidFill>
                <a:srgbClr val="B3E5FC"/>
              </a:solidFill>
              <a:latin typeface="微软雅黑" panose="020B0503020204020204" pitchFamily="34" charset="-122"/>
              <a:ea typeface="微软雅黑" panose="020B0503020204020204" pitchFamily="34" charset="-122"/>
            </a:endParaRPr>
          </a:p>
        </p:txBody>
      </p:sp>
      <p:sp>
        <p:nvSpPr>
          <p:cNvPr id="26" name="TextBox 39"/>
          <p:cNvSpPr txBox="1"/>
          <p:nvPr/>
        </p:nvSpPr>
        <p:spPr>
          <a:xfrm>
            <a:off x="2249118" y="3151399"/>
            <a:ext cx="3253455" cy="430887"/>
          </a:xfrm>
          <a:prstGeom prst="rect">
            <a:avLst/>
          </a:prstGeom>
          <a:noFill/>
        </p:spPr>
        <p:txBody>
          <a:bodyPr wrap="square" lIns="121908" tIns="60954" rIns="121908" bIns="60954" rtlCol="0">
            <a:spAutoFit/>
          </a:bodyPr>
          <a:lstStyle/>
          <a:p>
            <a:pPr>
              <a:lnSpc>
                <a:spcPts val="1200"/>
              </a:lnSpc>
            </a:pPr>
            <a:r>
              <a:rPr lang="zh-CN" altLang="en-US" sz="1100" dirty="0">
                <a:solidFill>
                  <a:schemeClr val="bg1">
                    <a:lumMod val="65000"/>
                  </a:schemeClr>
                </a:solidFill>
                <a:latin typeface="+mn-ea"/>
              </a:rPr>
              <a:t>添加你的饿内容文字，添加你的饿内容文字，的内容内容添加你的饿的内容内容添加你的饿</a:t>
            </a:r>
            <a:endParaRPr lang="id-ID" sz="1100" dirty="0">
              <a:solidFill>
                <a:schemeClr val="bg1">
                  <a:lumMod val="65000"/>
                </a:schemeClr>
              </a:solidFill>
              <a:latin typeface="+mn-ea"/>
            </a:endParaRPr>
          </a:p>
        </p:txBody>
      </p:sp>
      <p:sp>
        <p:nvSpPr>
          <p:cNvPr id="27" name="AutoShape 14"/>
          <p:cNvSpPr/>
          <p:nvPr/>
        </p:nvSpPr>
        <p:spPr bwMode="auto">
          <a:xfrm>
            <a:off x="2018164" y="3878937"/>
            <a:ext cx="172420" cy="1724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B2DFDB"/>
          </a:solidFill>
          <a:ln>
            <a:noFill/>
          </a:ln>
          <a:effectLst/>
        </p:spPr>
        <p:txBody>
          <a:bodyPr lIns="0" tIns="0" rIns="0" bIns="0" anchor="ctr"/>
          <a:lstStyle/>
          <a:p>
            <a:pPr>
              <a:lnSpc>
                <a:spcPct val="100000"/>
              </a:lnSpc>
              <a:defRPr/>
            </a:pPr>
            <a:endParaRPr lang="es-ES" sz="2800">
              <a:solidFill>
                <a:schemeClr val="bg1">
                  <a:lumMod val="6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28" name="TextBox 41"/>
          <p:cNvSpPr txBox="1"/>
          <p:nvPr/>
        </p:nvSpPr>
        <p:spPr>
          <a:xfrm>
            <a:off x="2238636" y="3760273"/>
            <a:ext cx="1097613" cy="328295"/>
          </a:xfrm>
          <a:prstGeom prst="rect">
            <a:avLst/>
          </a:prstGeom>
          <a:noFill/>
        </p:spPr>
        <p:txBody>
          <a:bodyPr wrap="square" lIns="121908" tIns="60954" rIns="121908" bIns="60954" rtlCol="0">
            <a:spAutoFit/>
          </a:bodyPr>
          <a:lstStyle/>
          <a:p>
            <a:r>
              <a:rPr lang="zh-CN" altLang="en-US" sz="1300" b="1" dirty="0">
                <a:solidFill>
                  <a:srgbClr val="B2DFDB"/>
                </a:solidFill>
                <a:latin typeface="微软雅黑" panose="020B0503020204020204" pitchFamily="34" charset="-122"/>
                <a:ea typeface="微软雅黑" panose="020B0503020204020204" pitchFamily="34" charset="-122"/>
              </a:rPr>
              <a:t>添加标题</a:t>
            </a:r>
            <a:endParaRPr lang="zh-CN" altLang="en-US" sz="1300" b="1" dirty="0">
              <a:solidFill>
                <a:srgbClr val="B2DFDB"/>
              </a:solidFill>
              <a:latin typeface="微软雅黑" panose="020B0503020204020204" pitchFamily="34" charset="-122"/>
              <a:ea typeface="微软雅黑" panose="020B0503020204020204" pitchFamily="34" charset="-122"/>
            </a:endParaRPr>
          </a:p>
        </p:txBody>
      </p:sp>
      <p:sp>
        <p:nvSpPr>
          <p:cNvPr id="29" name="TextBox 42"/>
          <p:cNvSpPr txBox="1"/>
          <p:nvPr/>
        </p:nvSpPr>
        <p:spPr>
          <a:xfrm>
            <a:off x="2249118" y="4067561"/>
            <a:ext cx="3253455" cy="430887"/>
          </a:xfrm>
          <a:prstGeom prst="rect">
            <a:avLst/>
          </a:prstGeom>
          <a:noFill/>
        </p:spPr>
        <p:txBody>
          <a:bodyPr wrap="square" lIns="121908" tIns="60954" rIns="121908" bIns="60954" rtlCol="0">
            <a:spAutoFit/>
          </a:bodyPr>
          <a:lstStyle/>
          <a:p>
            <a:pPr>
              <a:lnSpc>
                <a:spcPts val="1200"/>
              </a:lnSpc>
            </a:pPr>
            <a:r>
              <a:rPr lang="zh-CN" altLang="en-US" sz="1100" dirty="0">
                <a:solidFill>
                  <a:schemeClr val="bg1">
                    <a:lumMod val="65000"/>
                  </a:schemeClr>
                </a:solidFill>
                <a:latin typeface="+mn-ea"/>
              </a:rPr>
              <a:t>添加你的饿内容文字，添加你的饿内容文字，的内容内容添加你的饿的内容内容添加你的饿</a:t>
            </a:r>
            <a:endParaRPr lang="id-ID" sz="1100" dirty="0">
              <a:solidFill>
                <a:schemeClr val="bg1">
                  <a:lumMod val="65000"/>
                </a:schemeClr>
              </a:solidFill>
              <a:latin typeface="+mn-ea"/>
            </a:endParaRPr>
          </a:p>
        </p:txBody>
      </p:sp>
      <p:sp>
        <p:nvSpPr>
          <p:cNvPr id="30" name="AutoShape 14"/>
          <p:cNvSpPr/>
          <p:nvPr/>
        </p:nvSpPr>
        <p:spPr bwMode="auto">
          <a:xfrm>
            <a:off x="2018164" y="4790083"/>
            <a:ext cx="172420" cy="1724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FFE082"/>
          </a:solidFill>
          <a:ln>
            <a:noFill/>
          </a:ln>
          <a:effectLst/>
        </p:spPr>
        <p:txBody>
          <a:bodyPr lIns="0" tIns="0" rIns="0" bIns="0" anchor="ctr"/>
          <a:lstStyle/>
          <a:p>
            <a:pPr>
              <a:lnSpc>
                <a:spcPct val="100000"/>
              </a:lnSpc>
              <a:defRPr/>
            </a:pPr>
            <a:endParaRPr lang="es-ES" sz="2800">
              <a:solidFill>
                <a:schemeClr val="bg1">
                  <a:lumMod val="6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31" name="TextBox 44"/>
          <p:cNvSpPr txBox="1"/>
          <p:nvPr/>
        </p:nvSpPr>
        <p:spPr>
          <a:xfrm>
            <a:off x="2238636" y="4690469"/>
            <a:ext cx="1097613" cy="328295"/>
          </a:xfrm>
          <a:prstGeom prst="rect">
            <a:avLst/>
          </a:prstGeom>
          <a:noFill/>
        </p:spPr>
        <p:txBody>
          <a:bodyPr wrap="square" lIns="121908" tIns="60954" rIns="121908" bIns="60954" rtlCol="0">
            <a:spAutoFit/>
          </a:bodyPr>
          <a:lstStyle/>
          <a:p>
            <a:r>
              <a:rPr lang="zh-CN" altLang="en-US" sz="1300" b="1" dirty="0">
                <a:solidFill>
                  <a:srgbClr val="FFE082"/>
                </a:solidFill>
                <a:latin typeface="微软雅黑" panose="020B0503020204020204" pitchFamily="34" charset="-122"/>
                <a:ea typeface="微软雅黑" panose="020B0503020204020204" pitchFamily="34" charset="-122"/>
              </a:rPr>
              <a:t>添加标题</a:t>
            </a:r>
            <a:endParaRPr lang="zh-CN" altLang="en-US" sz="1300" b="1" dirty="0">
              <a:solidFill>
                <a:srgbClr val="FFE082"/>
              </a:solidFill>
              <a:latin typeface="微软雅黑" panose="020B0503020204020204" pitchFamily="34" charset="-122"/>
              <a:ea typeface="微软雅黑" panose="020B0503020204020204" pitchFamily="34" charset="-122"/>
            </a:endParaRPr>
          </a:p>
        </p:txBody>
      </p:sp>
      <p:sp>
        <p:nvSpPr>
          <p:cNvPr id="32" name="TextBox 45"/>
          <p:cNvSpPr txBox="1"/>
          <p:nvPr/>
        </p:nvSpPr>
        <p:spPr>
          <a:xfrm>
            <a:off x="2249118" y="4997757"/>
            <a:ext cx="3253455" cy="430887"/>
          </a:xfrm>
          <a:prstGeom prst="rect">
            <a:avLst/>
          </a:prstGeom>
          <a:noFill/>
        </p:spPr>
        <p:txBody>
          <a:bodyPr wrap="square" lIns="121908" tIns="60954" rIns="121908" bIns="60954" rtlCol="0">
            <a:spAutoFit/>
          </a:bodyPr>
          <a:lstStyle/>
          <a:p>
            <a:pPr>
              <a:lnSpc>
                <a:spcPts val="1200"/>
              </a:lnSpc>
            </a:pPr>
            <a:r>
              <a:rPr lang="zh-CN" altLang="en-US" sz="1100" dirty="0">
                <a:solidFill>
                  <a:schemeClr val="bg1">
                    <a:lumMod val="65000"/>
                  </a:schemeClr>
                </a:solidFill>
                <a:latin typeface="+mn-ea"/>
              </a:rPr>
              <a:t>添加你的饿内容文字，添加你的饿内容文字，的内容内容添加你的饿的内容内容添加你的饿</a:t>
            </a:r>
            <a:endParaRPr lang="id-ID" sz="1100" dirty="0">
              <a:solidFill>
                <a:schemeClr val="bg1">
                  <a:lumMod val="65000"/>
                </a:schemeClr>
              </a:solidFill>
              <a:latin typeface="+mn-ea"/>
            </a:endParaRPr>
          </a:p>
        </p:txBody>
      </p:sp>
      <p:sp>
        <p:nvSpPr>
          <p:cNvPr id="33" name="TextBox 46"/>
          <p:cNvSpPr txBox="1"/>
          <p:nvPr/>
        </p:nvSpPr>
        <p:spPr>
          <a:xfrm>
            <a:off x="1959303" y="1112663"/>
            <a:ext cx="2687949" cy="415486"/>
          </a:xfrm>
          <a:prstGeom prst="rect">
            <a:avLst/>
          </a:prstGeom>
          <a:noFill/>
        </p:spPr>
        <p:txBody>
          <a:bodyPr wrap="square" lIns="121908" tIns="60954" rIns="121908" bIns="60954" rtlCol="0">
            <a:spAutoFit/>
          </a:bodyPr>
          <a:lstStyle/>
          <a:p>
            <a:r>
              <a:rPr lang="zh-CN" altLang="en-US" sz="1900" b="1" dirty="0">
                <a:solidFill>
                  <a:schemeClr val="bg1">
                    <a:lumMod val="65000"/>
                  </a:schemeClr>
                </a:solidFill>
                <a:latin typeface="微软雅黑" panose="020B0503020204020204" pitchFamily="34" charset="-122"/>
                <a:ea typeface="微软雅黑" panose="020B0503020204020204" pitchFamily="34" charset="-122"/>
              </a:rPr>
              <a:t>填写你的标题内容</a:t>
            </a:r>
            <a:endParaRPr lang="zh-CN" altLang="en-US" sz="19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4" name="TextBox 47"/>
          <p:cNvSpPr txBox="1"/>
          <p:nvPr/>
        </p:nvSpPr>
        <p:spPr>
          <a:xfrm>
            <a:off x="2018165" y="1511988"/>
            <a:ext cx="3602011" cy="307776"/>
          </a:xfrm>
          <a:prstGeom prst="rect">
            <a:avLst/>
          </a:prstGeom>
          <a:noFill/>
        </p:spPr>
        <p:txBody>
          <a:bodyPr wrap="square" lIns="121908" tIns="60954" rIns="121908" bIns="60954" rtlCol="0">
            <a:spAutoFit/>
          </a:bodyPr>
          <a:lstStyle/>
          <a:p>
            <a:r>
              <a:rPr lang="en-US" altLang="zh-CN" sz="1200" spc="133" dirty="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Replacement Names Became Post</a:t>
            </a:r>
            <a:endParaRPr lang="zh-CN" altLang="en-US" sz="1200" spc="133" dirty="0">
              <a:solidFill>
                <a:schemeClr val="bg1">
                  <a:lumMod val="65000"/>
                </a:schemeClr>
              </a:solidFill>
              <a:latin typeface="Tahoma" panose="020B0604030504040204" pitchFamily="34" charset="0"/>
              <a:ea typeface="微软雅黑" panose="020B0503020204020204" pitchFamily="34" charset="-122"/>
              <a:cs typeface="Tahoma" panose="020B060403050404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33"/>
                                        </p:tgtEl>
                                        <p:attrNameLst>
                                          <p:attrName>ppt_y</p:attrName>
                                        </p:attrNameLst>
                                      </p:cBhvr>
                                      <p:tavLst>
                                        <p:tav tm="0">
                                          <p:val>
                                            <p:strVal val="#ppt_y"/>
                                          </p:val>
                                        </p:tav>
                                        <p:tav tm="100000">
                                          <p:val>
                                            <p:strVal val="#ppt_y"/>
                                          </p:val>
                                        </p:tav>
                                      </p:tavLst>
                                    </p:anim>
                                    <p:anim calcmode="lin" valueType="num">
                                      <p:cBhvr>
                                        <p:cTn id="26"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33"/>
                                        </p:tgtEl>
                                      </p:cBhvr>
                                    </p:animEffect>
                                  </p:childTnLst>
                                </p:cTn>
                              </p:par>
                            </p:childTnLst>
                          </p:cTn>
                        </p:par>
                        <p:par>
                          <p:cTn id="29" fill="hold">
                            <p:stCondLst>
                              <p:cond delay="2849"/>
                            </p:stCondLst>
                            <p:childTnLst>
                              <p:par>
                                <p:cTn id="30" presetID="22" presetClass="entr" presetSubtype="8"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left)">
                                      <p:cBhvr>
                                        <p:cTn id="32" dur="500"/>
                                        <p:tgtEl>
                                          <p:spTgt spid="34"/>
                                        </p:tgtEl>
                                      </p:cBhvr>
                                    </p:animEffect>
                                  </p:childTnLst>
                                </p:cTn>
                              </p:par>
                            </p:childTnLst>
                          </p:cTn>
                        </p:par>
                        <p:par>
                          <p:cTn id="33" fill="hold">
                            <p:stCondLst>
                              <p:cond delay="3349"/>
                            </p:stCondLst>
                            <p:childTnLst>
                              <p:par>
                                <p:cTn id="34" presetID="2" presetClass="entr" presetSubtype="8"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300" fill="hold"/>
                                        <p:tgtEl>
                                          <p:spTgt spid="21"/>
                                        </p:tgtEl>
                                        <p:attrNameLst>
                                          <p:attrName>ppt_x</p:attrName>
                                        </p:attrNameLst>
                                      </p:cBhvr>
                                      <p:tavLst>
                                        <p:tav tm="0">
                                          <p:val>
                                            <p:strVal val="0-#ppt_w/2"/>
                                          </p:val>
                                        </p:tav>
                                        <p:tav tm="100000">
                                          <p:val>
                                            <p:strVal val="#ppt_x"/>
                                          </p:val>
                                        </p:tav>
                                      </p:tavLst>
                                    </p:anim>
                                    <p:anim calcmode="lin" valueType="num">
                                      <p:cBhvr additive="base">
                                        <p:cTn id="37" dur="300" fill="hold"/>
                                        <p:tgtEl>
                                          <p:spTgt spid="21"/>
                                        </p:tgtEl>
                                        <p:attrNameLst>
                                          <p:attrName>ppt_y</p:attrName>
                                        </p:attrNameLst>
                                      </p:cBhvr>
                                      <p:tavLst>
                                        <p:tav tm="0">
                                          <p:val>
                                            <p:strVal val="#ppt_y"/>
                                          </p:val>
                                        </p:tav>
                                        <p:tav tm="100000">
                                          <p:val>
                                            <p:strVal val="#ppt_y"/>
                                          </p:val>
                                        </p:tav>
                                      </p:tavLst>
                                    </p:anim>
                                  </p:childTnLst>
                                </p:cTn>
                              </p:par>
                            </p:childTnLst>
                          </p:cTn>
                        </p:par>
                        <p:par>
                          <p:cTn id="38" fill="hold">
                            <p:stCondLst>
                              <p:cond delay="3849"/>
                            </p:stCondLst>
                            <p:childTnLst>
                              <p:par>
                                <p:cTn id="39" presetID="2" presetClass="entr" presetSubtype="8"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300" fill="hold"/>
                                        <p:tgtEl>
                                          <p:spTgt spid="24"/>
                                        </p:tgtEl>
                                        <p:attrNameLst>
                                          <p:attrName>ppt_x</p:attrName>
                                        </p:attrNameLst>
                                      </p:cBhvr>
                                      <p:tavLst>
                                        <p:tav tm="0">
                                          <p:val>
                                            <p:strVal val="0-#ppt_w/2"/>
                                          </p:val>
                                        </p:tav>
                                        <p:tav tm="100000">
                                          <p:val>
                                            <p:strVal val="#ppt_x"/>
                                          </p:val>
                                        </p:tav>
                                      </p:tavLst>
                                    </p:anim>
                                    <p:anim calcmode="lin" valueType="num">
                                      <p:cBhvr additive="base">
                                        <p:cTn id="42" dur="300" fill="hold"/>
                                        <p:tgtEl>
                                          <p:spTgt spid="24"/>
                                        </p:tgtEl>
                                        <p:attrNameLst>
                                          <p:attrName>ppt_y</p:attrName>
                                        </p:attrNameLst>
                                      </p:cBhvr>
                                      <p:tavLst>
                                        <p:tav tm="0">
                                          <p:val>
                                            <p:strVal val="#ppt_y"/>
                                          </p:val>
                                        </p:tav>
                                        <p:tav tm="100000">
                                          <p:val>
                                            <p:strVal val="#ppt_y"/>
                                          </p:val>
                                        </p:tav>
                                      </p:tavLst>
                                    </p:anim>
                                  </p:childTnLst>
                                </p:cTn>
                              </p:par>
                            </p:childTnLst>
                          </p:cTn>
                        </p:par>
                        <p:par>
                          <p:cTn id="43" fill="hold">
                            <p:stCondLst>
                              <p:cond delay="4349"/>
                            </p:stCondLst>
                            <p:childTnLst>
                              <p:par>
                                <p:cTn id="44" presetID="2" presetClass="entr" presetSubtype="8"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300" fill="hold"/>
                                        <p:tgtEl>
                                          <p:spTgt spid="27"/>
                                        </p:tgtEl>
                                        <p:attrNameLst>
                                          <p:attrName>ppt_x</p:attrName>
                                        </p:attrNameLst>
                                      </p:cBhvr>
                                      <p:tavLst>
                                        <p:tav tm="0">
                                          <p:val>
                                            <p:strVal val="0-#ppt_w/2"/>
                                          </p:val>
                                        </p:tav>
                                        <p:tav tm="100000">
                                          <p:val>
                                            <p:strVal val="#ppt_x"/>
                                          </p:val>
                                        </p:tav>
                                      </p:tavLst>
                                    </p:anim>
                                    <p:anim calcmode="lin" valueType="num">
                                      <p:cBhvr additive="base">
                                        <p:cTn id="47" dur="300" fill="hold"/>
                                        <p:tgtEl>
                                          <p:spTgt spid="27"/>
                                        </p:tgtEl>
                                        <p:attrNameLst>
                                          <p:attrName>ppt_y</p:attrName>
                                        </p:attrNameLst>
                                      </p:cBhvr>
                                      <p:tavLst>
                                        <p:tav tm="0">
                                          <p:val>
                                            <p:strVal val="#ppt_y"/>
                                          </p:val>
                                        </p:tav>
                                        <p:tav tm="100000">
                                          <p:val>
                                            <p:strVal val="#ppt_y"/>
                                          </p:val>
                                        </p:tav>
                                      </p:tavLst>
                                    </p:anim>
                                  </p:childTnLst>
                                </p:cTn>
                              </p:par>
                            </p:childTnLst>
                          </p:cTn>
                        </p:par>
                        <p:par>
                          <p:cTn id="48" fill="hold">
                            <p:stCondLst>
                              <p:cond delay="4849"/>
                            </p:stCondLst>
                            <p:childTnLst>
                              <p:par>
                                <p:cTn id="49" presetID="2" presetClass="entr" presetSubtype="8" fill="hold" nodeType="after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300" fill="hold"/>
                                        <p:tgtEl>
                                          <p:spTgt spid="30"/>
                                        </p:tgtEl>
                                        <p:attrNameLst>
                                          <p:attrName>ppt_x</p:attrName>
                                        </p:attrNameLst>
                                      </p:cBhvr>
                                      <p:tavLst>
                                        <p:tav tm="0">
                                          <p:val>
                                            <p:strVal val="0-#ppt_w/2"/>
                                          </p:val>
                                        </p:tav>
                                        <p:tav tm="100000">
                                          <p:val>
                                            <p:strVal val="#ppt_x"/>
                                          </p:val>
                                        </p:tav>
                                      </p:tavLst>
                                    </p:anim>
                                    <p:anim calcmode="lin" valueType="num">
                                      <p:cBhvr additive="base">
                                        <p:cTn id="52" dur="300" fill="hold"/>
                                        <p:tgtEl>
                                          <p:spTgt spid="30"/>
                                        </p:tgtEl>
                                        <p:attrNameLst>
                                          <p:attrName>ppt_y</p:attrName>
                                        </p:attrNameLst>
                                      </p:cBhvr>
                                      <p:tavLst>
                                        <p:tav tm="0">
                                          <p:val>
                                            <p:strVal val="#ppt_y"/>
                                          </p:val>
                                        </p:tav>
                                        <p:tav tm="100000">
                                          <p:val>
                                            <p:strVal val="#ppt_y"/>
                                          </p:val>
                                        </p:tav>
                                      </p:tavLst>
                                    </p:anim>
                                  </p:childTnLst>
                                </p:cTn>
                              </p:par>
                            </p:childTnLst>
                          </p:cTn>
                        </p:par>
                        <p:par>
                          <p:cTn id="53" fill="hold">
                            <p:stCondLst>
                              <p:cond delay="5349"/>
                            </p:stCondLst>
                            <p:childTnLst>
                              <p:par>
                                <p:cTn id="54" presetID="31" presetClass="entr" presetSubtype="0"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 calcmode="lin" valueType="num">
                                      <p:cBhvr>
                                        <p:cTn id="58" dur="500" fill="hold"/>
                                        <p:tgtEl>
                                          <p:spTgt spid="22"/>
                                        </p:tgtEl>
                                        <p:attrNameLst>
                                          <p:attrName>style.rotation</p:attrName>
                                        </p:attrNameLst>
                                      </p:cBhvr>
                                      <p:tavLst>
                                        <p:tav tm="0">
                                          <p:val>
                                            <p:fltVal val="90"/>
                                          </p:val>
                                        </p:tav>
                                        <p:tav tm="100000">
                                          <p:val>
                                            <p:fltVal val="0"/>
                                          </p:val>
                                        </p:tav>
                                      </p:tavLst>
                                    </p:anim>
                                    <p:animEffect transition="in" filter="fade">
                                      <p:cBhvr>
                                        <p:cTn id="59" dur="500"/>
                                        <p:tgtEl>
                                          <p:spTgt spid="22"/>
                                        </p:tgtEl>
                                      </p:cBhvr>
                                    </p:animEffect>
                                  </p:childTnLst>
                                </p:cTn>
                              </p:par>
                              <p:par>
                                <p:cTn id="60" presetID="31" presetClass="entr" presetSubtype="0"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 calcmode="lin" valueType="num">
                                      <p:cBhvr>
                                        <p:cTn id="64" dur="500" fill="hold"/>
                                        <p:tgtEl>
                                          <p:spTgt spid="25"/>
                                        </p:tgtEl>
                                        <p:attrNameLst>
                                          <p:attrName>style.rotation</p:attrName>
                                        </p:attrNameLst>
                                      </p:cBhvr>
                                      <p:tavLst>
                                        <p:tav tm="0">
                                          <p:val>
                                            <p:fltVal val="90"/>
                                          </p:val>
                                        </p:tav>
                                        <p:tav tm="100000">
                                          <p:val>
                                            <p:fltVal val="0"/>
                                          </p:val>
                                        </p:tav>
                                      </p:tavLst>
                                    </p:anim>
                                    <p:animEffect transition="in" filter="fade">
                                      <p:cBhvr>
                                        <p:cTn id="65" dur="500"/>
                                        <p:tgtEl>
                                          <p:spTgt spid="25"/>
                                        </p:tgtEl>
                                      </p:cBhvr>
                                    </p:animEffect>
                                  </p:childTnLst>
                                </p:cTn>
                              </p:par>
                              <p:par>
                                <p:cTn id="66" presetID="31" presetClass="entr" presetSubtype="0"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ppt_w</p:attrName>
                                        </p:attrNameLst>
                                      </p:cBhvr>
                                      <p:tavLst>
                                        <p:tav tm="0">
                                          <p:val>
                                            <p:fltVal val="0"/>
                                          </p:val>
                                        </p:tav>
                                        <p:tav tm="100000">
                                          <p:val>
                                            <p:strVal val="#ppt_w"/>
                                          </p:val>
                                        </p:tav>
                                      </p:tavLst>
                                    </p:anim>
                                    <p:anim calcmode="lin" valueType="num">
                                      <p:cBhvr>
                                        <p:cTn id="69" dur="500" fill="hold"/>
                                        <p:tgtEl>
                                          <p:spTgt spid="28"/>
                                        </p:tgtEl>
                                        <p:attrNameLst>
                                          <p:attrName>ppt_h</p:attrName>
                                        </p:attrNameLst>
                                      </p:cBhvr>
                                      <p:tavLst>
                                        <p:tav tm="0">
                                          <p:val>
                                            <p:fltVal val="0"/>
                                          </p:val>
                                        </p:tav>
                                        <p:tav tm="100000">
                                          <p:val>
                                            <p:strVal val="#ppt_h"/>
                                          </p:val>
                                        </p:tav>
                                      </p:tavLst>
                                    </p:anim>
                                    <p:anim calcmode="lin" valueType="num">
                                      <p:cBhvr>
                                        <p:cTn id="70" dur="500" fill="hold"/>
                                        <p:tgtEl>
                                          <p:spTgt spid="28"/>
                                        </p:tgtEl>
                                        <p:attrNameLst>
                                          <p:attrName>style.rotation</p:attrName>
                                        </p:attrNameLst>
                                      </p:cBhvr>
                                      <p:tavLst>
                                        <p:tav tm="0">
                                          <p:val>
                                            <p:fltVal val="90"/>
                                          </p:val>
                                        </p:tav>
                                        <p:tav tm="100000">
                                          <p:val>
                                            <p:fltVal val="0"/>
                                          </p:val>
                                        </p:tav>
                                      </p:tavLst>
                                    </p:anim>
                                    <p:animEffect transition="in" filter="fade">
                                      <p:cBhvr>
                                        <p:cTn id="71" dur="500"/>
                                        <p:tgtEl>
                                          <p:spTgt spid="28"/>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 calcmode="lin" valueType="num">
                                      <p:cBhvr>
                                        <p:cTn id="76" dur="500" fill="hold"/>
                                        <p:tgtEl>
                                          <p:spTgt spid="31"/>
                                        </p:tgtEl>
                                        <p:attrNameLst>
                                          <p:attrName>style.rotation</p:attrName>
                                        </p:attrNameLst>
                                      </p:cBhvr>
                                      <p:tavLst>
                                        <p:tav tm="0">
                                          <p:val>
                                            <p:fltVal val="90"/>
                                          </p:val>
                                        </p:tav>
                                        <p:tav tm="100000">
                                          <p:val>
                                            <p:fltVal val="0"/>
                                          </p:val>
                                        </p:tav>
                                      </p:tavLst>
                                    </p:anim>
                                    <p:animEffect transition="in" filter="fade">
                                      <p:cBhvr>
                                        <p:cTn id="77" dur="500"/>
                                        <p:tgtEl>
                                          <p:spTgt spid="31"/>
                                        </p:tgtEl>
                                      </p:cBhvr>
                                    </p:animEffect>
                                  </p:childTnLst>
                                </p:cTn>
                              </p:par>
                            </p:childTnLst>
                          </p:cTn>
                        </p:par>
                        <p:par>
                          <p:cTn id="78" fill="hold">
                            <p:stCondLst>
                              <p:cond delay="5849"/>
                            </p:stCondLst>
                            <p:childTnLst>
                              <p:par>
                                <p:cTn id="79" presetID="42" presetClass="entr" presetSubtype="0"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fade">
                                      <p:cBhvr>
                                        <p:cTn id="81" dur="500"/>
                                        <p:tgtEl>
                                          <p:spTgt spid="23"/>
                                        </p:tgtEl>
                                      </p:cBhvr>
                                    </p:animEffect>
                                    <p:anim calcmode="lin" valueType="num">
                                      <p:cBhvr>
                                        <p:cTn id="82" dur="500" fill="hold"/>
                                        <p:tgtEl>
                                          <p:spTgt spid="23"/>
                                        </p:tgtEl>
                                        <p:attrNameLst>
                                          <p:attrName>ppt_x</p:attrName>
                                        </p:attrNameLst>
                                      </p:cBhvr>
                                      <p:tavLst>
                                        <p:tav tm="0">
                                          <p:val>
                                            <p:strVal val="#ppt_x"/>
                                          </p:val>
                                        </p:tav>
                                        <p:tav tm="100000">
                                          <p:val>
                                            <p:strVal val="#ppt_x"/>
                                          </p:val>
                                        </p:tav>
                                      </p:tavLst>
                                    </p:anim>
                                    <p:anim calcmode="lin" valueType="num">
                                      <p:cBhvr>
                                        <p:cTn id="83" dur="500" fill="hold"/>
                                        <p:tgtEl>
                                          <p:spTgt spid="23"/>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500"/>
                                        <p:tgtEl>
                                          <p:spTgt spid="26"/>
                                        </p:tgtEl>
                                      </p:cBhvr>
                                    </p:animEffect>
                                    <p:anim calcmode="lin" valueType="num">
                                      <p:cBhvr>
                                        <p:cTn id="87" dur="500" fill="hold"/>
                                        <p:tgtEl>
                                          <p:spTgt spid="26"/>
                                        </p:tgtEl>
                                        <p:attrNameLst>
                                          <p:attrName>ppt_x</p:attrName>
                                        </p:attrNameLst>
                                      </p:cBhvr>
                                      <p:tavLst>
                                        <p:tav tm="0">
                                          <p:val>
                                            <p:strVal val="#ppt_x"/>
                                          </p:val>
                                        </p:tav>
                                        <p:tav tm="100000">
                                          <p:val>
                                            <p:strVal val="#ppt_x"/>
                                          </p:val>
                                        </p:tav>
                                      </p:tavLst>
                                    </p:anim>
                                    <p:anim calcmode="lin" valueType="num">
                                      <p:cBhvr>
                                        <p:cTn id="88" dur="500" fill="hold"/>
                                        <p:tgtEl>
                                          <p:spTgt spid="26"/>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fade">
                                      <p:cBhvr>
                                        <p:cTn id="91" dur="500"/>
                                        <p:tgtEl>
                                          <p:spTgt spid="29"/>
                                        </p:tgtEl>
                                      </p:cBhvr>
                                    </p:animEffect>
                                    <p:anim calcmode="lin" valueType="num">
                                      <p:cBhvr>
                                        <p:cTn id="92" dur="500" fill="hold"/>
                                        <p:tgtEl>
                                          <p:spTgt spid="29"/>
                                        </p:tgtEl>
                                        <p:attrNameLst>
                                          <p:attrName>ppt_x</p:attrName>
                                        </p:attrNameLst>
                                      </p:cBhvr>
                                      <p:tavLst>
                                        <p:tav tm="0">
                                          <p:val>
                                            <p:strVal val="#ppt_x"/>
                                          </p:val>
                                        </p:tav>
                                        <p:tav tm="100000">
                                          <p:val>
                                            <p:strVal val="#ppt_x"/>
                                          </p:val>
                                        </p:tav>
                                      </p:tavLst>
                                    </p:anim>
                                    <p:anim calcmode="lin" valueType="num">
                                      <p:cBhvr>
                                        <p:cTn id="93" dur="500" fill="hold"/>
                                        <p:tgtEl>
                                          <p:spTgt spid="29"/>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fade">
                                      <p:cBhvr>
                                        <p:cTn id="96" dur="500"/>
                                        <p:tgtEl>
                                          <p:spTgt spid="32"/>
                                        </p:tgtEl>
                                      </p:cBhvr>
                                    </p:animEffect>
                                    <p:anim calcmode="lin" valueType="num">
                                      <p:cBhvr>
                                        <p:cTn id="97" dur="500" fill="hold"/>
                                        <p:tgtEl>
                                          <p:spTgt spid="32"/>
                                        </p:tgtEl>
                                        <p:attrNameLst>
                                          <p:attrName>ppt_x</p:attrName>
                                        </p:attrNameLst>
                                      </p:cBhvr>
                                      <p:tavLst>
                                        <p:tav tm="0">
                                          <p:val>
                                            <p:strVal val="#ppt_x"/>
                                          </p:val>
                                        </p:tav>
                                        <p:tav tm="100000">
                                          <p:val>
                                            <p:strVal val="#ppt_x"/>
                                          </p:val>
                                        </p:tav>
                                      </p:tavLst>
                                    </p:anim>
                                    <p:anim calcmode="lin" valueType="num">
                                      <p:cBhvr>
                                        <p:cTn id="98"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6" grpId="0"/>
      <p:bldP spid="28" grpId="0"/>
      <p:bldP spid="29" grpId="0"/>
      <p:bldP spid="31" grpId="0"/>
      <p:bldP spid="32" grpId="0"/>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菱形 1"/>
          <p:cNvSpPr/>
          <p:nvPr/>
        </p:nvSpPr>
        <p:spPr>
          <a:xfrm>
            <a:off x="3222957" y="1315114"/>
            <a:ext cx="575989" cy="576064"/>
          </a:xfrm>
          <a:prstGeom prst="diamond">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3" name="菱形 2"/>
          <p:cNvSpPr/>
          <p:nvPr/>
        </p:nvSpPr>
        <p:spPr>
          <a:xfrm>
            <a:off x="4721627" y="1315114"/>
            <a:ext cx="575989" cy="576064"/>
          </a:xfrm>
          <a:prstGeom prst="diamond">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4" name="菱形 3"/>
          <p:cNvSpPr/>
          <p:nvPr/>
        </p:nvSpPr>
        <p:spPr>
          <a:xfrm>
            <a:off x="6505412" y="1315114"/>
            <a:ext cx="575989" cy="576064"/>
          </a:xfrm>
          <a:prstGeom prst="diamond">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5" name="菱形 4"/>
          <p:cNvSpPr/>
          <p:nvPr/>
        </p:nvSpPr>
        <p:spPr>
          <a:xfrm>
            <a:off x="8047827" y="1315114"/>
            <a:ext cx="575989" cy="576064"/>
          </a:xfrm>
          <a:prstGeom prst="diamond">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grpSp>
        <p:nvGrpSpPr>
          <p:cNvPr id="6" name="组合 5"/>
          <p:cNvGrpSpPr/>
          <p:nvPr/>
        </p:nvGrpSpPr>
        <p:grpSpPr>
          <a:xfrm rot="10800000">
            <a:off x="3535819" y="2804971"/>
            <a:ext cx="84272" cy="641868"/>
            <a:chOff x="2911199" y="2513601"/>
            <a:chExt cx="63212" cy="481401"/>
          </a:xfrm>
        </p:grpSpPr>
        <p:sp>
          <p:nvSpPr>
            <p:cNvPr id="7" name="椭圆 6"/>
            <p:cNvSpPr/>
            <p:nvPr/>
          </p:nvSpPr>
          <p:spPr>
            <a:xfrm>
              <a:off x="2911199" y="2931790"/>
              <a:ext cx="63212" cy="63212"/>
            </a:xfrm>
            <a:prstGeom prst="ellipse">
              <a:avLst/>
            </a:prstGeom>
            <a:noFill/>
            <a:ln w="12700">
              <a:solidFill>
                <a:srgbClr val="FFCD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rot="10800000" flipV="1">
              <a:off x="2942805" y="2513601"/>
              <a:ext cx="0" cy="418188"/>
            </a:xfrm>
            <a:prstGeom prst="line">
              <a:avLst/>
            </a:prstGeom>
            <a:ln>
              <a:solidFill>
                <a:srgbClr val="FFCDD2"/>
              </a:solidFill>
              <a:miter lim="800000"/>
              <a:headEnd type="none" w="sm" len="sm"/>
              <a:tailEnd type="none"/>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rot="10800000">
            <a:off x="5028935" y="2804971"/>
            <a:ext cx="84272" cy="1239645"/>
            <a:chOff x="2911199" y="1842874"/>
            <a:chExt cx="63212" cy="1152128"/>
          </a:xfrm>
        </p:grpSpPr>
        <p:sp>
          <p:nvSpPr>
            <p:cNvPr id="10" name="椭圆 9"/>
            <p:cNvSpPr/>
            <p:nvPr/>
          </p:nvSpPr>
          <p:spPr>
            <a:xfrm>
              <a:off x="2911199" y="2931790"/>
              <a:ext cx="63212" cy="63212"/>
            </a:xfrm>
            <a:prstGeom prst="ellipse">
              <a:avLst/>
            </a:prstGeom>
            <a:noFill/>
            <a:ln w="12700">
              <a:solidFill>
                <a:srgbClr val="B3E5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rot="10800000" flipV="1">
              <a:off x="2942805" y="1842874"/>
              <a:ext cx="0" cy="1088916"/>
            </a:xfrm>
            <a:prstGeom prst="line">
              <a:avLst/>
            </a:prstGeom>
            <a:ln>
              <a:solidFill>
                <a:srgbClr val="B3E5FC"/>
              </a:solidFill>
              <a:miter lim="800000"/>
              <a:headEnd type="none" w="sm" len="sm"/>
              <a:tailEnd type="none"/>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0800000">
            <a:off x="8251549" y="2804971"/>
            <a:ext cx="84272" cy="1239645"/>
            <a:chOff x="2911199" y="1842874"/>
            <a:chExt cx="63212" cy="1152128"/>
          </a:xfrm>
          <a:noFill/>
        </p:grpSpPr>
        <p:sp>
          <p:nvSpPr>
            <p:cNvPr id="13" name="椭圆 12"/>
            <p:cNvSpPr/>
            <p:nvPr/>
          </p:nvSpPr>
          <p:spPr>
            <a:xfrm>
              <a:off x="2911199" y="2931790"/>
              <a:ext cx="63212" cy="63212"/>
            </a:xfrm>
            <a:prstGeom prst="ellipse">
              <a:avLst/>
            </a:prstGeom>
            <a:grpFill/>
            <a:ln w="12700">
              <a:solidFill>
                <a:srgbClr val="FFE0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rot="10800000" flipV="1">
              <a:off x="2942805" y="1842874"/>
              <a:ext cx="0" cy="1088916"/>
            </a:xfrm>
            <a:prstGeom prst="line">
              <a:avLst/>
            </a:prstGeom>
            <a:grpFill/>
            <a:ln>
              <a:solidFill>
                <a:srgbClr val="FFE082"/>
              </a:solidFill>
              <a:miter lim="800000"/>
              <a:headEnd type="none" w="sm" len="sm"/>
              <a:tailEnd type="none"/>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2811756" y="3611328"/>
            <a:ext cx="1493999" cy="795519"/>
            <a:chOff x="2329980" y="3229012"/>
            <a:chExt cx="1120645" cy="596639"/>
          </a:xfrm>
        </p:grpSpPr>
        <p:sp>
          <p:nvSpPr>
            <p:cNvPr id="16" name="TextBox 53"/>
            <p:cNvSpPr txBox="1"/>
            <p:nvPr/>
          </p:nvSpPr>
          <p:spPr>
            <a:xfrm>
              <a:off x="2549576" y="3229012"/>
              <a:ext cx="695916" cy="219291"/>
            </a:xfrm>
            <a:prstGeom prst="rect">
              <a:avLst/>
            </a:prstGeom>
            <a:noFill/>
          </p:spPr>
          <p:txBody>
            <a:bodyPr wrap="square" rtlCol="0">
              <a:spAutoFit/>
            </a:bodyPr>
            <a:lstStyle/>
            <a:p>
              <a:pPr algn="ctr"/>
              <a:r>
                <a:rPr lang="zh-CN" altLang="en-US" sz="13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7" name="TextBox 54"/>
            <p:cNvSpPr txBox="1"/>
            <p:nvPr/>
          </p:nvSpPr>
          <p:spPr>
            <a:xfrm>
              <a:off x="2329980" y="3381298"/>
              <a:ext cx="1120645" cy="444353"/>
            </a:xfrm>
            <a:prstGeom prst="rect">
              <a:avLst/>
            </a:prstGeom>
            <a:noFill/>
          </p:spPr>
          <p:txBody>
            <a:bodyPr wrap="square" rtlCol="0">
              <a:spAutoFit/>
            </a:bodyPr>
            <a:lstStyle/>
            <a:p>
              <a:pPr algn="ctr">
                <a:lnSpc>
                  <a:spcPts val="1335"/>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rPr>
                <a:t>添加你的饿内容文字或者复制内容文字的内容内容添加你内容添内容添</a:t>
              </a:r>
              <a:endParaRPr lang="id-ID" sz="8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4306728" y="4327734"/>
            <a:ext cx="1493999" cy="807995"/>
            <a:chOff x="3451355" y="3766316"/>
            <a:chExt cx="1120645" cy="605996"/>
          </a:xfrm>
        </p:grpSpPr>
        <p:sp>
          <p:nvSpPr>
            <p:cNvPr id="19" name="TextBox 55"/>
            <p:cNvSpPr txBox="1"/>
            <p:nvPr/>
          </p:nvSpPr>
          <p:spPr>
            <a:xfrm>
              <a:off x="3663719" y="3766316"/>
              <a:ext cx="695916" cy="219291"/>
            </a:xfrm>
            <a:prstGeom prst="rect">
              <a:avLst/>
            </a:prstGeom>
            <a:noFill/>
          </p:spPr>
          <p:txBody>
            <a:bodyPr wrap="square" rtlCol="0">
              <a:spAutoFit/>
            </a:bodyPr>
            <a:lstStyle/>
            <a:p>
              <a:pPr algn="ctr"/>
              <a:r>
                <a:rPr lang="zh-CN" altLang="en-US" sz="13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0" name="TextBox 56"/>
            <p:cNvSpPr txBox="1"/>
            <p:nvPr/>
          </p:nvSpPr>
          <p:spPr>
            <a:xfrm>
              <a:off x="3451355" y="3927959"/>
              <a:ext cx="1120645" cy="444353"/>
            </a:xfrm>
            <a:prstGeom prst="rect">
              <a:avLst/>
            </a:prstGeom>
            <a:noFill/>
          </p:spPr>
          <p:txBody>
            <a:bodyPr wrap="square" rtlCol="0">
              <a:spAutoFit/>
            </a:bodyPr>
            <a:lstStyle/>
            <a:p>
              <a:pPr algn="ctr">
                <a:lnSpc>
                  <a:spcPts val="1335"/>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rPr>
                <a:t>添加你的饿内容文字或者复制内容文字的内容内容添加你内容添内容添</a:t>
              </a:r>
              <a:endParaRPr lang="id-ID" sz="8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388952" y="3184213"/>
            <a:ext cx="378007" cy="378056"/>
            <a:chOff x="2762934" y="2908678"/>
            <a:chExt cx="283542" cy="283542"/>
          </a:xfrm>
        </p:grpSpPr>
        <p:sp>
          <p:nvSpPr>
            <p:cNvPr id="22" name="椭圆 21"/>
            <p:cNvSpPr/>
            <p:nvPr/>
          </p:nvSpPr>
          <p:spPr>
            <a:xfrm>
              <a:off x="2762934" y="2908678"/>
              <a:ext cx="283542" cy="283542"/>
            </a:xfrm>
            <a:prstGeom prst="ellipse">
              <a:avLst/>
            </a:prstGeom>
            <a:solidFill>
              <a:srgbClr val="FFC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0800000">
              <a:off x="2851014" y="3016688"/>
              <a:ext cx="104842" cy="903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4882069" y="3921819"/>
            <a:ext cx="378007" cy="378056"/>
            <a:chOff x="3882917" y="3461883"/>
            <a:chExt cx="283542" cy="283542"/>
          </a:xfrm>
        </p:grpSpPr>
        <p:sp>
          <p:nvSpPr>
            <p:cNvPr id="25" name="椭圆 24"/>
            <p:cNvSpPr/>
            <p:nvPr/>
          </p:nvSpPr>
          <p:spPr>
            <a:xfrm>
              <a:off x="3882917" y="3461883"/>
              <a:ext cx="283542" cy="283542"/>
            </a:xfrm>
            <a:prstGeom prst="ellipse">
              <a:avLst/>
            </a:prstGeom>
            <a:solidFill>
              <a:srgbClr val="B3E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6" name="等腰三角形 25"/>
            <p:cNvSpPr/>
            <p:nvPr/>
          </p:nvSpPr>
          <p:spPr>
            <a:xfrm rot="10800000">
              <a:off x="3972267" y="3590343"/>
              <a:ext cx="104842" cy="903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grpSp>
        <p:nvGrpSpPr>
          <p:cNvPr id="27" name="组合 26"/>
          <p:cNvGrpSpPr/>
          <p:nvPr/>
        </p:nvGrpSpPr>
        <p:grpSpPr>
          <a:xfrm>
            <a:off x="8104682" y="3921819"/>
            <a:ext cx="378007" cy="378056"/>
            <a:chOff x="6300192" y="3461883"/>
            <a:chExt cx="283542" cy="283542"/>
          </a:xfrm>
        </p:grpSpPr>
        <p:sp>
          <p:nvSpPr>
            <p:cNvPr id="28" name="椭圆 27"/>
            <p:cNvSpPr/>
            <p:nvPr/>
          </p:nvSpPr>
          <p:spPr>
            <a:xfrm>
              <a:off x="6300192" y="3461883"/>
              <a:ext cx="283542" cy="283542"/>
            </a:xfrm>
            <a:prstGeom prst="ellipse">
              <a:avLst/>
            </a:prstGeom>
            <a:solidFill>
              <a:srgbClr val="FFE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9" name="等腰三角形 28"/>
            <p:cNvSpPr/>
            <p:nvPr/>
          </p:nvSpPr>
          <p:spPr>
            <a:xfrm rot="10800000">
              <a:off x="6389542" y="3553980"/>
              <a:ext cx="104842" cy="903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grpSp>
        <p:nvGrpSpPr>
          <p:cNvPr id="30" name="Group 27"/>
          <p:cNvGrpSpPr/>
          <p:nvPr/>
        </p:nvGrpSpPr>
        <p:grpSpPr>
          <a:xfrm>
            <a:off x="2500584" y="2005450"/>
            <a:ext cx="7122806" cy="723507"/>
            <a:chOff x="1994399" y="2022749"/>
            <a:chExt cx="7192767" cy="730521"/>
          </a:xfrm>
        </p:grpSpPr>
        <p:grpSp>
          <p:nvGrpSpPr>
            <p:cNvPr id="31" name="Group 4"/>
            <p:cNvGrpSpPr/>
            <p:nvPr/>
          </p:nvGrpSpPr>
          <p:grpSpPr>
            <a:xfrm>
              <a:off x="1994399" y="2022749"/>
              <a:ext cx="589804" cy="728170"/>
              <a:chOff x="1994399" y="2158871"/>
              <a:chExt cx="589804" cy="728170"/>
            </a:xfrm>
          </p:grpSpPr>
          <p:sp>
            <p:nvSpPr>
              <p:cNvPr id="47" name="Freeform 5"/>
              <p:cNvSpPr/>
              <p:nvPr/>
            </p:nvSpPr>
            <p:spPr bwMode="auto">
              <a:xfrm>
                <a:off x="1994399" y="2158871"/>
                <a:ext cx="459824" cy="728170"/>
              </a:xfrm>
              <a:custGeom>
                <a:avLst/>
                <a:gdLst>
                  <a:gd name="T0" fmla="*/ 139 w 139"/>
                  <a:gd name="T1" fmla="*/ 218 h 218"/>
                  <a:gd name="T2" fmla="*/ 139 w 139"/>
                  <a:gd name="T3" fmla="*/ 0 h 218"/>
                  <a:gd name="T4" fmla="*/ 109 w 139"/>
                  <a:gd name="T5" fmla="*/ 0 h 218"/>
                  <a:gd name="T6" fmla="*/ 0 w 139"/>
                  <a:gd name="T7" fmla="*/ 109 h 218"/>
                  <a:gd name="T8" fmla="*/ 0 w 139"/>
                  <a:gd name="T9" fmla="*/ 109 h 218"/>
                  <a:gd name="T10" fmla="*/ 109 w 139"/>
                  <a:gd name="T11" fmla="*/ 218 h 218"/>
                  <a:gd name="T12" fmla="*/ 139 w 139"/>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139" h="218">
                    <a:moveTo>
                      <a:pt x="139" y="218"/>
                    </a:moveTo>
                    <a:cubicBezTo>
                      <a:pt x="139" y="0"/>
                      <a:pt x="139" y="0"/>
                      <a:pt x="139" y="0"/>
                    </a:cubicBezTo>
                    <a:cubicBezTo>
                      <a:pt x="109" y="0"/>
                      <a:pt x="109" y="0"/>
                      <a:pt x="109" y="0"/>
                    </a:cubicBezTo>
                    <a:cubicBezTo>
                      <a:pt x="49" y="0"/>
                      <a:pt x="0" y="49"/>
                      <a:pt x="0" y="109"/>
                    </a:cubicBezTo>
                    <a:cubicBezTo>
                      <a:pt x="0" y="109"/>
                      <a:pt x="0" y="109"/>
                      <a:pt x="0" y="109"/>
                    </a:cubicBezTo>
                    <a:cubicBezTo>
                      <a:pt x="0" y="169"/>
                      <a:pt x="49" y="218"/>
                      <a:pt x="109" y="218"/>
                    </a:cubicBezTo>
                    <a:lnTo>
                      <a:pt x="139" y="218"/>
                    </a:ln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8" name="Rectangle 6"/>
              <p:cNvSpPr>
                <a:spLocks noChangeArrowheads="1"/>
              </p:cNvSpPr>
              <p:nvPr/>
            </p:nvSpPr>
            <p:spPr bwMode="auto">
              <a:xfrm>
                <a:off x="2417884" y="2158871"/>
                <a:ext cx="166319" cy="728170"/>
              </a:xfrm>
              <a:prstGeom prst="rect">
                <a:avLst/>
              </a:prstGeom>
              <a:solidFill>
                <a:schemeClr val="bg1">
                  <a:lumMod val="65000"/>
                </a:schemeClr>
              </a:solidFill>
              <a:ln>
                <a:noFill/>
              </a:ln>
            </p:spPr>
            <p:txBody>
              <a:bodyPr vert="horz" wrap="square" lIns="91440" tIns="45720" rIns="91440" bIns="45720" numCol="1" anchor="t" anchorCtr="0" compatLnSpc="1"/>
              <a:lstStyle/>
              <a:p>
                <a:endParaRPr lang="id-ID"/>
              </a:p>
            </p:txBody>
          </p:sp>
          <p:sp>
            <p:nvSpPr>
              <p:cNvPr id="49" name="Freeform 9"/>
              <p:cNvSpPr/>
              <p:nvPr/>
            </p:nvSpPr>
            <p:spPr bwMode="auto">
              <a:xfrm>
                <a:off x="1994399" y="2523655"/>
                <a:ext cx="585611" cy="363386"/>
              </a:xfrm>
              <a:custGeom>
                <a:avLst/>
                <a:gdLst>
                  <a:gd name="T0" fmla="*/ 0 w 177"/>
                  <a:gd name="T1" fmla="*/ 0 h 109"/>
                  <a:gd name="T2" fmla="*/ 177 w 177"/>
                  <a:gd name="T3" fmla="*/ 0 h 109"/>
                  <a:gd name="T4" fmla="*/ 177 w 177"/>
                  <a:gd name="T5" fmla="*/ 109 h 109"/>
                  <a:gd name="T6" fmla="*/ 139 w 177"/>
                  <a:gd name="T7" fmla="*/ 109 h 109"/>
                  <a:gd name="T8" fmla="*/ 128 w 177"/>
                  <a:gd name="T9" fmla="*/ 109 h 109"/>
                  <a:gd name="T10" fmla="*/ 109 w 177"/>
                  <a:gd name="T11" fmla="*/ 109 h 109"/>
                  <a:gd name="T12" fmla="*/ 0 w 177"/>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77" h="109">
                    <a:moveTo>
                      <a:pt x="0" y="0"/>
                    </a:moveTo>
                    <a:cubicBezTo>
                      <a:pt x="177" y="0"/>
                      <a:pt x="177" y="0"/>
                      <a:pt x="177" y="0"/>
                    </a:cubicBezTo>
                    <a:cubicBezTo>
                      <a:pt x="177" y="109"/>
                      <a:pt x="177" y="109"/>
                      <a:pt x="177" y="109"/>
                    </a:cubicBezTo>
                    <a:cubicBezTo>
                      <a:pt x="139" y="109"/>
                      <a:pt x="139" y="109"/>
                      <a:pt x="139" y="109"/>
                    </a:cubicBezTo>
                    <a:cubicBezTo>
                      <a:pt x="128" y="109"/>
                      <a:pt x="128" y="109"/>
                      <a:pt x="128" y="109"/>
                    </a:cubicBezTo>
                    <a:cubicBezTo>
                      <a:pt x="109" y="109"/>
                      <a:pt x="109" y="109"/>
                      <a:pt x="109" y="109"/>
                    </a:cubicBezTo>
                    <a:cubicBezTo>
                      <a:pt x="49" y="109"/>
                      <a:pt x="0" y="60"/>
                      <a:pt x="0" y="0"/>
                    </a:cubicBezTo>
                    <a:close/>
                  </a:path>
                </a:pathLst>
              </a:custGeom>
              <a:solidFill>
                <a:srgbClr val="333333">
                  <a:alpha val="10000"/>
                </a:srgbClr>
              </a:solidFill>
              <a:ln>
                <a:noFill/>
              </a:ln>
            </p:spPr>
            <p:txBody>
              <a:bodyPr vert="horz" wrap="square" lIns="91440" tIns="45720" rIns="91440" bIns="45720" numCol="1" anchor="t" anchorCtr="0" compatLnSpc="1"/>
              <a:lstStyle/>
              <a:p>
                <a:endParaRPr lang="id-ID"/>
              </a:p>
            </p:txBody>
          </p:sp>
        </p:grpSp>
        <p:grpSp>
          <p:nvGrpSpPr>
            <p:cNvPr id="32" name="Group 8"/>
            <p:cNvGrpSpPr/>
            <p:nvPr/>
          </p:nvGrpSpPr>
          <p:grpSpPr>
            <a:xfrm>
              <a:off x="2584201" y="2022751"/>
              <a:ext cx="1013415" cy="728177"/>
              <a:chOff x="4530189" y="4285619"/>
              <a:chExt cx="382221" cy="532449"/>
            </a:xfrm>
          </p:grpSpPr>
          <p:sp>
            <p:nvSpPr>
              <p:cNvPr id="45" name="Rectangle 7"/>
              <p:cNvSpPr>
                <a:spLocks noChangeArrowheads="1"/>
              </p:cNvSpPr>
              <p:nvPr/>
            </p:nvSpPr>
            <p:spPr bwMode="auto">
              <a:xfrm>
                <a:off x="4530195" y="4285619"/>
                <a:ext cx="382215" cy="532443"/>
              </a:xfrm>
              <a:prstGeom prst="rect">
                <a:avLst/>
              </a:prstGeom>
              <a:solidFill>
                <a:srgbClr val="FFCDD2"/>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endParaRPr lang="id-ID" dirty="0">
                  <a:solidFill>
                    <a:schemeClr val="bg1"/>
                  </a:solidFill>
                  <a:latin typeface="+mj-lt"/>
                </a:endParaRPr>
              </a:p>
            </p:txBody>
          </p:sp>
          <p:sp>
            <p:nvSpPr>
              <p:cNvPr id="46" name="Rectangle 8"/>
              <p:cNvSpPr>
                <a:spLocks noChangeArrowheads="1"/>
              </p:cNvSpPr>
              <p:nvPr/>
            </p:nvSpPr>
            <p:spPr bwMode="auto">
              <a:xfrm>
                <a:off x="4530189" y="4552357"/>
                <a:ext cx="382215" cy="265711"/>
              </a:xfrm>
              <a:prstGeom prst="rect">
                <a:avLst/>
              </a:prstGeom>
              <a:solidFill>
                <a:srgbClr val="333333">
                  <a:alpha val="10000"/>
                </a:srgbClr>
              </a:solidFill>
              <a:ln>
                <a:noFill/>
              </a:ln>
            </p:spPr>
            <p:txBody>
              <a:bodyPr vert="horz" wrap="square" lIns="91440" tIns="45720" rIns="91440" bIns="45720" numCol="1" anchor="t" anchorCtr="0" compatLnSpc="1"/>
              <a:lstStyle/>
              <a:p>
                <a:endParaRPr lang="id-ID"/>
              </a:p>
            </p:txBody>
          </p:sp>
        </p:grpSp>
        <p:grpSp>
          <p:nvGrpSpPr>
            <p:cNvPr id="33" name="Group 11"/>
            <p:cNvGrpSpPr/>
            <p:nvPr/>
          </p:nvGrpSpPr>
          <p:grpSpPr>
            <a:xfrm>
              <a:off x="3597597" y="2022749"/>
              <a:ext cx="1729353" cy="728170"/>
              <a:chOff x="4912409" y="4285619"/>
              <a:chExt cx="464324" cy="532444"/>
            </a:xfrm>
          </p:grpSpPr>
          <p:sp>
            <p:nvSpPr>
              <p:cNvPr id="43" name="Rectangle 10"/>
              <p:cNvSpPr>
                <a:spLocks noChangeArrowheads="1"/>
              </p:cNvSpPr>
              <p:nvPr/>
            </p:nvSpPr>
            <p:spPr bwMode="auto">
              <a:xfrm>
                <a:off x="4912409" y="4285619"/>
                <a:ext cx="464324" cy="532444"/>
              </a:xfrm>
              <a:prstGeom prst="rect">
                <a:avLst/>
              </a:prstGeom>
              <a:solidFill>
                <a:srgbClr val="B3E5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endParaRPr lang="id-ID" dirty="0">
                  <a:solidFill>
                    <a:schemeClr val="bg1"/>
                  </a:solidFill>
                  <a:latin typeface="+mj-lt"/>
                </a:endParaRPr>
              </a:p>
            </p:txBody>
          </p:sp>
          <p:sp>
            <p:nvSpPr>
              <p:cNvPr id="44" name="Rectangle 11"/>
              <p:cNvSpPr>
                <a:spLocks noChangeArrowheads="1"/>
              </p:cNvSpPr>
              <p:nvPr/>
            </p:nvSpPr>
            <p:spPr bwMode="auto">
              <a:xfrm>
                <a:off x="4912409" y="4552352"/>
                <a:ext cx="464324" cy="265711"/>
              </a:xfrm>
              <a:prstGeom prst="rect">
                <a:avLst/>
              </a:prstGeom>
              <a:solidFill>
                <a:schemeClr val="accent2">
                  <a:lumMod val="75000"/>
                  <a:lumOff val="25000"/>
                  <a:alpha val="10000"/>
                </a:schemeClr>
              </a:solidFill>
              <a:ln>
                <a:noFill/>
              </a:ln>
            </p:spPr>
            <p:txBody>
              <a:bodyPr vert="horz" wrap="square" lIns="91440" tIns="45720" rIns="91440" bIns="45720" numCol="1" anchor="ctr" anchorCtr="0" compatLnSpc="1"/>
              <a:lstStyle/>
              <a:p>
                <a:pPr algn="ctr"/>
                <a:endParaRPr lang="id-ID"/>
              </a:p>
            </p:txBody>
          </p:sp>
        </p:grpSp>
        <p:grpSp>
          <p:nvGrpSpPr>
            <p:cNvPr id="34" name="Group 14"/>
            <p:cNvGrpSpPr/>
            <p:nvPr/>
          </p:nvGrpSpPr>
          <p:grpSpPr>
            <a:xfrm>
              <a:off x="5326950" y="2022749"/>
              <a:ext cx="1785293" cy="728170"/>
              <a:chOff x="5350669" y="4285619"/>
              <a:chExt cx="327192" cy="532444"/>
            </a:xfrm>
          </p:grpSpPr>
          <p:sp>
            <p:nvSpPr>
              <p:cNvPr id="41" name="Rectangle 12"/>
              <p:cNvSpPr>
                <a:spLocks noChangeArrowheads="1"/>
              </p:cNvSpPr>
              <p:nvPr/>
            </p:nvSpPr>
            <p:spPr bwMode="auto">
              <a:xfrm>
                <a:off x="5350669" y="4285619"/>
                <a:ext cx="327192" cy="532444"/>
              </a:xfrm>
              <a:prstGeom prst="rect">
                <a:avLst/>
              </a:prstGeom>
              <a:solidFill>
                <a:srgbClr val="B2DF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endParaRPr lang="id-ID" dirty="0">
                  <a:solidFill>
                    <a:schemeClr val="bg1"/>
                  </a:solidFill>
                  <a:latin typeface="+mj-lt"/>
                </a:endParaRPr>
              </a:p>
            </p:txBody>
          </p:sp>
          <p:sp>
            <p:nvSpPr>
              <p:cNvPr id="42" name="Rectangle 13"/>
              <p:cNvSpPr>
                <a:spLocks noChangeArrowheads="1"/>
              </p:cNvSpPr>
              <p:nvPr/>
            </p:nvSpPr>
            <p:spPr bwMode="auto">
              <a:xfrm>
                <a:off x="5350669" y="4552352"/>
                <a:ext cx="327192" cy="265711"/>
              </a:xfrm>
              <a:prstGeom prst="rect">
                <a:avLst/>
              </a:prstGeom>
              <a:solidFill>
                <a:srgbClr val="98D4CE">
                  <a:alpha val="40784"/>
                </a:srgbClr>
              </a:solidFill>
              <a:ln>
                <a:noFill/>
              </a:ln>
            </p:spPr>
            <p:txBody>
              <a:bodyPr vert="horz" wrap="square" lIns="91440" tIns="45720" rIns="91440" bIns="45720" numCol="1" anchor="ctr" anchorCtr="0" compatLnSpc="1"/>
              <a:lstStyle/>
              <a:p>
                <a:pPr algn="ctr"/>
                <a:endParaRPr lang="id-ID" dirty="0"/>
              </a:p>
            </p:txBody>
          </p:sp>
        </p:grpSp>
        <p:grpSp>
          <p:nvGrpSpPr>
            <p:cNvPr id="35" name="Group 17"/>
            <p:cNvGrpSpPr/>
            <p:nvPr/>
          </p:nvGrpSpPr>
          <p:grpSpPr>
            <a:xfrm>
              <a:off x="7112238" y="2022749"/>
              <a:ext cx="1410231" cy="728170"/>
              <a:chOff x="5677862" y="4285619"/>
              <a:chExt cx="382215" cy="532444"/>
            </a:xfrm>
          </p:grpSpPr>
          <p:sp>
            <p:nvSpPr>
              <p:cNvPr id="39" name="Rectangle 14"/>
              <p:cNvSpPr>
                <a:spLocks noChangeArrowheads="1"/>
              </p:cNvSpPr>
              <p:nvPr/>
            </p:nvSpPr>
            <p:spPr bwMode="auto">
              <a:xfrm>
                <a:off x="5677862" y="4285619"/>
                <a:ext cx="382215" cy="532444"/>
              </a:xfrm>
              <a:prstGeom prst="rect">
                <a:avLst/>
              </a:prstGeom>
              <a:solidFill>
                <a:srgbClr val="FFE0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endParaRPr lang="id-ID" dirty="0">
                  <a:solidFill>
                    <a:schemeClr val="bg1"/>
                  </a:solidFill>
                  <a:latin typeface="+mj-lt"/>
                </a:endParaRPr>
              </a:p>
            </p:txBody>
          </p:sp>
          <p:sp>
            <p:nvSpPr>
              <p:cNvPr id="40" name="Rectangle 15"/>
              <p:cNvSpPr>
                <a:spLocks noChangeArrowheads="1"/>
              </p:cNvSpPr>
              <p:nvPr/>
            </p:nvSpPr>
            <p:spPr bwMode="auto">
              <a:xfrm>
                <a:off x="5677862" y="4552352"/>
                <a:ext cx="382215" cy="265711"/>
              </a:xfrm>
              <a:prstGeom prst="rect">
                <a:avLst/>
              </a:prstGeom>
              <a:solidFill>
                <a:schemeClr val="accent2">
                  <a:lumMod val="90000"/>
                  <a:lumOff val="10000"/>
                  <a:alpha val="10000"/>
                </a:schemeClr>
              </a:solidFill>
              <a:ln>
                <a:noFill/>
              </a:ln>
            </p:spPr>
            <p:txBody>
              <a:bodyPr vert="horz" wrap="square" lIns="91440" tIns="45720" rIns="91440" bIns="45720" numCol="1" anchor="ctr" anchorCtr="0" compatLnSpc="1"/>
              <a:lstStyle/>
              <a:p>
                <a:pPr algn="ctr"/>
                <a:endParaRPr lang="id-ID"/>
              </a:p>
            </p:txBody>
          </p:sp>
        </p:grpSp>
        <p:grpSp>
          <p:nvGrpSpPr>
            <p:cNvPr id="36" name="Group 23"/>
            <p:cNvGrpSpPr/>
            <p:nvPr/>
          </p:nvGrpSpPr>
          <p:grpSpPr>
            <a:xfrm>
              <a:off x="8521451" y="2025100"/>
              <a:ext cx="665715" cy="728170"/>
              <a:chOff x="7103885" y="3993645"/>
              <a:chExt cx="416830" cy="827088"/>
            </a:xfrm>
          </p:grpSpPr>
          <p:sp>
            <p:nvSpPr>
              <p:cNvPr id="37" name="Freeform 18"/>
              <p:cNvSpPr/>
              <p:nvPr/>
            </p:nvSpPr>
            <p:spPr bwMode="auto">
              <a:xfrm>
                <a:off x="7103885" y="3993645"/>
                <a:ext cx="414338" cy="827088"/>
              </a:xfrm>
              <a:custGeom>
                <a:avLst/>
                <a:gdLst>
                  <a:gd name="T0" fmla="*/ 261 w 261"/>
                  <a:gd name="T1" fmla="*/ 261 h 521"/>
                  <a:gd name="T2" fmla="*/ 0 w 261"/>
                  <a:gd name="T3" fmla="*/ 0 h 521"/>
                  <a:gd name="T4" fmla="*/ 0 w 261"/>
                  <a:gd name="T5" fmla="*/ 521 h 521"/>
                  <a:gd name="T6" fmla="*/ 261 w 261"/>
                  <a:gd name="T7" fmla="*/ 261 h 521"/>
                </a:gdLst>
                <a:ahLst/>
                <a:cxnLst>
                  <a:cxn ang="0">
                    <a:pos x="T0" y="T1"/>
                  </a:cxn>
                  <a:cxn ang="0">
                    <a:pos x="T2" y="T3"/>
                  </a:cxn>
                  <a:cxn ang="0">
                    <a:pos x="T4" y="T5"/>
                  </a:cxn>
                  <a:cxn ang="0">
                    <a:pos x="T6" y="T7"/>
                  </a:cxn>
                </a:cxnLst>
                <a:rect l="0" t="0" r="r" b="b"/>
                <a:pathLst>
                  <a:path w="261" h="521">
                    <a:moveTo>
                      <a:pt x="261" y="261"/>
                    </a:moveTo>
                    <a:lnTo>
                      <a:pt x="0" y="0"/>
                    </a:lnTo>
                    <a:lnTo>
                      <a:pt x="0" y="521"/>
                    </a:lnTo>
                    <a:lnTo>
                      <a:pt x="261" y="261"/>
                    </a:lnTo>
                    <a:close/>
                  </a:path>
                </a:pathLst>
              </a:custGeom>
              <a:solidFill>
                <a:srgbClr val="ECAE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8" name="Freeform 19"/>
              <p:cNvSpPr/>
              <p:nvPr/>
            </p:nvSpPr>
            <p:spPr bwMode="auto">
              <a:xfrm>
                <a:off x="7395302" y="4288000"/>
                <a:ext cx="125413" cy="242888"/>
              </a:xfrm>
              <a:custGeom>
                <a:avLst/>
                <a:gdLst>
                  <a:gd name="T0" fmla="*/ 79 w 79"/>
                  <a:gd name="T1" fmla="*/ 77 h 153"/>
                  <a:gd name="T2" fmla="*/ 0 w 79"/>
                  <a:gd name="T3" fmla="*/ 153 h 153"/>
                  <a:gd name="T4" fmla="*/ 0 w 79"/>
                  <a:gd name="T5" fmla="*/ 0 h 153"/>
                  <a:gd name="T6" fmla="*/ 0 w 79"/>
                  <a:gd name="T7" fmla="*/ 0 h 153"/>
                  <a:gd name="T8" fmla="*/ 79 w 79"/>
                  <a:gd name="T9" fmla="*/ 77 h 153"/>
                </a:gdLst>
                <a:ahLst/>
                <a:cxnLst>
                  <a:cxn ang="0">
                    <a:pos x="T0" y="T1"/>
                  </a:cxn>
                  <a:cxn ang="0">
                    <a:pos x="T2" y="T3"/>
                  </a:cxn>
                  <a:cxn ang="0">
                    <a:pos x="T4" y="T5"/>
                  </a:cxn>
                  <a:cxn ang="0">
                    <a:pos x="T6" y="T7"/>
                  </a:cxn>
                  <a:cxn ang="0">
                    <a:pos x="T8" y="T9"/>
                  </a:cxn>
                </a:cxnLst>
                <a:rect l="0" t="0" r="r" b="b"/>
                <a:pathLst>
                  <a:path w="79" h="153">
                    <a:moveTo>
                      <a:pt x="79" y="77"/>
                    </a:moveTo>
                    <a:lnTo>
                      <a:pt x="0" y="153"/>
                    </a:lnTo>
                    <a:lnTo>
                      <a:pt x="0" y="0"/>
                    </a:lnTo>
                    <a:lnTo>
                      <a:pt x="0" y="0"/>
                    </a:lnTo>
                    <a:lnTo>
                      <a:pt x="79" y="77"/>
                    </a:lnTo>
                    <a:close/>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50" name="组合 49"/>
          <p:cNvGrpSpPr/>
          <p:nvPr/>
        </p:nvGrpSpPr>
        <p:grpSpPr>
          <a:xfrm rot="10800000">
            <a:off x="6760830" y="2804971"/>
            <a:ext cx="84272" cy="641868"/>
            <a:chOff x="2911199" y="2513601"/>
            <a:chExt cx="63212" cy="481401"/>
          </a:xfrm>
        </p:grpSpPr>
        <p:sp>
          <p:nvSpPr>
            <p:cNvPr id="51" name="椭圆 50"/>
            <p:cNvSpPr/>
            <p:nvPr/>
          </p:nvSpPr>
          <p:spPr>
            <a:xfrm>
              <a:off x="2911199" y="2931790"/>
              <a:ext cx="63212" cy="63212"/>
            </a:xfrm>
            <a:prstGeom prst="ellipse">
              <a:avLst/>
            </a:prstGeom>
            <a:noFill/>
            <a:ln w="12700">
              <a:solidFill>
                <a:srgbClr val="B2D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连接符 51"/>
            <p:cNvCxnSpPr/>
            <p:nvPr/>
          </p:nvCxnSpPr>
          <p:spPr>
            <a:xfrm rot="10800000" flipV="1">
              <a:off x="2942805" y="2513601"/>
              <a:ext cx="0" cy="418188"/>
            </a:xfrm>
            <a:prstGeom prst="line">
              <a:avLst/>
            </a:prstGeom>
            <a:ln>
              <a:solidFill>
                <a:srgbClr val="B2DFDB"/>
              </a:solidFill>
              <a:miter lim="800000"/>
              <a:headEnd type="none" w="sm" len="sm"/>
              <a:tailEnd type="none"/>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6036767" y="3611328"/>
            <a:ext cx="1493999" cy="795519"/>
            <a:chOff x="4749053" y="3229012"/>
            <a:chExt cx="1120645" cy="596639"/>
          </a:xfrm>
        </p:grpSpPr>
        <p:sp>
          <p:nvSpPr>
            <p:cNvPr id="54" name="TextBox 99"/>
            <p:cNvSpPr txBox="1"/>
            <p:nvPr/>
          </p:nvSpPr>
          <p:spPr>
            <a:xfrm>
              <a:off x="4968649" y="3229012"/>
              <a:ext cx="695916" cy="219291"/>
            </a:xfrm>
            <a:prstGeom prst="rect">
              <a:avLst/>
            </a:prstGeom>
            <a:noFill/>
          </p:spPr>
          <p:txBody>
            <a:bodyPr wrap="square" rtlCol="0">
              <a:spAutoFit/>
            </a:bodyPr>
            <a:lstStyle/>
            <a:p>
              <a:pPr algn="ctr"/>
              <a:r>
                <a:rPr lang="zh-CN" altLang="en-US" sz="13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55" name="TextBox 100"/>
            <p:cNvSpPr txBox="1"/>
            <p:nvPr/>
          </p:nvSpPr>
          <p:spPr>
            <a:xfrm>
              <a:off x="4749053" y="3381298"/>
              <a:ext cx="1120645" cy="444353"/>
            </a:xfrm>
            <a:prstGeom prst="rect">
              <a:avLst/>
            </a:prstGeom>
            <a:noFill/>
          </p:spPr>
          <p:txBody>
            <a:bodyPr wrap="square" rtlCol="0">
              <a:spAutoFit/>
            </a:bodyPr>
            <a:lstStyle/>
            <a:p>
              <a:pPr algn="ctr">
                <a:lnSpc>
                  <a:spcPts val="1335"/>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rPr>
                <a:t>添加你的饿内容文字或者复制内容文字的内容内容添加你内容添内容添</a:t>
              </a:r>
              <a:endParaRPr lang="id-ID" sz="8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6613963" y="3184213"/>
            <a:ext cx="378007" cy="378056"/>
            <a:chOff x="5182007" y="2908678"/>
            <a:chExt cx="283542" cy="283542"/>
          </a:xfrm>
        </p:grpSpPr>
        <p:sp>
          <p:nvSpPr>
            <p:cNvPr id="57" name="椭圆 56"/>
            <p:cNvSpPr/>
            <p:nvPr/>
          </p:nvSpPr>
          <p:spPr>
            <a:xfrm>
              <a:off x="5182007" y="2908678"/>
              <a:ext cx="283542" cy="283542"/>
            </a:xfrm>
            <a:prstGeom prst="ellipse">
              <a:avLst/>
            </a:prstGeom>
            <a:solidFill>
              <a:srgbClr val="B2DF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等腰三角形 57"/>
            <p:cNvSpPr/>
            <p:nvPr/>
          </p:nvSpPr>
          <p:spPr>
            <a:xfrm rot="10800000">
              <a:off x="5270087" y="3016688"/>
              <a:ext cx="104842" cy="903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7551390" y="4327734"/>
            <a:ext cx="1493999" cy="807995"/>
            <a:chOff x="5885168" y="3766316"/>
            <a:chExt cx="1120645" cy="605996"/>
          </a:xfrm>
        </p:grpSpPr>
        <p:sp>
          <p:nvSpPr>
            <p:cNvPr id="60" name="TextBox 102"/>
            <p:cNvSpPr txBox="1"/>
            <p:nvPr/>
          </p:nvSpPr>
          <p:spPr>
            <a:xfrm>
              <a:off x="6097532" y="3766316"/>
              <a:ext cx="695916" cy="219291"/>
            </a:xfrm>
            <a:prstGeom prst="rect">
              <a:avLst/>
            </a:prstGeom>
            <a:noFill/>
          </p:spPr>
          <p:txBody>
            <a:bodyPr wrap="square" rtlCol="0">
              <a:spAutoFit/>
            </a:bodyPr>
            <a:lstStyle/>
            <a:p>
              <a:pPr algn="ctr"/>
              <a:r>
                <a:rPr lang="zh-CN" altLang="en-US" sz="1300" b="1"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61" name="TextBox 103"/>
            <p:cNvSpPr txBox="1"/>
            <p:nvPr/>
          </p:nvSpPr>
          <p:spPr>
            <a:xfrm>
              <a:off x="5885168" y="3927959"/>
              <a:ext cx="1120645" cy="444353"/>
            </a:xfrm>
            <a:prstGeom prst="rect">
              <a:avLst/>
            </a:prstGeom>
            <a:noFill/>
          </p:spPr>
          <p:txBody>
            <a:bodyPr wrap="square" rtlCol="0">
              <a:spAutoFit/>
            </a:bodyPr>
            <a:lstStyle/>
            <a:p>
              <a:pPr algn="ctr">
                <a:lnSpc>
                  <a:spcPts val="1335"/>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rPr>
                <a:t>添加你的饿内容文字或者复制内容文字的内容内容添加你内容添内容添</a:t>
              </a:r>
              <a:endParaRPr lang="id-ID" sz="8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3222956" y="1247711"/>
            <a:ext cx="584116" cy="576064"/>
            <a:chOff x="2638421" y="1456302"/>
            <a:chExt cx="438144" cy="432048"/>
          </a:xfrm>
        </p:grpSpPr>
        <p:sp>
          <p:nvSpPr>
            <p:cNvPr id="63" name="菱形 62"/>
            <p:cNvSpPr/>
            <p:nvPr/>
          </p:nvSpPr>
          <p:spPr>
            <a:xfrm>
              <a:off x="2638421" y="1456302"/>
              <a:ext cx="432048" cy="432048"/>
            </a:xfrm>
            <a:prstGeom prst="diamond">
              <a:avLst/>
            </a:prstGeom>
            <a:solidFill>
              <a:srgbClr val="FFC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TextBox 1"/>
            <p:cNvSpPr txBox="1"/>
            <p:nvPr/>
          </p:nvSpPr>
          <p:spPr>
            <a:xfrm>
              <a:off x="2709046" y="1474590"/>
              <a:ext cx="367519" cy="311624"/>
            </a:xfrm>
            <a:prstGeom prst="rect">
              <a:avLst/>
            </a:prstGeom>
            <a:noFill/>
          </p:spPr>
          <p:txBody>
            <a:bodyPr wrap="square" rtlCol="0">
              <a:spAutoFit/>
            </a:bodyPr>
            <a:lstStyle/>
            <a:p>
              <a:r>
                <a:rPr lang="en-US" altLang="zh-CN" sz="2100" dirty="0">
                  <a:solidFill>
                    <a:schemeClr val="bg1"/>
                  </a:solidFill>
                </a:rPr>
                <a:t>A</a:t>
              </a:r>
              <a:endParaRPr lang="zh-CN" altLang="en-US" sz="2100" dirty="0">
                <a:solidFill>
                  <a:schemeClr val="bg1"/>
                </a:solidFill>
              </a:endParaRPr>
            </a:p>
          </p:txBody>
        </p:sp>
      </p:grpSp>
      <p:grpSp>
        <p:nvGrpSpPr>
          <p:cNvPr id="65" name="组合 64"/>
          <p:cNvGrpSpPr/>
          <p:nvPr/>
        </p:nvGrpSpPr>
        <p:grpSpPr>
          <a:xfrm>
            <a:off x="4721627" y="1247711"/>
            <a:ext cx="575989" cy="576064"/>
            <a:chOff x="3762570" y="1456302"/>
            <a:chExt cx="432048" cy="432048"/>
          </a:xfrm>
        </p:grpSpPr>
        <p:sp>
          <p:nvSpPr>
            <p:cNvPr id="66" name="菱形 65"/>
            <p:cNvSpPr/>
            <p:nvPr/>
          </p:nvSpPr>
          <p:spPr>
            <a:xfrm>
              <a:off x="3762570" y="1456302"/>
              <a:ext cx="432048" cy="432048"/>
            </a:xfrm>
            <a:prstGeom prst="diamond">
              <a:avLst/>
            </a:prstGeom>
            <a:solidFill>
              <a:srgbClr val="B3E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TextBox 57"/>
            <p:cNvSpPr txBox="1"/>
            <p:nvPr/>
          </p:nvSpPr>
          <p:spPr>
            <a:xfrm>
              <a:off x="3821425" y="1497075"/>
              <a:ext cx="367519" cy="311624"/>
            </a:xfrm>
            <a:prstGeom prst="rect">
              <a:avLst/>
            </a:prstGeom>
            <a:noFill/>
          </p:spPr>
          <p:txBody>
            <a:bodyPr wrap="square" rtlCol="0">
              <a:spAutoFit/>
            </a:bodyPr>
            <a:lstStyle/>
            <a:p>
              <a:r>
                <a:rPr lang="en-US" altLang="zh-CN" sz="2100" dirty="0">
                  <a:solidFill>
                    <a:schemeClr val="bg1"/>
                  </a:solidFill>
                </a:rPr>
                <a:t>B</a:t>
              </a:r>
              <a:endParaRPr lang="zh-CN" altLang="en-US" sz="2100" dirty="0">
                <a:solidFill>
                  <a:schemeClr val="bg1"/>
                </a:solidFill>
              </a:endParaRPr>
            </a:p>
          </p:txBody>
        </p:sp>
      </p:grpSp>
      <p:grpSp>
        <p:nvGrpSpPr>
          <p:cNvPr id="68" name="组合 67"/>
          <p:cNvGrpSpPr/>
          <p:nvPr/>
        </p:nvGrpSpPr>
        <p:grpSpPr>
          <a:xfrm>
            <a:off x="6505412" y="1247711"/>
            <a:ext cx="575989" cy="576064"/>
            <a:chOff x="5100583" y="1456302"/>
            <a:chExt cx="432048" cy="432048"/>
          </a:xfrm>
        </p:grpSpPr>
        <p:sp>
          <p:nvSpPr>
            <p:cNvPr id="69" name="菱形 68"/>
            <p:cNvSpPr/>
            <p:nvPr/>
          </p:nvSpPr>
          <p:spPr>
            <a:xfrm>
              <a:off x="5100583" y="1456302"/>
              <a:ext cx="432048" cy="432048"/>
            </a:xfrm>
            <a:prstGeom prst="diamond">
              <a:avLst/>
            </a:prstGeom>
            <a:solidFill>
              <a:srgbClr val="B2DF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TextBox 58"/>
            <p:cNvSpPr txBox="1"/>
            <p:nvPr/>
          </p:nvSpPr>
          <p:spPr>
            <a:xfrm>
              <a:off x="5164129" y="1504570"/>
              <a:ext cx="367519" cy="311624"/>
            </a:xfrm>
            <a:prstGeom prst="rect">
              <a:avLst/>
            </a:prstGeom>
            <a:noFill/>
          </p:spPr>
          <p:txBody>
            <a:bodyPr wrap="square" rtlCol="0">
              <a:spAutoFit/>
            </a:bodyPr>
            <a:lstStyle/>
            <a:p>
              <a:r>
                <a:rPr lang="en-US" altLang="zh-CN" sz="2100" dirty="0">
                  <a:solidFill>
                    <a:schemeClr val="bg1"/>
                  </a:solidFill>
                </a:rPr>
                <a:t>C</a:t>
              </a:r>
              <a:endParaRPr lang="zh-CN" altLang="en-US" sz="2100" dirty="0">
                <a:solidFill>
                  <a:schemeClr val="bg1"/>
                </a:solidFill>
              </a:endParaRPr>
            </a:p>
          </p:txBody>
        </p:sp>
      </p:grpSp>
      <p:grpSp>
        <p:nvGrpSpPr>
          <p:cNvPr id="71" name="组合 70"/>
          <p:cNvGrpSpPr/>
          <p:nvPr/>
        </p:nvGrpSpPr>
        <p:grpSpPr>
          <a:xfrm>
            <a:off x="8047826" y="1247711"/>
            <a:ext cx="582564" cy="576064"/>
            <a:chOff x="6257545" y="1456302"/>
            <a:chExt cx="436980" cy="432048"/>
          </a:xfrm>
        </p:grpSpPr>
        <p:sp>
          <p:nvSpPr>
            <p:cNvPr id="72" name="菱形 71"/>
            <p:cNvSpPr/>
            <p:nvPr/>
          </p:nvSpPr>
          <p:spPr>
            <a:xfrm>
              <a:off x="6257545" y="1456302"/>
              <a:ext cx="432048" cy="432048"/>
            </a:xfrm>
            <a:prstGeom prst="diamond">
              <a:avLst/>
            </a:prstGeom>
            <a:solidFill>
              <a:srgbClr val="FFE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TextBox 59"/>
            <p:cNvSpPr txBox="1"/>
            <p:nvPr/>
          </p:nvSpPr>
          <p:spPr>
            <a:xfrm>
              <a:off x="6327006" y="1497075"/>
              <a:ext cx="367519" cy="311624"/>
            </a:xfrm>
            <a:prstGeom prst="rect">
              <a:avLst/>
            </a:prstGeom>
            <a:noFill/>
          </p:spPr>
          <p:txBody>
            <a:bodyPr wrap="square" rtlCol="0">
              <a:spAutoFit/>
            </a:bodyPr>
            <a:lstStyle/>
            <a:p>
              <a:r>
                <a:rPr lang="en-US" altLang="zh-CN" sz="2100" dirty="0">
                  <a:solidFill>
                    <a:schemeClr val="bg1"/>
                  </a:solidFill>
                </a:rPr>
                <a:t>D</a:t>
              </a:r>
              <a:endParaRPr lang="zh-CN" altLang="en-US" sz="2100" dirty="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par>
                          <p:cTn id="29" fill="hold">
                            <p:stCondLst>
                              <p:cond delay="500"/>
                            </p:stCondLst>
                            <p:childTnLst>
                              <p:par>
                                <p:cTn id="30" presetID="23" presetClass="entr" presetSubtype="16" fill="hold" nodeType="after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p:cTn id="32" dur="500" fill="hold"/>
                                        <p:tgtEl>
                                          <p:spTgt spid="62"/>
                                        </p:tgtEl>
                                        <p:attrNameLst>
                                          <p:attrName>ppt_w</p:attrName>
                                        </p:attrNameLst>
                                      </p:cBhvr>
                                      <p:tavLst>
                                        <p:tav tm="0">
                                          <p:val>
                                            <p:fltVal val="0"/>
                                          </p:val>
                                        </p:tav>
                                        <p:tav tm="100000">
                                          <p:val>
                                            <p:strVal val="#ppt_w"/>
                                          </p:val>
                                        </p:tav>
                                      </p:tavLst>
                                    </p:anim>
                                    <p:anim calcmode="lin" valueType="num">
                                      <p:cBhvr>
                                        <p:cTn id="33" dur="500" fill="hold"/>
                                        <p:tgtEl>
                                          <p:spTgt spid="62"/>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0"/>
                                  </p:stCondLst>
                                  <p:childTnLst>
                                    <p:set>
                                      <p:cBhvr>
                                        <p:cTn id="35" dur="1" fill="hold">
                                          <p:stCondLst>
                                            <p:cond delay="0"/>
                                          </p:stCondLst>
                                        </p:cTn>
                                        <p:tgtEl>
                                          <p:spTgt spid="65"/>
                                        </p:tgtEl>
                                        <p:attrNameLst>
                                          <p:attrName>style.visibility</p:attrName>
                                        </p:attrNameLst>
                                      </p:cBhvr>
                                      <p:to>
                                        <p:strVal val="visible"/>
                                      </p:to>
                                    </p:set>
                                    <p:anim calcmode="lin" valueType="num">
                                      <p:cBhvr>
                                        <p:cTn id="36" dur="500" fill="hold"/>
                                        <p:tgtEl>
                                          <p:spTgt spid="65"/>
                                        </p:tgtEl>
                                        <p:attrNameLst>
                                          <p:attrName>ppt_w</p:attrName>
                                        </p:attrNameLst>
                                      </p:cBhvr>
                                      <p:tavLst>
                                        <p:tav tm="0">
                                          <p:val>
                                            <p:fltVal val="0"/>
                                          </p:val>
                                        </p:tav>
                                        <p:tav tm="100000">
                                          <p:val>
                                            <p:strVal val="#ppt_w"/>
                                          </p:val>
                                        </p:tav>
                                      </p:tavLst>
                                    </p:anim>
                                    <p:anim calcmode="lin" valueType="num">
                                      <p:cBhvr>
                                        <p:cTn id="37" dur="500" fill="hold"/>
                                        <p:tgtEl>
                                          <p:spTgt spid="65"/>
                                        </p:tgtEl>
                                        <p:attrNameLst>
                                          <p:attrName>ppt_h</p:attrName>
                                        </p:attrNameLst>
                                      </p:cBhvr>
                                      <p:tavLst>
                                        <p:tav tm="0">
                                          <p:val>
                                            <p:fltVal val="0"/>
                                          </p:val>
                                        </p:tav>
                                        <p:tav tm="100000">
                                          <p:val>
                                            <p:strVal val="#ppt_h"/>
                                          </p:val>
                                        </p:tav>
                                      </p:tavLst>
                                    </p:anim>
                                  </p:childTnLst>
                                </p:cTn>
                              </p:par>
                              <p:par>
                                <p:cTn id="38" presetID="23" presetClass="entr" presetSubtype="16" fill="hold" nodeType="withEffect">
                                  <p:stCondLst>
                                    <p:cond delay="0"/>
                                  </p:stCondLst>
                                  <p:childTnLst>
                                    <p:set>
                                      <p:cBhvr>
                                        <p:cTn id="39" dur="1" fill="hold">
                                          <p:stCondLst>
                                            <p:cond delay="0"/>
                                          </p:stCondLst>
                                        </p:cTn>
                                        <p:tgtEl>
                                          <p:spTgt spid="68"/>
                                        </p:tgtEl>
                                        <p:attrNameLst>
                                          <p:attrName>style.visibility</p:attrName>
                                        </p:attrNameLst>
                                      </p:cBhvr>
                                      <p:to>
                                        <p:strVal val="visible"/>
                                      </p:to>
                                    </p:set>
                                    <p:anim calcmode="lin" valueType="num">
                                      <p:cBhvr>
                                        <p:cTn id="40" dur="500" fill="hold"/>
                                        <p:tgtEl>
                                          <p:spTgt spid="68"/>
                                        </p:tgtEl>
                                        <p:attrNameLst>
                                          <p:attrName>ppt_w</p:attrName>
                                        </p:attrNameLst>
                                      </p:cBhvr>
                                      <p:tavLst>
                                        <p:tav tm="0">
                                          <p:val>
                                            <p:fltVal val="0"/>
                                          </p:val>
                                        </p:tav>
                                        <p:tav tm="100000">
                                          <p:val>
                                            <p:strVal val="#ppt_w"/>
                                          </p:val>
                                        </p:tav>
                                      </p:tavLst>
                                    </p:anim>
                                    <p:anim calcmode="lin" valueType="num">
                                      <p:cBhvr>
                                        <p:cTn id="41" dur="500" fill="hold"/>
                                        <p:tgtEl>
                                          <p:spTgt spid="68"/>
                                        </p:tgtEl>
                                        <p:attrNameLst>
                                          <p:attrName>ppt_h</p:attrName>
                                        </p:attrNameLst>
                                      </p:cBhvr>
                                      <p:tavLst>
                                        <p:tav tm="0">
                                          <p:val>
                                            <p:fltVal val="0"/>
                                          </p:val>
                                        </p:tav>
                                        <p:tav tm="100000">
                                          <p:val>
                                            <p:strVal val="#ppt_h"/>
                                          </p:val>
                                        </p:tav>
                                      </p:tavLst>
                                    </p:anim>
                                  </p:childTnLst>
                                </p:cTn>
                              </p:par>
                              <p:par>
                                <p:cTn id="42" presetID="23" presetClass="entr" presetSubtype="16" fill="hold" nodeType="withEffect">
                                  <p:stCondLst>
                                    <p:cond delay="0"/>
                                  </p:stCondLst>
                                  <p:childTnLst>
                                    <p:set>
                                      <p:cBhvr>
                                        <p:cTn id="43" dur="1" fill="hold">
                                          <p:stCondLst>
                                            <p:cond delay="0"/>
                                          </p:stCondLst>
                                        </p:cTn>
                                        <p:tgtEl>
                                          <p:spTgt spid="71"/>
                                        </p:tgtEl>
                                        <p:attrNameLst>
                                          <p:attrName>style.visibility</p:attrName>
                                        </p:attrNameLst>
                                      </p:cBhvr>
                                      <p:to>
                                        <p:strVal val="visible"/>
                                      </p:to>
                                    </p:set>
                                    <p:anim calcmode="lin" valueType="num">
                                      <p:cBhvr>
                                        <p:cTn id="44" dur="500" fill="hold"/>
                                        <p:tgtEl>
                                          <p:spTgt spid="71"/>
                                        </p:tgtEl>
                                        <p:attrNameLst>
                                          <p:attrName>ppt_w</p:attrName>
                                        </p:attrNameLst>
                                      </p:cBhvr>
                                      <p:tavLst>
                                        <p:tav tm="0">
                                          <p:val>
                                            <p:fltVal val="0"/>
                                          </p:val>
                                        </p:tav>
                                        <p:tav tm="100000">
                                          <p:val>
                                            <p:strVal val="#ppt_w"/>
                                          </p:val>
                                        </p:tav>
                                      </p:tavLst>
                                    </p:anim>
                                    <p:anim calcmode="lin" valueType="num">
                                      <p:cBhvr>
                                        <p:cTn id="45" dur="500" fill="hold"/>
                                        <p:tgtEl>
                                          <p:spTgt spid="71"/>
                                        </p:tgtEl>
                                        <p:attrNameLst>
                                          <p:attrName>ppt_h</p:attrName>
                                        </p:attrNameLst>
                                      </p:cBhvr>
                                      <p:tavLst>
                                        <p:tav tm="0">
                                          <p:val>
                                            <p:fltVal val="0"/>
                                          </p:val>
                                        </p:tav>
                                        <p:tav tm="100000">
                                          <p:val>
                                            <p:strVal val="#ppt_h"/>
                                          </p:val>
                                        </p:tav>
                                      </p:tavLst>
                                    </p:anim>
                                  </p:childTnLst>
                                </p:cTn>
                              </p:par>
                            </p:childTnLst>
                          </p:cTn>
                        </p:par>
                        <p:par>
                          <p:cTn id="46" fill="hold">
                            <p:stCondLst>
                              <p:cond delay="1000"/>
                            </p:stCondLst>
                            <p:childTnLst>
                              <p:par>
                                <p:cTn id="47" presetID="12" presetClass="entr" presetSubtype="8"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p:tgtEl>
                                          <p:spTgt spid="30"/>
                                        </p:tgtEl>
                                        <p:attrNameLst>
                                          <p:attrName>ppt_x</p:attrName>
                                        </p:attrNameLst>
                                      </p:cBhvr>
                                      <p:tavLst>
                                        <p:tav tm="0">
                                          <p:val>
                                            <p:strVal val="#ppt_x-#ppt_w*1.125000"/>
                                          </p:val>
                                        </p:tav>
                                        <p:tav tm="100000">
                                          <p:val>
                                            <p:strVal val="#ppt_x"/>
                                          </p:val>
                                        </p:tav>
                                      </p:tavLst>
                                    </p:anim>
                                    <p:animEffect transition="in" filter="wipe(right)">
                                      <p:cBhvr>
                                        <p:cTn id="50" dur="500"/>
                                        <p:tgtEl>
                                          <p:spTgt spid="30"/>
                                        </p:tgtEl>
                                      </p:cBhvr>
                                    </p:animEffect>
                                  </p:childTnLst>
                                </p:cTn>
                              </p:par>
                            </p:childTnLst>
                          </p:cTn>
                        </p:par>
                        <p:par>
                          <p:cTn id="51" fill="hold">
                            <p:stCondLst>
                              <p:cond delay="1500"/>
                            </p:stCondLst>
                            <p:childTnLst>
                              <p:par>
                                <p:cTn id="52" presetID="22" presetClass="entr" presetSubtype="1"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wipe(up)">
                                      <p:cBhvr>
                                        <p:cTn id="54" dur="500"/>
                                        <p:tgtEl>
                                          <p:spTgt spid="6"/>
                                        </p:tgtEl>
                                      </p:cBhvr>
                                    </p:animEffect>
                                  </p:childTnLst>
                                </p:cTn>
                              </p:par>
                              <p:par>
                                <p:cTn id="55" presetID="22" presetClass="entr" presetSubtype="1" fill="hold"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up)">
                                      <p:cBhvr>
                                        <p:cTn id="57" dur="500"/>
                                        <p:tgtEl>
                                          <p:spTgt spid="9"/>
                                        </p:tgtEl>
                                      </p:cBhvr>
                                    </p:animEffect>
                                  </p:childTnLst>
                                </p:cTn>
                              </p:par>
                              <p:par>
                                <p:cTn id="58" presetID="22" presetClass="entr" presetSubtype="1" fill="hold" nodeType="with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up)">
                                      <p:cBhvr>
                                        <p:cTn id="60" dur="500"/>
                                        <p:tgtEl>
                                          <p:spTgt spid="50"/>
                                        </p:tgtEl>
                                      </p:cBhvr>
                                    </p:animEffect>
                                  </p:childTnLst>
                                </p:cTn>
                              </p:par>
                              <p:par>
                                <p:cTn id="61" presetID="22" presetClass="entr" presetSubtype="1" fill="hold"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2000"/>
                            </p:stCondLst>
                            <p:childTnLst>
                              <p:par>
                                <p:cTn id="65" presetID="37" presetClass="entr" presetSubtype="0" fill="hold"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anim calcmode="lin" valueType="num">
                                      <p:cBhvr>
                                        <p:cTn id="68" dur="500" fill="hold"/>
                                        <p:tgtEl>
                                          <p:spTgt spid="21"/>
                                        </p:tgtEl>
                                        <p:attrNameLst>
                                          <p:attrName>ppt_x</p:attrName>
                                        </p:attrNameLst>
                                      </p:cBhvr>
                                      <p:tavLst>
                                        <p:tav tm="0">
                                          <p:val>
                                            <p:strVal val="#ppt_x"/>
                                          </p:val>
                                        </p:tav>
                                        <p:tav tm="100000">
                                          <p:val>
                                            <p:strVal val="#ppt_x"/>
                                          </p:val>
                                        </p:tav>
                                      </p:tavLst>
                                    </p:anim>
                                    <p:anim calcmode="lin" valueType="num">
                                      <p:cBhvr>
                                        <p:cTn id="69" dur="450" decel="100000" fill="hold"/>
                                        <p:tgtEl>
                                          <p:spTgt spid="21"/>
                                        </p:tgtEl>
                                        <p:attrNameLst>
                                          <p:attrName>ppt_y</p:attrName>
                                        </p:attrNameLst>
                                      </p:cBhvr>
                                      <p:tavLst>
                                        <p:tav tm="0">
                                          <p:val>
                                            <p:strVal val="#ppt_y+1"/>
                                          </p:val>
                                        </p:tav>
                                        <p:tav tm="100000">
                                          <p:val>
                                            <p:strVal val="#ppt_y-.03"/>
                                          </p:val>
                                        </p:tav>
                                      </p:tavLst>
                                    </p:anim>
                                    <p:anim calcmode="lin" valueType="num">
                                      <p:cBhvr>
                                        <p:cTn id="70" dur="50" accel="100000" fill="hold">
                                          <p:stCondLst>
                                            <p:cond delay="450"/>
                                          </p:stCondLst>
                                        </p:cTn>
                                        <p:tgtEl>
                                          <p:spTgt spid="21"/>
                                        </p:tgtEl>
                                        <p:attrNameLst>
                                          <p:attrName>ppt_y</p:attrName>
                                        </p:attrNameLst>
                                      </p:cBhvr>
                                      <p:tavLst>
                                        <p:tav tm="0">
                                          <p:val>
                                            <p:strVal val="#ppt_y-.03"/>
                                          </p:val>
                                        </p:tav>
                                        <p:tav tm="100000">
                                          <p:val>
                                            <p:strVal val="#ppt_y"/>
                                          </p:val>
                                        </p:tav>
                                      </p:tavLst>
                                    </p:anim>
                                  </p:childTnLst>
                                </p:cTn>
                              </p:par>
                              <p:par>
                                <p:cTn id="71" presetID="37" presetClass="entr" presetSubtype="0" fill="hold"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anim calcmode="lin" valueType="num">
                                      <p:cBhvr>
                                        <p:cTn id="74" dur="500" fill="hold"/>
                                        <p:tgtEl>
                                          <p:spTgt spid="24"/>
                                        </p:tgtEl>
                                        <p:attrNameLst>
                                          <p:attrName>ppt_x</p:attrName>
                                        </p:attrNameLst>
                                      </p:cBhvr>
                                      <p:tavLst>
                                        <p:tav tm="0">
                                          <p:val>
                                            <p:strVal val="#ppt_x"/>
                                          </p:val>
                                        </p:tav>
                                        <p:tav tm="100000">
                                          <p:val>
                                            <p:strVal val="#ppt_x"/>
                                          </p:val>
                                        </p:tav>
                                      </p:tavLst>
                                    </p:anim>
                                    <p:anim calcmode="lin" valueType="num">
                                      <p:cBhvr>
                                        <p:cTn id="75" dur="450" decel="100000" fill="hold"/>
                                        <p:tgtEl>
                                          <p:spTgt spid="24"/>
                                        </p:tgtEl>
                                        <p:attrNameLst>
                                          <p:attrName>ppt_y</p:attrName>
                                        </p:attrNameLst>
                                      </p:cBhvr>
                                      <p:tavLst>
                                        <p:tav tm="0">
                                          <p:val>
                                            <p:strVal val="#ppt_y+1"/>
                                          </p:val>
                                        </p:tav>
                                        <p:tav tm="100000">
                                          <p:val>
                                            <p:strVal val="#ppt_y-.03"/>
                                          </p:val>
                                        </p:tav>
                                      </p:tavLst>
                                    </p:anim>
                                    <p:anim calcmode="lin" valueType="num">
                                      <p:cBhvr>
                                        <p:cTn id="76"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par>
                                <p:cTn id="77" presetID="37" presetClass="entr" presetSubtype="0"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Effect transition="in" filter="fade">
                                      <p:cBhvr>
                                        <p:cTn id="79" dur="500"/>
                                        <p:tgtEl>
                                          <p:spTgt spid="56"/>
                                        </p:tgtEl>
                                      </p:cBhvr>
                                    </p:animEffect>
                                    <p:anim calcmode="lin" valueType="num">
                                      <p:cBhvr>
                                        <p:cTn id="80" dur="500" fill="hold"/>
                                        <p:tgtEl>
                                          <p:spTgt spid="56"/>
                                        </p:tgtEl>
                                        <p:attrNameLst>
                                          <p:attrName>ppt_x</p:attrName>
                                        </p:attrNameLst>
                                      </p:cBhvr>
                                      <p:tavLst>
                                        <p:tav tm="0">
                                          <p:val>
                                            <p:strVal val="#ppt_x"/>
                                          </p:val>
                                        </p:tav>
                                        <p:tav tm="100000">
                                          <p:val>
                                            <p:strVal val="#ppt_x"/>
                                          </p:val>
                                        </p:tav>
                                      </p:tavLst>
                                    </p:anim>
                                    <p:anim calcmode="lin" valueType="num">
                                      <p:cBhvr>
                                        <p:cTn id="81" dur="450" decel="100000" fill="hold"/>
                                        <p:tgtEl>
                                          <p:spTgt spid="56"/>
                                        </p:tgtEl>
                                        <p:attrNameLst>
                                          <p:attrName>ppt_y</p:attrName>
                                        </p:attrNameLst>
                                      </p:cBhvr>
                                      <p:tavLst>
                                        <p:tav tm="0">
                                          <p:val>
                                            <p:strVal val="#ppt_y+1"/>
                                          </p:val>
                                        </p:tav>
                                        <p:tav tm="100000">
                                          <p:val>
                                            <p:strVal val="#ppt_y-.03"/>
                                          </p:val>
                                        </p:tav>
                                      </p:tavLst>
                                    </p:anim>
                                    <p:anim calcmode="lin" valueType="num">
                                      <p:cBhvr>
                                        <p:cTn id="82" dur="50" accel="100000" fill="hold">
                                          <p:stCondLst>
                                            <p:cond delay="450"/>
                                          </p:stCondLst>
                                        </p:cTn>
                                        <p:tgtEl>
                                          <p:spTgt spid="56"/>
                                        </p:tgtEl>
                                        <p:attrNameLst>
                                          <p:attrName>ppt_y</p:attrName>
                                        </p:attrNameLst>
                                      </p:cBhvr>
                                      <p:tavLst>
                                        <p:tav tm="0">
                                          <p:val>
                                            <p:strVal val="#ppt_y-.03"/>
                                          </p:val>
                                        </p:tav>
                                        <p:tav tm="100000">
                                          <p:val>
                                            <p:strVal val="#ppt_y"/>
                                          </p:val>
                                        </p:tav>
                                      </p:tavLst>
                                    </p:anim>
                                  </p:childTnLst>
                                </p:cTn>
                              </p:par>
                              <p:par>
                                <p:cTn id="83" presetID="37" presetClass="entr" presetSubtype="0" fill="hold" nodeType="with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fade">
                                      <p:cBhvr>
                                        <p:cTn id="85" dur="500"/>
                                        <p:tgtEl>
                                          <p:spTgt spid="27"/>
                                        </p:tgtEl>
                                      </p:cBhvr>
                                    </p:animEffect>
                                    <p:anim calcmode="lin" valueType="num">
                                      <p:cBhvr>
                                        <p:cTn id="86" dur="500" fill="hold"/>
                                        <p:tgtEl>
                                          <p:spTgt spid="27"/>
                                        </p:tgtEl>
                                        <p:attrNameLst>
                                          <p:attrName>ppt_x</p:attrName>
                                        </p:attrNameLst>
                                      </p:cBhvr>
                                      <p:tavLst>
                                        <p:tav tm="0">
                                          <p:val>
                                            <p:strVal val="#ppt_x"/>
                                          </p:val>
                                        </p:tav>
                                        <p:tav tm="100000">
                                          <p:val>
                                            <p:strVal val="#ppt_x"/>
                                          </p:val>
                                        </p:tav>
                                      </p:tavLst>
                                    </p:anim>
                                    <p:anim calcmode="lin" valueType="num">
                                      <p:cBhvr>
                                        <p:cTn id="87" dur="450" decel="100000" fill="hold"/>
                                        <p:tgtEl>
                                          <p:spTgt spid="27"/>
                                        </p:tgtEl>
                                        <p:attrNameLst>
                                          <p:attrName>ppt_y</p:attrName>
                                        </p:attrNameLst>
                                      </p:cBhvr>
                                      <p:tavLst>
                                        <p:tav tm="0">
                                          <p:val>
                                            <p:strVal val="#ppt_y+1"/>
                                          </p:val>
                                        </p:tav>
                                        <p:tav tm="100000">
                                          <p:val>
                                            <p:strVal val="#ppt_y-.03"/>
                                          </p:val>
                                        </p:tav>
                                      </p:tavLst>
                                    </p:anim>
                                    <p:anim calcmode="lin" valueType="num">
                                      <p:cBhvr>
                                        <p:cTn id="88" dur="50" accel="100000" fill="hold">
                                          <p:stCondLst>
                                            <p:cond delay="450"/>
                                          </p:stCondLst>
                                        </p:cTn>
                                        <p:tgtEl>
                                          <p:spTgt spid="27"/>
                                        </p:tgtEl>
                                        <p:attrNameLst>
                                          <p:attrName>ppt_y</p:attrName>
                                        </p:attrNameLst>
                                      </p:cBhvr>
                                      <p:tavLst>
                                        <p:tav tm="0">
                                          <p:val>
                                            <p:strVal val="#ppt_y-.03"/>
                                          </p:val>
                                        </p:tav>
                                        <p:tav tm="100000">
                                          <p:val>
                                            <p:strVal val="#ppt_y"/>
                                          </p:val>
                                        </p:tav>
                                      </p:tavLst>
                                    </p:anim>
                                  </p:childTnLst>
                                </p:cTn>
                              </p:par>
                              <p:par>
                                <p:cTn id="89" presetID="47" presetClass="entr" presetSubtype="0" fill="hold" nodeType="withEffect">
                                  <p:stCondLst>
                                    <p:cond delay="50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anim calcmode="lin" valueType="num">
                                      <p:cBhvr>
                                        <p:cTn id="92" dur="500" fill="hold"/>
                                        <p:tgtEl>
                                          <p:spTgt spid="15"/>
                                        </p:tgtEl>
                                        <p:attrNameLst>
                                          <p:attrName>ppt_x</p:attrName>
                                        </p:attrNameLst>
                                      </p:cBhvr>
                                      <p:tavLst>
                                        <p:tav tm="0">
                                          <p:val>
                                            <p:strVal val="#ppt_x"/>
                                          </p:val>
                                        </p:tav>
                                        <p:tav tm="100000">
                                          <p:val>
                                            <p:strVal val="#ppt_x"/>
                                          </p:val>
                                        </p:tav>
                                      </p:tavLst>
                                    </p:anim>
                                    <p:anim calcmode="lin" valueType="num">
                                      <p:cBhvr>
                                        <p:cTn id="93" dur="500" fill="hold"/>
                                        <p:tgtEl>
                                          <p:spTgt spid="15"/>
                                        </p:tgtEl>
                                        <p:attrNameLst>
                                          <p:attrName>ppt_y</p:attrName>
                                        </p:attrNameLst>
                                      </p:cBhvr>
                                      <p:tavLst>
                                        <p:tav tm="0">
                                          <p:val>
                                            <p:strVal val="#ppt_y-.1"/>
                                          </p:val>
                                        </p:tav>
                                        <p:tav tm="100000">
                                          <p:val>
                                            <p:strVal val="#ppt_y"/>
                                          </p:val>
                                        </p:tav>
                                      </p:tavLst>
                                    </p:anim>
                                  </p:childTnLst>
                                </p:cTn>
                              </p:par>
                              <p:par>
                                <p:cTn id="94" presetID="47" presetClass="entr" presetSubtype="0" fill="hold" nodeType="withEffect">
                                  <p:stCondLst>
                                    <p:cond delay="500"/>
                                  </p:stCondLst>
                                  <p:childTnLst>
                                    <p:set>
                                      <p:cBhvr>
                                        <p:cTn id="95" dur="1" fill="hold">
                                          <p:stCondLst>
                                            <p:cond delay="0"/>
                                          </p:stCondLst>
                                        </p:cTn>
                                        <p:tgtEl>
                                          <p:spTgt spid="18"/>
                                        </p:tgtEl>
                                        <p:attrNameLst>
                                          <p:attrName>style.visibility</p:attrName>
                                        </p:attrNameLst>
                                      </p:cBhvr>
                                      <p:to>
                                        <p:strVal val="visible"/>
                                      </p:to>
                                    </p:set>
                                    <p:animEffect transition="in" filter="fade">
                                      <p:cBhvr>
                                        <p:cTn id="96" dur="500"/>
                                        <p:tgtEl>
                                          <p:spTgt spid="18"/>
                                        </p:tgtEl>
                                      </p:cBhvr>
                                    </p:animEffect>
                                    <p:anim calcmode="lin" valueType="num">
                                      <p:cBhvr>
                                        <p:cTn id="97" dur="500" fill="hold"/>
                                        <p:tgtEl>
                                          <p:spTgt spid="18"/>
                                        </p:tgtEl>
                                        <p:attrNameLst>
                                          <p:attrName>ppt_x</p:attrName>
                                        </p:attrNameLst>
                                      </p:cBhvr>
                                      <p:tavLst>
                                        <p:tav tm="0">
                                          <p:val>
                                            <p:strVal val="#ppt_x"/>
                                          </p:val>
                                        </p:tav>
                                        <p:tav tm="100000">
                                          <p:val>
                                            <p:strVal val="#ppt_x"/>
                                          </p:val>
                                        </p:tav>
                                      </p:tavLst>
                                    </p:anim>
                                    <p:anim calcmode="lin" valueType="num">
                                      <p:cBhvr>
                                        <p:cTn id="98" dur="500" fill="hold"/>
                                        <p:tgtEl>
                                          <p:spTgt spid="18"/>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500"/>
                                  </p:stCondLst>
                                  <p:childTnLst>
                                    <p:set>
                                      <p:cBhvr>
                                        <p:cTn id="100" dur="1" fill="hold">
                                          <p:stCondLst>
                                            <p:cond delay="0"/>
                                          </p:stCondLst>
                                        </p:cTn>
                                        <p:tgtEl>
                                          <p:spTgt spid="53"/>
                                        </p:tgtEl>
                                        <p:attrNameLst>
                                          <p:attrName>style.visibility</p:attrName>
                                        </p:attrNameLst>
                                      </p:cBhvr>
                                      <p:to>
                                        <p:strVal val="visible"/>
                                      </p:to>
                                    </p:set>
                                    <p:animEffect transition="in" filter="fade">
                                      <p:cBhvr>
                                        <p:cTn id="101" dur="500"/>
                                        <p:tgtEl>
                                          <p:spTgt spid="53"/>
                                        </p:tgtEl>
                                      </p:cBhvr>
                                    </p:animEffect>
                                    <p:anim calcmode="lin" valueType="num">
                                      <p:cBhvr>
                                        <p:cTn id="102" dur="500" fill="hold"/>
                                        <p:tgtEl>
                                          <p:spTgt spid="53"/>
                                        </p:tgtEl>
                                        <p:attrNameLst>
                                          <p:attrName>ppt_x</p:attrName>
                                        </p:attrNameLst>
                                      </p:cBhvr>
                                      <p:tavLst>
                                        <p:tav tm="0">
                                          <p:val>
                                            <p:strVal val="#ppt_x"/>
                                          </p:val>
                                        </p:tav>
                                        <p:tav tm="100000">
                                          <p:val>
                                            <p:strVal val="#ppt_x"/>
                                          </p:val>
                                        </p:tav>
                                      </p:tavLst>
                                    </p:anim>
                                    <p:anim calcmode="lin" valueType="num">
                                      <p:cBhvr>
                                        <p:cTn id="103" dur="500" fill="hold"/>
                                        <p:tgtEl>
                                          <p:spTgt spid="53"/>
                                        </p:tgtEl>
                                        <p:attrNameLst>
                                          <p:attrName>ppt_y</p:attrName>
                                        </p:attrNameLst>
                                      </p:cBhvr>
                                      <p:tavLst>
                                        <p:tav tm="0">
                                          <p:val>
                                            <p:strVal val="#ppt_y-.1"/>
                                          </p:val>
                                        </p:tav>
                                        <p:tav tm="100000">
                                          <p:val>
                                            <p:strVal val="#ppt_y"/>
                                          </p:val>
                                        </p:tav>
                                      </p:tavLst>
                                    </p:anim>
                                  </p:childTnLst>
                                </p:cTn>
                              </p:par>
                              <p:par>
                                <p:cTn id="104" presetID="47" presetClass="entr" presetSubtype="0" fill="hold" nodeType="withEffect">
                                  <p:stCondLst>
                                    <p:cond delay="500"/>
                                  </p:stCondLst>
                                  <p:childTnLst>
                                    <p:set>
                                      <p:cBhvr>
                                        <p:cTn id="105" dur="1" fill="hold">
                                          <p:stCondLst>
                                            <p:cond delay="0"/>
                                          </p:stCondLst>
                                        </p:cTn>
                                        <p:tgtEl>
                                          <p:spTgt spid="59"/>
                                        </p:tgtEl>
                                        <p:attrNameLst>
                                          <p:attrName>style.visibility</p:attrName>
                                        </p:attrNameLst>
                                      </p:cBhvr>
                                      <p:to>
                                        <p:strVal val="visible"/>
                                      </p:to>
                                    </p:set>
                                    <p:animEffect transition="in" filter="fade">
                                      <p:cBhvr>
                                        <p:cTn id="106" dur="500"/>
                                        <p:tgtEl>
                                          <p:spTgt spid="59"/>
                                        </p:tgtEl>
                                      </p:cBhvr>
                                    </p:animEffect>
                                    <p:anim calcmode="lin" valueType="num">
                                      <p:cBhvr>
                                        <p:cTn id="107" dur="500" fill="hold"/>
                                        <p:tgtEl>
                                          <p:spTgt spid="59"/>
                                        </p:tgtEl>
                                        <p:attrNameLst>
                                          <p:attrName>ppt_x</p:attrName>
                                        </p:attrNameLst>
                                      </p:cBhvr>
                                      <p:tavLst>
                                        <p:tav tm="0">
                                          <p:val>
                                            <p:strVal val="#ppt_x"/>
                                          </p:val>
                                        </p:tav>
                                        <p:tav tm="100000">
                                          <p:val>
                                            <p:strVal val="#ppt_x"/>
                                          </p:val>
                                        </p:tav>
                                      </p:tavLst>
                                    </p:anim>
                                    <p:anim calcmode="lin" valueType="num">
                                      <p:cBhvr>
                                        <p:cTn id="108" dur="5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86796" y="1227583"/>
            <a:ext cx="3510950" cy="1087384"/>
            <a:chOff x="1188853" y="1559744"/>
            <a:chExt cx="2633555" cy="815538"/>
          </a:xfrm>
        </p:grpSpPr>
        <p:sp>
          <p:nvSpPr>
            <p:cNvPr id="3" name="TextBox 63"/>
            <p:cNvSpPr txBox="1"/>
            <p:nvPr/>
          </p:nvSpPr>
          <p:spPr>
            <a:xfrm>
              <a:off x="1188853" y="1908972"/>
              <a:ext cx="388619" cy="219291"/>
            </a:xfrm>
            <a:prstGeom prst="rect">
              <a:avLst/>
            </a:prstGeom>
            <a:noFill/>
          </p:spPr>
          <p:txBody>
            <a:bodyPr wrap="none" rtlCol="0">
              <a:spAutoFit/>
            </a:bodyPr>
            <a:lstStyle/>
            <a:p>
              <a:pPr algn="ctr"/>
              <a:r>
                <a:rPr lang="zh-CN" altLang="en-US" sz="1300" dirty="0">
                  <a:solidFill>
                    <a:schemeClr val="bg1">
                      <a:lumMod val="50000"/>
                    </a:schemeClr>
                  </a:solidFill>
                  <a:latin typeface="+mn-ea"/>
                  <a:cs typeface="+mn-ea"/>
                </a:rPr>
                <a:t>阶段</a:t>
              </a:r>
              <a:endParaRPr lang="id-ID" sz="1300" dirty="0">
                <a:solidFill>
                  <a:schemeClr val="bg1">
                    <a:lumMod val="50000"/>
                  </a:schemeClr>
                </a:solidFill>
                <a:latin typeface="+mn-ea"/>
                <a:cs typeface="+mn-ea"/>
              </a:endParaRPr>
            </a:p>
          </p:txBody>
        </p:sp>
        <p:sp>
          <p:nvSpPr>
            <p:cNvPr id="4" name="TextBox 64"/>
            <p:cNvSpPr txBox="1"/>
            <p:nvPr/>
          </p:nvSpPr>
          <p:spPr>
            <a:xfrm>
              <a:off x="3433789" y="2155991"/>
              <a:ext cx="388619" cy="219291"/>
            </a:xfrm>
            <a:prstGeom prst="rect">
              <a:avLst/>
            </a:prstGeom>
            <a:noFill/>
          </p:spPr>
          <p:txBody>
            <a:bodyPr wrap="none" rtlCol="0">
              <a:spAutoFit/>
            </a:bodyPr>
            <a:lstStyle/>
            <a:p>
              <a:pPr algn="ctr"/>
              <a:r>
                <a:rPr lang="zh-CN" altLang="en-US" sz="1300" dirty="0">
                  <a:solidFill>
                    <a:schemeClr val="bg1">
                      <a:lumMod val="50000"/>
                    </a:schemeClr>
                  </a:solidFill>
                  <a:latin typeface="+mn-ea"/>
                  <a:cs typeface="+mn-ea"/>
                </a:rPr>
                <a:t>阶段</a:t>
              </a:r>
              <a:endParaRPr lang="id-ID" sz="1300" dirty="0">
                <a:solidFill>
                  <a:schemeClr val="bg1">
                    <a:lumMod val="50000"/>
                  </a:schemeClr>
                </a:solidFill>
                <a:latin typeface="+mn-ea"/>
                <a:cs typeface="+mn-ea"/>
              </a:endParaRPr>
            </a:p>
          </p:txBody>
        </p:sp>
        <p:sp>
          <p:nvSpPr>
            <p:cNvPr id="5" name="TextBox 65"/>
            <p:cNvSpPr txBox="1"/>
            <p:nvPr/>
          </p:nvSpPr>
          <p:spPr>
            <a:xfrm>
              <a:off x="2710477" y="1559744"/>
              <a:ext cx="388619" cy="219291"/>
            </a:xfrm>
            <a:prstGeom prst="rect">
              <a:avLst/>
            </a:prstGeom>
            <a:noFill/>
          </p:spPr>
          <p:txBody>
            <a:bodyPr wrap="none" rtlCol="0">
              <a:spAutoFit/>
            </a:bodyPr>
            <a:lstStyle/>
            <a:p>
              <a:pPr algn="ctr"/>
              <a:r>
                <a:rPr lang="zh-CN" altLang="en-US" sz="1300" dirty="0">
                  <a:solidFill>
                    <a:schemeClr val="bg1">
                      <a:lumMod val="50000"/>
                    </a:schemeClr>
                  </a:solidFill>
                  <a:latin typeface="+mn-ea"/>
                  <a:cs typeface="+mn-ea"/>
                </a:rPr>
                <a:t>阶段</a:t>
              </a:r>
              <a:endParaRPr lang="id-ID" sz="1300" dirty="0">
                <a:solidFill>
                  <a:schemeClr val="bg1">
                    <a:lumMod val="50000"/>
                  </a:schemeClr>
                </a:solidFill>
                <a:latin typeface="+mn-ea"/>
                <a:cs typeface="+mn-ea"/>
              </a:endParaRPr>
            </a:p>
          </p:txBody>
        </p:sp>
        <p:sp>
          <p:nvSpPr>
            <p:cNvPr id="6" name="TextBox 66"/>
            <p:cNvSpPr txBox="1"/>
            <p:nvPr/>
          </p:nvSpPr>
          <p:spPr>
            <a:xfrm>
              <a:off x="1921243" y="2146484"/>
              <a:ext cx="388619" cy="219291"/>
            </a:xfrm>
            <a:prstGeom prst="rect">
              <a:avLst/>
            </a:prstGeom>
            <a:noFill/>
          </p:spPr>
          <p:txBody>
            <a:bodyPr wrap="none" rtlCol="0">
              <a:spAutoFit/>
            </a:bodyPr>
            <a:lstStyle/>
            <a:p>
              <a:pPr algn="ctr"/>
              <a:r>
                <a:rPr lang="zh-CN" altLang="en-US" sz="1300" dirty="0">
                  <a:solidFill>
                    <a:schemeClr val="bg1">
                      <a:lumMod val="50000"/>
                    </a:schemeClr>
                  </a:solidFill>
                  <a:latin typeface="+mn-ea"/>
                  <a:cs typeface="+mn-ea"/>
                </a:rPr>
                <a:t>阶段</a:t>
              </a:r>
              <a:endParaRPr lang="id-ID" sz="1300" dirty="0">
                <a:solidFill>
                  <a:schemeClr val="bg1">
                    <a:lumMod val="50000"/>
                  </a:schemeClr>
                </a:solidFill>
                <a:latin typeface="+mn-ea"/>
                <a:cs typeface="+mn-ea"/>
              </a:endParaRPr>
            </a:p>
          </p:txBody>
        </p:sp>
      </p:grpSp>
      <p:sp>
        <p:nvSpPr>
          <p:cNvPr id="7" name="Isosceles Triangle 2"/>
          <p:cNvSpPr/>
          <p:nvPr/>
        </p:nvSpPr>
        <p:spPr>
          <a:xfrm>
            <a:off x="1296416" y="2100046"/>
            <a:ext cx="1311073" cy="210791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FFCDD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en-US" sz="2100" dirty="0">
              <a:solidFill>
                <a:schemeClr val="accent2"/>
              </a:solidFill>
              <a:cs typeface="+mn-ea"/>
            </a:endParaRPr>
          </a:p>
        </p:txBody>
      </p:sp>
      <p:sp>
        <p:nvSpPr>
          <p:cNvPr id="8" name="Isosceles Triangle 2"/>
          <p:cNvSpPr/>
          <p:nvPr/>
        </p:nvSpPr>
        <p:spPr>
          <a:xfrm>
            <a:off x="2270019" y="2421681"/>
            <a:ext cx="1311073" cy="178627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B3E5FC"/>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en-US" sz="2100" dirty="0">
              <a:solidFill>
                <a:schemeClr val="accent2"/>
              </a:solidFill>
              <a:cs typeface="+mn-ea"/>
            </a:endParaRPr>
          </a:p>
        </p:txBody>
      </p:sp>
      <p:sp>
        <p:nvSpPr>
          <p:cNvPr id="9" name="Isosceles Triangle 2"/>
          <p:cNvSpPr/>
          <p:nvPr/>
        </p:nvSpPr>
        <p:spPr>
          <a:xfrm>
            <a:off x="3218873" y="1617593"/>
            <a:ext cx="1311073" cy="2590365"/>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B2DFDB"/>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en-US" sz="2100" dirty="0">
              <a:solidFill>
                <a:schemeClr val="accent2"/>
              </a:solidFill>
              <a:cs typeface="+mn-ea"/>
            </a:endParaRPr>
          </a:p>
        </p:txBody>
      </p:sp>
      <p:sp>
        <p:nvSpPr>
          <p:cNvPr id="10" name="Isosceles Triangle 2"/>
          <p:cNvSpPr/>
          <p:nvPr/>
        </p:nvSpPr>
        <p:spPr>
          <a:xfrm>
            <a:off x="4183164" y="2421680"/>
            <a:ext cx="1311073" cy="1786276"/>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FFE08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en-US" sz="2100" dirty="0">
              <a:solidFill>
                <a:schemeClr val="accent2"/>
              </a:solidFill>
              <a:cs typeface="+mn-ea"/>
            </a:endParaRPr>
          </a:p>
        </p:txBody>
      </p:sp>
      <p:grpSp>
        <p:nvGrpSpPr>
          <p:cNvPr id="11" name="组合 10"/>
          <p:cNvGrpSpPr/>
          <p:nvPr/>
        </p:nvGrpSpPr>
        <p:grpSpPr>
          <a:xfrm>
            <a:off x="6399820" y="1663594"/>
            <a:ext cx="2138355" cy="961462"/>
            <a:chOff x="5076056" y="1766139"/>
            <a:chExt cx="1603975" cy="721097"/>
          </a:xfrm>
        </p:grpSpPr>
        <p:sp>
          <p:nvSpPr>
            <p:cNvPr id="12" name="Arc 33"/>
            <p:cNvSpPr/>
            <p:nvPr/>
          </p:nvSpPr>
          <p:spPr bwMode="auto">
            <a:xfrm>
              <a:off x="5172681" y="1904557"/>
              <a:ext cx="485657" cy="486455"/>
            </a:xfrm>
            <a:prstGeom prst="arc">
              <a:avLst>
                <a:gd name="adj1" fmla="val 5464279"/>
                <a:gd name="adj2" fmla="val 16157365"/>
              </a:avLst>
            </a:prstGeom>
            <a:noFill/>
            <a:ln w="76200" cap="rnd">
              <a:solidFill>
                <a:srgbClr val="FFCDD2"/>
              </a:solidFill>
              <a:bevel/>
            </a:ln>
            <a:effectLst/>
          </p:spPr>
          <p:style>
            <a:lnRef idx="1">
              <a:schemeClr val="accent1"/>
            </a:lnRef>
            <a:fillRef idx="0">
              <a:schemeClr val="accent1"/>
            </a:fillRef>
            <a:effectRef idx="0">
              <a:schemeClr val="accent1"/>
            </a:effectRef>
            <a:fontRef idx="minor">
              <a:schemeClr val="tx1"/>
            </a:fontRef>
          </p:style>
          <p:txBody>
            <a:bodyPr anchor="ctr"/>
            <a:lstStyle/>
            <a:p>
              <a:pPr algn="just" hangingPunct="0">
                <a:defRPr/>
              </a:pPr>
              <a:endParaRPr lang="en-US" sz="1900">
                <a:cs typeface="+mn-ea"/>
              </a:endParaRPr>
            </a:p>
          </p:txBody>
        </p:sp>
        <p:sp>
          <p:nvSpPr>
            <p:cNvPr id="13" name="TextBox 4"/>
            <p:cNvSpPr txBox="1"/>
            <p:nvPr/>
          </p:nvSpPr>
          <p:spPr>
            <a:xfrm>
              <a:off x="5232466" y="2029466"/>
              <a:ext cx="522498" cy="230833"/>
            </a:xfrm>
            <a:prstGeom prst="rect">
              <a:avLst/>
            </a:prstGeom>
            <a:noFill/>
          </p:spPr>
          <p:txBody>
            <a:bodyPr wrap="square" rtlCol="0">
              <a:spAutoFit/>
            </a:bodyPr>
            <a:lstStyle/>
            <a:p>
              <a:pPr algn="just"/>
              <a:r>
                <a:rPr lang="id-ID" sz="1400" dirty="0">
                  <a:solidFill>
                    <a:schemeClr val="bg1">
                      <a:lumMod val="50000"/>
                    </a:schemeClr>
                  </a:solidFill>
                  <a:latin typeface="+mn-ea"/>
                  <a:cs typeface="+mn-ea"/>
                </a:rPr>
                <a:t>60%</a:t>
              </a:r>
              <a:endParaRPr lang="id-ID" sz="1400" dirty="0">
                <a:solidFill>
                  <a:schemeClr val="bg1">
                    <a:lumMod val="50000"/>
                  </a:schemeClr>
                </a:solidFill>
                <a:latin typeface="+mn-ea"/>
                <a:cs typeface="+mn-ea"/>
              </a:endParaRPr>
            </a:p>
          </p:txBody>
        </p:sp>
        <p:sp>
          <p:nvSpPr>
            <p:cNvPr id="14" name="Oval 36"/>
            <p:cNvSpPr/>
            <p:nvPr/>
          </p:nvSpPr>
          <p:spPr>
            <a:xfrm>
              <a:off x="5076056" y="1808330"/>
              <a:ext cx="678908" cy="678906"/>
            </a:xfrm>
            <a:prstGeom prst="ellipse">
              <a:avLst/>
            </a:prstGeom>
            <a:noFill/>
            <a:ln w="12700">
              <a:solidFill>
                <a:srgbClr val="FFCDD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id-ID" sz="1900">
                <a:cs typeface="+mn-ea"/>
              </a:endParaRPr>
            </a:p>
          </p:txBody>
        </p:sp>
        <p:sp>
          <p:nvSpPr>
            <p:cNvPr id="15" name="TextBox 146"/>
            <p:cNvSpPr txBox="1"/>
            <p:nvPr/>
          </p:nvSpPr>
          <p:spPr>
            <a:xfrm>
              <a:off x="5810367" y="1766139"/>
              <a:ext cx="869664" cy="692498"/>
            </a:xfrm>
            <a:prstGeom prst="rect">
              <a:avLst/>
            </a:prstGeom>
            <a:noFill/>
          </p:spPr>
          <p:txBody>
            <a:bodyPr wrap="square" rtlCol="0">
              <a:spAutoFit/>
            </a:bodyPr>
            <a:lstStyle/>
            <a:p>
              <a:pPr>
                <a:lnSpc>
                  <a:spcPct val="150000"/>
                </a:lnSpc>
              </a:pPr>
              <a:r>
                <a:rPr lang="zh-CN" altLang="en-US" sz="900" dirty="0">
                  <a:solidFill>
                    <a:schemeClr val="bg1">
                      <a:lumMod val="50000"/>
                    </a:schemeClr>
                  </a:solidFill>
                  <a:latin typeface="+mn-ea"/>
                  <a:cs typeface="+mn-ea"/>
                </a:rPr>
                <a:t>添加你的饿内容文字，添加你的饿内容文字，添加你的饿</a:t>
              </a:r>
              <a:endParaRPr lang="id-ID" sz="900" dirty="0">
                <a:solidFill>
                  <a:schemeClr val="bg1">
                    <a:lumMod val="50000"/>
                  </a:schemeClr>
                </a:solidFill>
                <a:latin typeface="+mn-ea"/>
                <a:cs typeface="+mn-ea"/>
              </a:endParaRPr>
            </a:p>
          </p:txBody>
        </p:sp>
      </p:grpSp>
      <p:grpSp>
        <p:nvGrpSpPr>
          <p:cNvPr id="16" name="组合 15"/>
          <p:cNvGrpSpPr/>
          <p:nvPr/>
        </p:nvGrpSpPr>
        <p:grpSpPr>
          <a:xfrm>
            <a:off x="8762511" y="1663594"/>
            <a:ext cx="1984800" cy="961462"/>
            <a:chOff x="6919429" y="1766139"/>
            <a:chExt cx="1488794" cy="721097"/>
          </a:xfrm>
        </p:grpSpPr>
        <p:sp>
          <p:nvSpPr>
            <p:cNvPr id="17" name="Arc 45"/>
            <p:cNvSpPr/>
            <p:nvPr/>
          </p:nvSpPr>
          <p:spPr bwMode="auto">
            <a:xfrm>
              <a:off x="7016056" y="1904553"/>
              <a:ext cx="485657" cy="486455"/>
            </a:xfrm>
            <a:prstGeom prst="arc">
              <a:avLst>
                <a:gd name="adj1" fmla="val 20482458"/>
                <a:gd name="adj2" fmla="val 16157365"/>
              </a:avLst>
            </a:prstGeom>
            <a:noFill/>
            <a:ln w="76200" cap="rnd">
              <a:solidFill>
                <a:srgbClr val="B3E5FC"/>
              </a:solidFill>
              <a:bevel/>
            </a:ln>
            <a:effectLst/>
          </p:spPr>
          <p:style>
            <a:lnRef idx="1">
              <a:schemeClr val="accent1"/>
            </a:lnRef>
            <a:fillRef idx="0">
              <a:schemeClr val="accent1"/>
            </a:fillRef>
            <a:effectRef idx="0">
              <a:schemeClr val="accent1"/>
            </a:effectRef>
            <a:fontRef idx="minor">
              <a:schemeClr val="tx1"/>
            </a:fontRef>
          </p:style>
          <p:txBody>
            <a:bodyPr anchor="ctr"/>
            <a:lstStyle/>
            <a:p>
              <a:pPr algn="just" hangingPunct="0">
                <a:defRPr/>
              </a:pPr>
              <a:endParaRPr lang="en-US" sz="1900">
                <a:cs typeface="+mn-ea"/>
              </a:endParaRPr>
            </a:p>
          </p:txBody>
        </p:sp>
        <p:sp>
          <p:nvSpPr>
            <p:cNvPr id="18" name="TextBox 4"/>
            <p:cNvSpPr txBox="1"/>
            <p:nvPr/>
          </p:nvSpPr>
          <p:spPr>
            <a:xfrm>
              <a:off x="7047554" y="2026452"/>
              <a:ext cx="485657" cy="230833"/>
            </a:xfrm>
            <a:prstGeom prst="rect">
              <a:avLst/>
            </a:prstGeom>
            <a:noFill/>
          </p:spPr>
          <p:txBody>
            <a:bodyPr wrap="square" rtlCol="0">
              <a:spAutoFit/>
            </a:bodyPr>
            <a:lstStyle/>
            <a:p>
              <a:pPr algn="just"/>
              <a:r>
                <a:rPr lang="id-ID" sz="1400" dirty="0">
                  <a:solidFill>
                    <a:schemeClr val="bg1">
                      <a:lumMod val="50000"/>
                    </a:schemeClr>
                  </a:solidFill>
                  <a:latin typeface="+mn-ea"/>
                  <a:cs typeface="+mn-ea"/>
                </a:rPr>
                <a:t>80%</a:t>
              </a:r>
              <a:endParaRPr lang="id-ID" sz="1400" dirty="0">
                <a:solidFill>
                  <a:schemeClr val="bg1">
                    <a:lumMod val="50000"/>
                  </a:schemeClr>
                </a:solidFill>
                <a:latin typeface="+mn-ea"/>
                <a:cs typeface="+mn-ea"/>
              </a:endParaRPr>
            </a:p>
          </p:txBody>
        </p:sp>
        <p:sp>
          <p:nvSpPr>
            <p:cNvPr id="19" name="Oval 48"/>
            <p:cNvSpPr/>
            <p:nvPr/>
          </p:nvSpPr>
          <p:spPr>
            <a:xfrm>
              <a:off x="6919429" y="1808326"/>
              <a:ext cx="678912" cy="678910"/>
            </a:xfrm>
            <a:prstGeom prst="ellipse">
              <a:avLst/>
            </a:prstGeom>
            <a:noFill/>
            <a:ln w="12700">
              <a:solidFill>
                <a:srgbClr val="B3E5F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id-ID" sz="1900">
                <a:cs typeface="+mn-ea"/>
              </a:endParaRPr>
            </a:p>
          </p:txBody>
        </p:sp>
        <p:sp>
          <p:nvSpPr>
            <p:cNvPr id="20" name="TextBox 150"/>
            <p:cNvSpPr txBox="1"/>
            <p:nvPr/>
          </p:nvSpPr>
          <p:spPr>
            <a:xfrm>
              <a:off x="7588348" y="1766139"/>
              <a:ext cx="819875" cy="692498"/>
            </a:xfrm>
            <a:prstGeom prst="rect">
              <a:avLst/>
            </a:prstGeom>
            <a:noFill/>
          </p:spPr>
          <p:txBody>
            <a:bodyPr wrap="square" rtlCol="0">
              <a:spAutoFit/>
            </a:bodyPr>
            <a:lstStyle/>
            <a:p>
              <a:pPr>
                <a:lnSpc>
                  <a:spcPct val="150000"/>
                </a:lnSpc>
              </a:pPr>
              <a:r>
                <a:rPr lang="zh-CN" altLang="en-US" sz="900" dirty="0">
                  <a:solidFill>
                    <a:schemeClr val="bg1">
                      <a:lumMod val="50000"/>
                    </a:schemeClr>
                  </a:solidFill>
                  <a:latin typeface="+mn-ea"/>
                  <a:cs typeface="+mn-ea"/>
                </a:rPr>
                <a:t>添加你的饿内容文字，添加你的饿内容文字，添加你的饿</a:t>
              </a:r>
              <a:endParaRPr lang="id-ID" sz="900" dirty="0">
                <a:solidFill>
                  <a:schemeClr val="bg1">
                    <a:lumMod val="50000"/>
                  </a:schemeClr>
                </a:solidFill>
                <a:latin typeface="+mn-ea"/>
                <a:cs typeface="+mn-ea"/>
              </a:endParaRPr>
            </a:p>
          </p:txBody>
        </p:sp>
      </p:grpSp>
      <p:grpSp>
        <p:nvGrpSpPr>
          <p:cNvPr id="21" name="组合 20"/>
          <p:cNvGrpSpPr/>
          <p:nvPr/>
        </p:nvGrpSpPr>
        <p:grpSpPr>
          <a:xfrm>
            <a:off x="6412669" y="3053142"/>
            <a:ext cx="2125505" cy="968210"/>
            <a:chOff x="5085695" y="2913206"/>
            <a:chExt cx="1594336" cy="726158"/>
          </a:xfrm>
        </p:grpSpPr>
        <p:sp>
          <p:nvSpPr>
            <p:cNvPr id="22" name="Arc 39"/>
            <p:cNvSpPr/>
            <p:nvPr/>
          </p:nvSpPr>
          <p:spPr bwMode="auto">
            <a:xfrm>
              <a:off x="5179641" y="3059362"/>
              <a:ext cx="485657" cy="486455"/>
            </a:xfrm>
            <a:prstGeom prst="arc">
              <a:avLst>
                <a:gd name="adj1" fmla="val 137022"/>
                <a:gd name="adj2" fmla="val 16157365"/>
              </a:avLst>
            </a:prstGeom>
            <a:noFill/>
            <a:ln w="76200" cap="rnd">
              <a:solidFill>
                <a:srgbClr val="B2DFDB"/>
              </a:solidFill>
              <a:bevel/>
            </a:ln>
            <a:effectLst/>
          </p:spPr>
          <p:style>
            <a:lnRef idx="1">
              <a:schemeClr val="accent1"/>
            </a:lnRef>
            <a:fillRef idx="0">
              <a:schemeClr val="accent1"/>
            </a:fillRef>
            <a:effectRef idx="0">
              <a:schemeClr val="accent1"/>
            </a:effectRef>
            <a:fontRef idx="minor">
              <a:schemeClr val="tx1"/>
            </a:fontRef>
          </p:style>
          <p:txBody>
            <a:bodyPr anchor="ctr"/>
            <a:lstStyle/>
            <a:p>
              <a:pPr algn="just" hangingPunct="0">
                <a:defRPr/>
              </a:pPr>
              <a:endParaRPr lang="en-US" sz="1900">
                <a:cs typeface="+mn-ea"/>
              </a:endParaRPr>
            </a:p>
          </p:txBody>
        </p:sp>
        <p:sp>
          <p:nvSpPr>
            <p:cNvPr id="23" name="TextBox 4"/>
            <p:cNvSpPr txBox="1"/>
            <p:nvPr/>
          </p:nvSpPr>
          <p:spPr>
            <a:xfrm>
              <a:off x="5206906" y="3184289"/>
              <a:ext cx="483064" cy="230833"/>
            </a:xfrm>
            <a:prstGeom prst="rect">
              <a:avLst/>
            </a:prstGeom>
            <a:noFill/>
          </p:spPr>
          <p:txBody>
            <a:bodyPr wrap="square" rtlCol="0">
              <a:spAutoFit/>
            </a:bodyPr>
            <a:lstStyle/>
            <a:p>
              <a:pPr algn="just"/>
              <a:r>
                <a:rPr lang="id-ID" sz="1400" dirty="0">
                  <a:solidFill>
                    <a:schemeClr val="bg1">
                      <a:lumMod val="50000"/>
                    </a:schemeClr>
                  </a:solidFill>
                  <a:latin typeface="+mn-ea"/>
                  <a:cs typeface="+mn-ea"/>
                </a:rPr>
                <a:t>75%</a:t>
              </a:r>
              <a:endParaRPr lang="id-ID" sz="1400" dirty="0">
                <a:solidFill>
                  <a:schemeClr val="bg1">
                    <a:lumMod val="50000"/>
                  </a:schemeClr>
                </a:solidFill>
                <a:latin typeface="+mn-ea"/>
                <a:cs typeface="+mn-ea"/>
              </a:endParaRPr>
            </a:p>
          </p:txBody>
        </p:sp>
        <p:sp>
          <p:nvSpPr>
            <p:cNvPr id="24" name="Oval 42"/>
            <p:cNvSpPr/>
            <p:nvPr/>
          </p:nvSpPr>
          <p:spPr>
            <a:xfrm>
              <a:off x="5085695" y="2965816"/>
              <a:ext cx="673550" cy="673548"/>
            </a:xfrm>
            <a:prstGeom prst="ellipse">
              <a:avLst/>
            </a:prstGeom>
            <a:noFill/>
            <a:ln w="12700">
              <a:solidFill>
                <a:srgbClr val="B2DFD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id-ID" sz="1900">
                <a:cs typeface="+mn-ea"/>
              </a:endParaRPr>
            </a:p>
          </p:txBody>
        </p:sp>
        <p:sp>
          <p:nvSpPr>
            <p:cNvPr id="25" name="TextBox 151"/>
            <p:cNvSpPr txBox="1"/>
            <p:nvPr/>
          </p:nvSpPr>
          <p:spPr>
            <a:xfrm>
              <a:off x="5810366" y="2913206"/>
              <a:ext cx="869665" cy="692498"/>
            </a:xfrm>
            <a:prstGeom prst="rect">
              <a:avLst/>
            </a:prstGeom>
            <a:noFill/>
          </p:spPr>
          <p:txBody>
            <a:bodyPr wrap="square" rtlCol="0">
              <a:spAutoFit/>
            </a:bodyPr>
            <a:lstStyle/>
            <a:p>
              <a:pPr>
                <a:lnSpc>
                  <a:spcPct val="150000"/>
                </a:lnSpc>
              </a:pPr>
              <a:r>
                <a:rPr lang="zh-CN" altLang="en-US" sz="900" dirty="0">
                  <a:solidFill>
                    <a:schemeClr val="bg1">
                      <a:lumMod val="50000"/>
                    </a:schemeClr>
                  </a:solidFill>
                  <a:latin typeface="+mn-ea"/>
                  <a:cs typeface="+mn-ea"/>
                </a:rPr>
                <a:t>添加你的饿内容文字，添加你的饿内容文字，添加你的饿</a:t>
              </a:r>
              <a:endParaRPr lang="id-ID" sz="900" dirty="0">
                <a:solidFill>
                  <a:schemeClr val="bg1">
                    <a:lumMod val="50000"/>
                  </a:schemeClr>
                </a:solidFill>
                <a:latin typeface="+mn-ea"/>
                <a:cs typeface="+mn-ea"/>
              </a:endParaRPr>
            </a:p>
          </p:txBody>
        </p:sp>
      </p:grpSp>
      <p:grpSp>
        <p:nvGrpSpPr>
          <p:cNvPr id="26" name="组合 25"/>
          <p:cNvGrpSpPr/>
          <p:nvPr/>
        </p:nvGrpSpPr>
        <p:grpSpPr>
          <a:xfrm>
            <a:off x="8784709" y="3053142"/>
            <a:ext cx="1962603" cy="968210"/>
            <a:chOff x="6936079" y="2913206"/>
            <a:chExt cx="1472144" cy="726158"/>
          </a:xfrm>
        </p:grpSpPr>
        <p:grpSp>
          <p:nvGrpSpPr>
            <p:cNvPr id="27" name="组合 26"/>
            <p:cNvGrpSpPr/>
            <p:nvPr/>
          </p:nvGrpSpPr>
          <p:grpSpPr>
            <a:xfrm>
              <a:off x="6936079" y="2977104"/>
              <a:ext cx="662262" cy="662260"/>
              <a:chOff x="6916280" y="3259107"/>
              <a:chExt cx="662262" cy="662260"/>
            </a:xfrm>
          </p:grpSpPr>
          <p:sp>
            <p:nvSpPr>
              <p:cNvPr id="29" name="Arc 51"/>
              <p:cNvSpPr/>
              <p:nvPr/>
            </p:nvSpPr>
            <p:spPr bwMode="auto">
              <a:xfrm>
                <a:off x="7004582" y="3347009"/>
                <a:ext cx="485657" cy="486455"/>
              </a:xfrm>
              <a:prstGeom prst="arc">
                <a:avLst>
                  <a:gd name="adj1" fmla="val 18205695"/>
                  <a:gd name="adj2" fmla="val 16157365"/>
                </a:avLst>
              </a:prstGeom>
              <a:noFill/>
              <a:ln w="76200" cap="rnd">
                <a:solidFill>
                  <a:srgbClr val="FFE082"/>
                </a:solidFill>
                <a:bevel/>
              </a:ln>
              <a:effectLst/>
            </p:spPr>
            <p:style>
              <a:lnRef idx="1">
                <a:schemeClr val="accent1"/>
              </a:lnRef>
              <a:fillRef idx="0">
                <a:schemeClr val="accent1"/>
              </a:fillRef>
              <a:effectRef idx="0">
                <a:schemeClr val="accent1"/>
              </a:effectRef>
              <a:fontRef idx="minor">
                <a:schemeClr val="tx1"/>
              </a:fontRef>
            </p:style>
            <p:txBody>
              <a:bodyPr anchor="ctr"/>
              <a:lstStyle/>
              <a:p>
                <a:pPr algn="just" hangingPunct="0">
                  <a:defRPr/>
                </a:pPr>
                <a:endParaRPr lang="en-US" sz="1900">
                  <a:cs typeface="+mn-ea"/>
                </a:endParaRPr>
              </a:p>
            </p:txBody>
          </p:sp>
          <p:sp>
            <p:nvSpPr>
              <p:cNvPr id="30" name="TextBox 4"/>
              <p:cNvSpPr txBox="1"/>
              <p:nvPr/>
            </p:nvSpPr>
            <p:spPr>
              <a:xfrm>
                <a:off x="7022328" y="3463443"/>
                <a:ext cx="519515" cy="230833"/>
              </a:xfrm>
              <a:prstGeom prst="rect">
                <a:avLst/>
              </a:prstGeom>
              <a:noFill/>
            </p:spPr>
            <p:txBody>
              <a:bodyPr wrap="square" rtlCol="0">
                <a:spAutoFit/>
              </a:bodyPr>
              <a:lstStyle/>
              <a:p>
                <a:pPr algn="just"/>
                <a:r>
                  <a:rPr lang="id-ID" sz="1400" dirty="0">
                    <a:solidFill>
                      <a:schemeClr val="bg1">
                        <a:lumMod val="50000"/>
                      </a:schemeClr>
                    </a:solidFill>
                    <a:latin typeface="+mn-ea"/>
                    <a:cs typeface="+mn-ea"/>
                  </a:rPr>
                  <a:t>90%</a:t>
                </a:r>
                <a:endParaRPr lang="id-ID" sz="1400" dirty="0">
                  <a:solidFill>
                    <a:schemeClr val="bg1">
                      <a:lumMod val="50000"/>
                    </a:schemeClr>
                  </a:solidFill>
                  <a:latin typeface="+mn-ea"/>
                  <a:cs typeface="+mn-ea"/>
                </a:endParaRPr>
              </a:p>
            </p:txBody>
          </p:sp>
          <p:sp>
            <p:nvSpPr>
              <p:cNvPr id="31" name="Oval 54"/>
              <p:cNvSpPr/>
              <p:nvPr/>
            </p:nvSpPr>
            <p:spPr>
              <a:xfrm>
                <a:off x="6916280" y="3259107"/>
                <a:ext cx="662262" cy="662260"/>
              </a:xfrm>
              <a:prstGeom prst="ellipse">
                <a:avLst/>
              </a:prstGeom>
              <a:noFill/>
              <a:ln w="12700">
                <a:solidFill>
                  <a:srgbClr val="FFE08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id-ID" sz="1900">
                  <a:cs typeface="+mn-ea"/>
                </a:endParaRPr>
              </a:p>
            </p:txBody>
          </p:sp>
        </p:grpSp>
        <p:sp>
          <p:nvSpPr>
            <p:cNvPr id="28" name="TextBox 152"/>
            <p:cNvSpPr txBox="1"/>
            <p:nvPr/>
          </p:nvSpPr>
          <p:spPr>
            <a:xfrm>
              <a:off x="7588348" y="2913206"/>
              <a:ext cx="819875" cy="692498"/>
            </a:xfrm>
            <a:prstGeom prst="rect">
              <a:avLst/>
            </a:prstGeom>
            <a:noFill/>
          </p:spPr>
          <p:txBody>
            <a:bodyPr wrap="square" rtlCol="0">
              <a:spAutoFit/>
            </a:bodyPr>
            <a:lstStyle/>
            <a:p>
              <a:pPr>
                <a:lnSpc>
                  <a:spcPct val="150000"/>
                </a:lnSpc>
              </a:pPr>
              <a:r>
                <a:rPr lang="zh-CN" altLang="en-US" sz="900" dirty="0">
                  <a:solidFill>
                    <a:schemeClr val="bg1">
                      <a:lumMod val="50000"/>
                    </a:schemeClr>
                  </a:solidFill>
                  <a:latin typeface="+mn-ea"/>
                  <a:cs typeface="+mn-ea"/>
                </a:rPr>
                <a:t>添加你的饿内容文字，添加你的饿内容文字，添加你的饿</a:t>
              </a:r>
              <a:endParaRPr lang="id-ID" sz="900" dirty="0">
                <a:solidFill>
                  <a:schemeClr val="bg1">
                    <a:lumMod val="50000"/>
                  </a:schemeClr>
                </a:solidFill>
                <a:latin typeface="+mn-ea"/>
                <a:cs typeface="+mn-ea"/>
              </a:endParaRPr>
            </a:p>
          </p:txBody>
        </p:sp>
      </p:grpSp>
      <p:grpSp>
        <p:nvGrpSpPr>
          <p:cNvPr id="32" name="组合 31"/>
          <p:cNvGrpSpPr/>
          <p:nvPr/>
        </p:nvGrpSpPr>
        <p:grpSpPr>
          <a:xfrm>
            <a:off x="1282604" y="4478430"/>
            <a:ext cx="4290611" cy="715581"/>
            <a:chOff x="827664" y="4134815"/>
            <a:chExt cx="3218377" cy="536686"/>
          </a:xfrm>
        </p:grpSpPr>
        <p:sp>
          <p:nvSpPr>
            <p:cNvPr id="33" name="Rounded Rectangle 43"/>
            <p:cNvSpPr/>
            <p:nvPr/>
          </p:nvSpPr>
          <p:spPr>
            <a:xfrm>
              <a:off x="827664" y="4191711"/>
              <a:ext cx="720000" cy="231645"/>
            </a:xfrm>
            <a:prstGeom prst="roundRect">
              <a:avLst>
                <a:gd name="adj" fmla="val 46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endParaRPr>
            </a:p>
          </p:txBody>
        </p:sp>
        <p:sp>
          <p:nvSpPr>
            <p:cNvPr id="34" name="TextBox 155"/>
            <p:cNvSpPr txBox="1"/>
            <p:nvPr/>
          </p:nvSpPr>
          <p:spPr>
            <a:xfrm>
              <a:off x="868305" y="4181461"/>
              <a:ext cx="638719" cy="219291"/>
            </a:xfrm>
            <a:prstGeom prst="rect">
              <a:avLst/>
            </a:prstGeom>
            <a:noFill/>
          </p:spPr>
          <p:txBody>
            <a:bodyPr wrap="none" rtlCol="0">
              <a:spAutoFit/>
            </a:bodyPr>
            <a:lstStyle/>
            <a:p>
              <a:pPr algn="ctr"/>
              <a:r>
                <a:rPr lang="zh-CN" altLang="en-US" sz="1300" dirty="0">
                  <a:solidFill>
                    <a:schemeClr val="bg1"/>
                  </a:solidFill>
                  <a:latin typeface="Lato" charset="0"/>
                  <a:cs typeface="+mn-ea"/>
                </a:rPr>
                <a:t>阶段总结</a:t>
              </a:r>
              <a:endParaRPr lang="id-ID" sz="1300" dirty="0">
                <a:solidFill>
                  <a:schemeClr val="bg1"/>
                </a:solidFill>
                <a:latin typeface="Lato" charset="0"/>
                <a:cs typeface="+mn-ea"/>
              </a:endParaRPr>
            </a:p>
          </p:txBody>
        </p:sp>
        <p:grpSp>
          <p:nvGrpSpPr>
            <p:cNvPr id="35" name="组合 34"/>
            <p:cNvGrpSpPr/>
            <p:nvPr/>
          </p:nvGrpSpPr>
          <p:grpSpPr>
            <a:xfrm>
              <a:off x="1717185" y="4134815"/>
              <a:ext cx="2328856" cy="536686"/>
              <a:chOff x="4975051" y="2440647"/>
              <a:chExt cx="2328856" cy="536686"/>
            </a:xfrm>
          </p:grpSpPr>
          <p:sp>
            <p:nvSpPr>
              <p:cNvPr id="36" name="Isosceles Triangle 52"/>
              <p:cNvSpPr/>
              <p:nvPr/>
            </p:nvSpPr>
            <p:spPr>
              <a:xfrm rot="5400000">
                <a:off x="4966710" y="2539029"/>
                <a:ext cx="120954" cy="10427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endParaRPr>
              </a:p>
            </p:txBody>
          </p:sp>
          <p:sp>
            <p:nvSpPr>
              <p:cNvPr id="37" name="TextBox 168"/>
              <p:cNvSpPr txBox="1"/>
              <p:nvPr/>
            </p:nvSpPr>
            <p:spPr>
              <a:xfrm>
                <a:off x="5143045" y="2440647"/>
                <a:ext cx="2160862" cy="536686"/>
              </a:xfrm>
              <a:prstGeom prst="rect">
                <a:avLst/>
              </a:prstGeom>
              <a:noFill/>
            </p:spPr>
            <p:txBody>
              <a:bodyPr wrap="square" rtlCol="0">
                <a:spAutoFit/>
              </a:bodyPr>
              <a:lstStyle/>
              <a:p>
                <a:pPr>
                  <a:lnSpc>
                    <a:spcPct val="150000"/>
                  </a:lnSpc>
                </a:pPr>
                <a:r>
                  <a:rPr lang="zh-CN" altLang="en-US" sz="900" dirty="0">
                    <a:solidFill>
                      <a:schemeClr val="bg1">
                        <a:lumMod val="65000"/>
                      </a:schemeClr>
                    </a:solidFill>
                    <a:latin typeface="+mn-ea"/>
                    <a:cs typeface="+mn-ea"/>
                  </a:rPr>
                  <a:t>添加你的饿内容文字，添加你的饿内容文字，添加你的饿内容文字添加你的饿内容文字，添加你的饿内容文字，添加你的饿</a:t>
                </a:r>
                <a:endParaRPr lang="id-ID" sz="900" dirty="0">
                  <a:solidFill>
                    <a:schemeClr val="bg1">
                      <a:lumMod val="65000"/>
                    </a:schemeClr>
                  </a:solidFill>
                  <a:latin typeface="Lato" charset="0"/>
                  <a:cs typeface="+mn-ea"/>
                </a:endParaRPr>
              </a:p>
            </p:txBody>
          </p:sp>
        </p:grpSp>
      </p:grpSp>
      <p:grpSp>
        <p:nvGrpSpPr>
          <p:cNvPr id="38" name="组合 37"/>
          <p:cNvGrpSpPr/>
          <p:nvPr/>
        </p:nvGrpSpPr>
        <p:grpSpPr>
          <a:xfrm>
            <a:off x="6481064" y="4397294"/>
            <a:ext cx="4009415" cy="655313"/>
            <a:chOff x="4948923" y="3913728"/>
            <a:chExt cx="3007453" cy="491485"/>
          </a:xfrm>
        </p:grpSpPr>
        <p:cxnSp>
          <p:nvCxnSpPr>
            <p:cNvPr id="39" name="Straight Connector 52"/>
            <p:cNvCxnSpPr/>
            <p:nvPr/>
          </p:nvCxnSpPr>
          <p:spPr>
            <a:xfrm>
              <a:off x="5386427" y="4321261"/>
              <a:ext cx="2569949" cy="31180"/>
            </a:xfrm>
            <a:prstGeom prst="line">
              <a:avLst/>
            </a:prstGeom>
            <a:ln w="76200" cap="rnd">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40" name="Straight Connector 51"/>
            <p:cNvCxnSpPr/>
            <p:nvPr/>
          </p:nvCxnSpPr>
          <p:spPr>
            <a:xfrm>
              <a:off x="5386427" y="4014219"/>
              <a:ext cx="2569949" cy="15247"/>
            </a:xfrm>
            <a:prstGeom prst="line">
              <a:avLst/>
            </a:prstGeom>
            <a:ln w="76200" cap="rnd">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41" name="Straight Connector 10"/>
            <p:cNvCxnSpPr/>
            <p:nvPr/>
          </p:nvCxnSpPr>
          <p:spPr>
            <a:xfrm>
              <a:off x="5386426" y="4014219"/>
              <a:ext cx="2209910" cy="15247"/>
            </a:xfrm>
            <a:prstGeom prst="line">
              <a:avLst/>
            </a:prstGeom>
            <a:ln w="76200" cap="rnd">
              <a:solidFill>
                <a:srgbClr val="FFE082"/>
              </a:solidFill>
            </a:ln>
            <a:effectLst/>
          </p:spPr>
          <p:style>
            <a:lnRef idx="1">
              <a:schemeClr val="accent1"/>
            </a:lnRef>
            <a:fillRef idx="0">
              <a:schemeClr val="accent1"/>
            </a:fillRef>
            <a:effectRef idx="0">
              <a:schemeClr val="accent1"/>
            </a:effectRef>
            <a:fontRef idx="minor">
              <a:schemeClr val="tx1"/>
            </a:fontRef>
          </p:style>
        </p:cxnSp>
        <p:cxnSp>
          <p:nvCxnSpPr>
            <p:cNvPr id="42" name="Straight Connector 18"/>
            <p:cNvCxnSpPr/>
            <p:nvPr/>
          </p:nvCxnSpPr>
          <p:spPr>
            <a:xfrm>
              <a:off x="5386427" y="4321261"/>
              <a:ext cx="1489829" cy="15590"/>
            </a:xfrm>
            <a:prstGeom prst="line">
              <a:avLst/>
            </a:prstGeom>
            <a:ln w="76200" cap="rnd">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43" name="TextBox 202"/>
            <p:cNvSpPr txBox="1"/>
            <p:nvPr/>
          </p:nvSpPr>
          <p:spPr>
            <a:xfrm>
              <a:off x="4948923" y="4209005"/>
              <a:ext cx="350141" cy="196208"/>
            </a:xfrm>
            <a:prstGeom prst="rect">
              <a:avLst/>
            </a:prstGeom>
            <a:noFill/>
          </p:spPr>
          <p:txBody>
            <a:bodyPr wrap="none" rtlCol="0">
              <a:spAutoFit/>
            </a:bodyPr>
            <a:lstStyle/>
            <a:p>
              <a:r>
                <a:rPr lang="zh-CN" altLang="en-US" sz="1100" dirty="0">
                  <a:solidFill>
                    <a:schemeClr val="bg1">
                      <a:lumMod val="65000"/>
                    </a:schemeClr>
                  </a:solidFill>
                  <a:latin typeface="+mn-ea"/>
                  <a:cs typeface="+mn-ea"/>
                </a:rPr>
                <a:t>完成</a:t>
              </a:r>
              <a:endParaRPr lang="id-ID" altLang="zh-CN" sz="1100" dirty="0">
                <a:solidFill>
                  <a:schemeClr val="bg1">
                    <a:lumMod val="65000"/>
                  </a:schemeClr>
                </a:solidFill>
                <a:latin typeface="+mn-ea"/>
                <a:cs typeface="+mn-ea"/>
              </a:endParaRPr>
            </a:p>
          </p:txBody>
        </p:sp>
        <p:sp>
          <p:nvSpPr>
            <p:cNvPr id="44" name="TextBox 203"/>
            <p:cNvSpPr txBox="1"/>
            <p:nvPr/>
          </p:nvSpPr>
          <p:spPr>
            <a:xfrm>
              <a:off x="4948923" y="3913728"/>
              <a:ext cx="350141" cy="196208"/>
            </a:xfrm>
            <a:prstGeom prst="rect">
              <a:avLst/>
            </a:prstGeom>
            <a:noFill/>
          </p:spPr>
          <p:txBody>
            <a:bodyPr wrap="none" rtlCol="0">
              <a:spAutoFit/>
            </a:bodyPr>
            <a:lstStyle/>
            <a:p>
              <a:r>
                <a:rPr lang="zh-CN" altLang="en-US" sz="1100" dirty="0">
                  <a:solidFill>
                    <a:schemeClr val="bg1">
                      <a:lumMod val="65000"/>
                    </a:schemeClr>
                  </a:solidFill>
                  <a:latin typeface="+mn-ea"/>
                  <a:cs typeface="+mn-ea"/>
                </a:rPr>
                <a:t>完成</a:t>
              </a:r>
              <a:endParaRPr lang="id-ID" sz="1100" dirty="0">
                <a:solidFill>
                  <a:schemeClr val="bg1">
                    <a:lumMod val="65000"/>
                  </a:schemeClr>
                </a:solidFill>
                <a:latin typeface="+mn-ea"/>
                <a:cs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anim calcmode="lin" valueType="num">
                                      <p:cBhvr>
                                        <p:cTn id="20" dur="500" fill="hold"/>
                                        <p:tgtEl>
                                          <p:spTgt spid="9"/>
                                        </p:tgtEl>
                                        <p:attrNameLst>
                                          <p:attrName>ppt_x</p:attrName>
                                        </p:attrNameLst>
                                      </p:cBhvr>
                                      <p:tavLst>
                                        <p:tav tm="0">
                                          <p:val>
                                            <p:strVal val="#ppt_x"/>
                                          </p:val>
                                        </p:tav>
                                        <p:tav tm="100000">
                                          <p:val>
                                            <p:strVal val="#ppt_x"/>
                                          </p:val>
                                        </p:tav>
                                      </p:tavLst>
                                    </p:anim>
                                    <p:anim calcmode="lin" valueType="num">
                                      <p:cBhvr>
                                        <p:cTn id="21" dur="5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par>
                          <p:cTn id="32" fill="hold">
                            <p:stCondLst>
                              <p:cond delay="2500"/>
                            </p:stCondLst>
                            <p:childTnLst>
                              <p:par>
                                <p:cTn id="33" presetID="14" presetClass="entr" presetSubtype="10"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randombar(horizontal)">
                                      <p:cBhvr>
                                        <p:cTn id="35" dur="500"/>
                                        <p:tgtEl>
                                          <p:spTgt spid="32"/>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childTnLst>
                          </p:cTn>
                        </p:par>
                        <p:par>
                          <p:cTn id="48" fill="hold">
                            <p:stCondLst>
                              <p:cond delay="4000"/>
                            </p:stCondLst>
                            <p:childTnLst>
                              <p:par>
                                <p:cTn id="49" presetID="53" presetClass="entr" presetSubtype="16"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childTnLst>
                          </p:cTn>
                        </p:par>
                        <p:par>
                          <p:cTn id="54" fill="hold">
                            <p:stCondLst>
                              <p:cond delay="4500"/>
                            </p:stCondLst>
                            <p:childTnLst>
                              <p:par>
                                <p:cTn id="55" presetID="53" presetClass="entr" presetSubtype="16"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Effect transition="in" filter="fade">
                                      <p:cBhvr>
                                        <p:cTn id="59" dur="500"/>
                                        <p:tgtEl>
                                          <p:spTgt spid="26"/>
                                        </p:tgtEl>
                                      </p:cBhvr>
                                    </p:animEffect>
                                  </p:childTnLst>
                                </p:cTn>
                              </p:par>
                            </p:childTnLst>
                          </p:cTn>
                        </p:par>
                        <p:par>
                          <p:cTn id="60" fill="hold">
                            <p:stCondLst>
                              <p:cond delay="5000"/>
                            </p:stCondLst>
                            <p:childTnLst>
                              <p:par>
                                <p:cTn id="61" presetID="22" presetClass="entr" presetSubtype="8"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38968" y="1159669"/>
            <a:ext cx="6879772" cy="4165600"/>
            <a:chOff x="869596" y="1566069"/>
            <a:chExt cx="6879772" cy="4165600"/>
          </a:xfrm>
        </p:grpSpPr>
        <p:pic>
          <p:nvPicPr>
            <p:cNvPr id="3" name="Imagen 3"/>
            <p:cNvPicPr>
              <a:picLocks noChangeAspect="1"/>
            </p:cNvPicPr>
            <p:nvPr/>
          </p:nvPicPr>
          <p:blipFill rotWithShape="1">
            <a:blip r:embed="rId1" cstate="screen"/>
            <a:srcRect l="13885" t="13279" r="13885" b="11577"/>
            <a:stretch>
              <a:fillRect/>
            </a:stretch>
          </p:blipFill>
          <p:spPr>
            <a:xfrm>
              <a:off x="869596" y="1566069"/>
              <a:ext cx="6879772" cy="4165600"/>
            </a:xfrm>
            <a:prstGeom prst="rect">
              <a:avLst/>
            </a:prstGeom>
          </p:spPr>
        </p:pic>
        <p:sp>
          <p:nvSpPr>
            <p:cNvPr id="4" name="Rectángulo 4"/>
            <p:cNvSpPr/>
            <p:nvPr/>
          </p:nvSpPr>
          <p:spPr>
            <a:xfrm>
              <a:off x="1753154" y="1859258"/>
              <a:ext cx="2556329" cy="3268980"/>
            </a:xfrm>
            <a:prstGeom prst="rect">
              <a:avLst/>
            </a:prstGeom>
            <a:solidFill>
              <a:srgbClr val="FFE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5"/>
            <p:cNvSpPr/>
            <p:nvPr/>
          </p:nvSpPr>
          <p:spPr>
            <a:xfrm>
              <a:off x="4309482" y="1859258"/>
              <a:ext cx="2556329" cy="3268980"/>
            </a:xfrm>
            <a:prstGeom prst="rect">
              <a:avLst/>
            </a:prstGeom>
            <a:solidFill>
              <a:srgbClr val="FFC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7"/>
            <p:cNvSpPr txBox="1"/>
            <p:nvPr/>
          </p:nvSpPr>
          <p:spPr>
            <a:xfrm>
              <a:off x="2231723" y="2494192"/>
              <a:ext cx="1569720" cy="523220"/>
            </a:xfrm>
            <a:prstGeom prst="rect">
              <a:avLst/>
            </a:prstGeom>
            <a:noFill/>
          </p:spPr>
          <p:txBody>
            <a:bodyPr wrap="square" rtlCol="0">
              <a:spAutoFit/>
            </a:bodyPr>
            <a:lstStyle/>
            <a:p>
              <a:pPr algn="ctr"/>
              <a:r>
                <a:rPr lang="es-MX" sz="2800" dirty="0">
                  <a:solidFill>
                    <a:schemeClr val="bg1"/>
                  </a:solidFill>
                  <a:latin typeface="Segoe UI" panose="020B0502040204020203" pitchFamily="34" charset="0"/>
                  <a:ea typeface="Segoe UI" panose="020B0502040204020203" pitchFamily="34" charset="0"/>
                  <a:cs typeface="Segoe UI" panose="020B0502040204020203" pitchFamily="34" charset="0"/>
                </a:rPr>
                <a:t>Male</a:t>
              </a:r>
              <a:endParaRPr lang="es-MX" sz="28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sp>
          <p:nvSpPr>
            <p:cNvPr id="7" name="CuadroTexto 8"/>
            <p:cNvSpPr txBox="1"/>
            <p:nvPr/>
          </p:nvSpPr>
          <p:spPr>
            <a:xfrm>
              <a:off x="2231723" y="3972320"/>
              <a:ext cx="1569720" cy="523220"/>
            </a:xfrm>
            <a:prstGeom prst="rect">
              <a:avLst/>
            </a:prstGeom>
            <a:noFill/>
          </p:spPr>
          <p:txBody>
            <a:bodyPr wrap="square" rtlCol="0">
              <a:spAutoFit/>
            </a:bodyPr>
            <a:lstStyle/>
            <a:p>
              <a:pPr algn="ctr"/>
              <a:r>
                <a:rPr lang="es-MX" sz="2800" dirty="0">
                  <a:solidFill>
                    <a:schemeClr val="bg1"/>
                  </a:solidFill>
                  <a:latin typeface="Segoe UI" panose="020B0502040204020203" pitchFamily="34" charset="0"/>
                  <a:ea typeface="Segoe UI" panose="020B0502040204020203" pitchFamily="34" charset="0"/>
                  <a:cs typeface="Segoe UI" panose="020B0502040204020203" pitchFamily="34" charset="0"/>
                </a:rPr>
                <a:t>65 %</a:t>
              </a:r>
              <a:endParaRPr lang="es-MX" sz="28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sp>
          <p:nvSpPr>
            <p:cNvPr id="8" name="CuadroTexto 10"/>
            <p:cNvSpPr txBox="1"/>
            <p:nvPr/>
          </p:nvSpPr>
          <p:spPr>
            <a:xfrm>
              <a:off x="4840820" y="2494192"/>
              <a:ext cx="1569720" cy="523220"/>
            </a:xfrm>
            <a:prstGeom prst="rect">
              <a:avLst/>
            </a:prstGeom>
            <a:noFill/>
          </p:spPr>
          <p:txBody>
            <a:bodyPr wrap="square" rtlCol="0">
              <a:spAutoFit/>
            </a:bodyPr>
            <a:lstStyle/>
            <a:p>
              <a:pPr algn="ctr"/>
              <a:r>
                <a:rPr lang="es-MX" sz="2800" dirty="0">
                  <a:solidFill>
                    <a:schemeClr val="bg1"/>
                  </a:solidFill>
                  <a:latin typeface="Segoe UI" panose="020B0502040204020203" pitchFamily="34" charset="0"/>
                  <a:ea typeface="Segoe UI" panose="020B0502040204020203" pitchFamily="34" charset="0"/>
                  <a:cs typeface="Segoe UI" panose="020B0502040204020203" pitchFamily="34" charset="0"/>
                </a:rPr>
                <a:t>Famele</a:t>
              </a:r>
              <a:endParaRPr lang="es-MX" sz="28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sp>
          <p:nvSpPr>
            <p:cNvPr id="9" name="CuadroTexto 11"/>
            <p:cNvSpPr txBox="1"/>
            <p:nvPr/>
          </p:nvSpPr>
          <p:spPr>
            <a:xfrm>
              <a:off x="4833742" y="3972320"/>
              <a:ext cx="1569720" cy="523220"/>
            </a:xfrm>
            <a:prstGeom prst="rect">
              <a:avLst/>
            </a:prstGeom>
            <a:noFill/>
          </p:spPr>
          <p:txBody>
            <a:bodyPr wrap="square" rtlCol="0">
              <a:spAutoFit/>
            </a:bodyPr>
            <a:lstStyle/>
            <a:p>
              <a:pPr algn="ctr"/>
              <a:r>
                <a:rPr lang="es-MX" sz="2800" dirty="0">
                  <a:solidFill>
                    <a:schemeClr val="bg1"/>
                  </a:solidFill>
                  <a:latin typeface="Segoe UI" panose="020B0502040204020203" pitchFamily="34" charset="0"/>
                  <a:ea typeface="Segoe UI" panose="020B0502040204020203" pitchFamily="34" charset="0"/>
                  <a:cs typeface="Segoe UI" panose="020B0502040204020203" pitchFamily="34" charset="0"/>
                </a:rPr>
                <a:t>45 %</a:t>
              </a:r>
              <a:endParaRPr lang="es-MX" sz="28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组合 9"/>
            <p:cNvGrpSpPr/>
            <p:nvPr/>
          </p:nvGrpSpPr>
          <p:grpSpPr>
            <a:xfrm>
              <a:off x="2788271" y="3017412"/>
              <a:ext cx="401900" cy="932742"/>
              <a:chOff x="2068513" y="3043238"/>
              <a:chExt cx="1524000" cy="3536950"/>
            </a:xfrm>
            <a:solidFill>
              <a:schemeClr val="bg1"/>
            </a:solidFill>
          </p:grpSpPr>
          <p:sp>
            <p:nvSpPr>
              <p:cNvPr id="14" name="Oval 23"/>
              <p:cNvSpPr>
                <a:spLocks noChangeArrowheads="1"/>
              </p:cNvSpPr>
              <p:nvPr/>
            </p:nvSpPr>
            <p:spPr bwMode="auto">
              <a:xfrm>
                <a:off x="2474913" y="3043238"/>
                <a:ext cx="711200" cy="7112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24"/>
              <p:cNvSpPr/>
              <p:nvPr/>
            </p:nvSpPr>
            <p:spPr bwMode="auto">
              <a:xfrm>
                <a:off x="2068513" y="3856038"/>
                <a:ext cx="1524000" cy="2724150"/>
              </a:xfrm>
              <a:custGeom>
                <a:avLst/>
                <a:gdLst>
                  <a:gd name="T0" fmla="*/ 398 w 405"/>
                  <a:gd name="T1" fmla="*/ 240 h 724"/>
                  <a:gd name="T2" fmla="*/ 391 w 405"/>
                  <a:gd name="T3" fmla="*/ 175 h 724"/>
                  <a:gd name="T4" fmla="*/ 380 w 405"/>
                  <a:gd name="T5" fmla="*/ 115 h 724"/>
                  <a:gd name="T6" fmla="*/ 346 w 405"/>
                  <a:gd name="T7" fmla="*/ 49 h 724"/>
                  <a:gd name="T8" fmla="*/ 311 w 405"/>
                  <a:gd name="T9" fmla="*/ 21 h 724"/>
                  <a:gd name="T10" fmla="*/ 262 w 405"/>
                  <a:gd name="T11" fmla="*/ 3 h 724"/>
                  <a:gd name="T12" fmla="*/ 253 w 405"/>
                  <a:gd name="T13" fmla="*/ 2 h 724"/>
                  <a:gd name="T14" fmla="*/ 237 w 405"/>
                  <a:gd name="T15" fmla="*/ 0 h 724"/>
                  <a:gd name="T16" fmla="*/ 168 w 405"/>
                  <a:gd name="T17" fmla="*/ 0 h 724"/>
                  <a:gd name="T18" fmla="*/ 151 w 405"/>
                  <a:gd name="T19" fmla="*/ 2 h 724"/>
                  <a:gd name="T20" fmla="*/ 106 w 405"/>
                  <a:gd name="T21" fmla="*/ 15 h 724"/>
                  <a:gd name="T22" fmla="*/ 58 w 405"/>
                  <a:gd name="T23" fmla="*/ 49 h 724"/>
                  <a:gd name="T24" fmla="*/ 24 w 405"/>
                  <a:gd name="T25" fmla="*/ 115 h 724"/>
                  <a:gd name="T26" fmla="*/ 14 w 405"/>
                  <a:gd name="T27" fmla="*/ 175 h 724"/>
                  <a:gd name="T28" fmla="*/ 1 w 405"/>
                  <a:gd name="T29" fmla="*/ 322 h 724"/>
                  <a:gd name="T30" fmla="*/ 34 w 405"/>
                  <a:gd name="T31" fmla="*/ 359 h 724"/>
                  <a:gd name="T32" fmla="*/ 71 w 405"/>
                  <a:gd name="T33" fmla="*/ 326 h 724"/>
                  <a:gd name="T34" fmla="*/ 71 w 405"/>
                  <a:gd name="T35" fmla="*/ 321 h 724"/>
                  <a:gd name="T36" fmla="*/ 77 w 405"/>
                  <a:gd name="T37" fmla="*/ 231 h 724"/>
                  <a:gd name="T38" fmla="*/ 84 w 405"/>
                  <a:gd name="T39" fmla="*/ 177 h 724"/>
                  <a:gd name="T40" fmla="*/ 92 w 405"/>
                  <a:gd name="T41" fmla="*/ 132 h 724"/>
                  <a:gd name="T42" fmla="*/ 99 w 405"/>
                  <a:gd name="T43" fmla="*/ 113 h 724"/>
                  <a:gd name="T44" fmla="*/ 99 w 405"/>
                  <a:gd name="T45" fmla="*/ 303 h 724"/>
                  <a:gd name="T46" fmla="*/ 100 w 405"/>
                  <a:gd name="T47" fmla="*/ 311 h 724"/>
                  <a:gd name="T48" fmla="*/ 99 w 405"/>
                  <a:gd name="T49" fmla="*/ 315 h 724"/>
                  <a:gd name="T50" fmla="*/ 99 w 405"/>
                  <a:gd name="T51" fmla="*/ 679 h 724"/>
                  <a:gd name="T52" fmla="*/ 144 w 405"/>
                  <a:gd name="T53" fmla="*/ 724 h 724"/>
                  <a:gd name="T54" fmla="*/ 188 w 405"/>
                  <a:gd name="T55" fmla="*/ 679 h 724"/>
                  <a:gd name="T56" fmla="*/ 188 w 405"/>
                  <a:gd name="T57" fmla="*/ 372 h 724"/>
                  <a:gd name="T58" fmla="*/ 217 w 405"/>
                  <a:gd name="T59" fmla="*/ 372 h 724"/>
                  <a:gd name="T60" fmla="*/ 217 w 405"/>
                  <a:gd name="T61" fmla="*/ 679 h 724"/>
                  <a:gd name="T62" fmla="*/ 261 w 405"/>
                  <a:gd name="T63" fmla="*/ 724 h 724"/>
                  <a:gd name="T64" fmla="*/ 305 w 405"/>
                  <a:gd name="T65" fmla="*/ 679 h 724"/>
                  <a:gd name="T66" fmla="*/ 305 w 405"/>
                  <a:gd name="T67" fmla="*/ 315 h 724"/>
                  <a:gd name="T68" fmla="*/ 305 w 405"/>
                  <a:gd name="T69" fmla="*/ 311 h 724"/>
                  <a:gd name="T70" fmla="*/ 306 w 405"/>
                  <a:gd name="T71" fmla="*/ 303 h 724"/>
                  <a:gd name="T72" fmla="*/ 306 w 405"/>
                  <a:gd name="T73" fmla="*/ 113 h 724"/>
                  <a:gd name="T74" fmla="*/ 312 w 405"/>
                  <a:gd name="T75" fmla="*/ 132 h 724"/>
                  <a:gd name="T76" fmla="*/ 322 w 405"/>
                  <a:gd name="T77" fmla="*/ 185 h 724"/>
                  <a:gd name="T78" fmla="*/ 331 w 405"/>
                  <a:gd name="T79" fmla="*/ 274 h 724"/>
                  <a:gd name="T80" fmla="*/ 333 w 405"/>
                  <a:gd name="T81" fmla="*/ 314 h 724"/>
                  <a:gd name="T82" fmla="*/ 334 w 405"/>
                  <a:gd name="T83" fmla="*/ 323 h 724"/>
                  <a:gd name="T84" fmla="*/ 334 w 405"/>
                  <a:gd name="T85" fmla="*/ 326 h 724"/>
                  <a:gd name="T86" fmla="*/ 371 w 405"/>
                  <a:gd name="T87" fmla="*/ 359 h 724"/>
                  <a:gd name="T88" fmla="*/ 404 w 405"/>
                  <a:gd name="T89" fmla="*/ 322 h 724"/>
                  <a:gd name="T90" fmla="*/ 398 w 405"/>
                  <a:gd name="T91" fmla="*/ 24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5" h="724">
                    <a:moveTo>
                      <a:pt x="398" y="240"/>
                    </a:moveTo>
                    <a:cubicBezTo>
                      <a:pt x="396" y="219"/>
                      <a:pt x="394" y="197"/>
                      <a:pt x="391" y="175"/>
                    </a:cubicBezTo>
                    <a:cubicBezTo>
                      <a:pt x="388" y="154"/>
                      <a:pt x="385" y="133"/>
                      <a:pt x="380" y="115"/>
                    </a:cubicBezTo>
                    <a:cubicBezTo>
                      <a:pt x="373" y="88"/>
                      <a:pt x="361" y="66"/>
                      <a:pt x="346" y="49"/>
                    </a:cubicBezTo>
                    <a:cubicBezTo>
                      <a:pt x="335" y="37"/>
                      <a:pt x="323" y="28"/>
                      <a:pt x="311" y="21"/>
                    </a:cubicBezTo>
                    <a:cubicBezTo>
                      <a:pt x="293" y="11"/>
                      <a:pt x="275" y="6"/>
                      <a:pt x="262" y="3"/>
                    </a:cubicBezTo>
                    <a:cubicBezTo>
                      <a:pt x="259" y="3"/>
                      <a:pt x="256" y="2"/>
                      <a:pt x="253" y="2"/>
                    </a:cubicBezTo>
                    <a:cubicBezTo>
                      <a:pt x="248" y="1"/>
                      <a:pt x="242" y="0"/>
                      <a:pt x="237" y="0"/>
                    </a:cubicBezTo>
                    <a:cubicBezTo>
                      <a:pt x="168" y="0"/>
                      <a:pt x="168" y="0"/>
                      <a:pt x="168" y="0"/>
                    </a:cubicBezTo>
                    <a:cubicBezTo>
                      <a:pt x="162" y="0"/>
                      <a:pt x="157" y="1"/>
                      <a:pt x="151" y="2"/>
                    </a:cubicBezTo>
                    <a:cubicBezTo>
                      <a:pt x="140" y="3"/>
                      <a:pt x="124" y="7"/>
                      <a:pt x="106" y="15"/>
                    </a:cubicBezTo>
                    <a:cubicBezTo>
                      <a:pt x="90" y="22"/>
                      <a:pt x="73" y="33"/>
                      <a:pt x="58" y="49"/>
                    </a:cubicBezTo>
                    <a:cubicBezTo>
                      <a:pt x="44" y="66"/>
                      <a:pt x="31" y="88"/>
                      <a:pt x="24" y="115"/>
                    </a:cubicBezTo>
                    <a:cubicBezTo>
                      <a:pt x="20" y="133"/>
                      <a:pt x="17" y="154"/>
                      <a:pt x="14" y="175"/>
                    </a:cubicBezTo>
                    <a:cubicBezTo>
                      <a:pt x="5" y="240"/>
                      <a:pt x="1" y="322"/>
                      <a:pt x="1" y="322"/>
                    </a:cubicBezTo>
                    <a:cubicBezTo>
                      <a:pt x="0" y="341"/>
                      <a:pt x="15" y="358"/>
                      <a:pt x="34" y="359"/>
                    </a:cubicBezTo>
                    <a:cubicBezTo>
                      <a:pt x="53" y="360"/>
                      <a:pt x="70" y="345"/>
                      <a:pt x="71" y="326"/>
                    </a:cubicBezTo>
                    <a:cubicBezTo>
                      <a:pt x="71" y="326"/>
                      <a:pt x="71" y="324"/>
                      <a:pt x="71" y="321"/>
                    </a:cubicBezTo>
                    <a:cubicBezTo>
                      <a:pt x="72" y="308"/>
                      <a:pt x="74" y="267"/>
                      <a:pt x="77" y="231"/>
                    </a:cubicBezTo>
                    <a:cubicBezTo>
                      <a:pt x="79" y="213"/>
                      <a:pt x="81" y="195"/>
                      <a:pt x="84" y="177"/>
                    </a:cubicBezTo>
                    <a:cubicBezTo>
                      <a:pt x="86" y="160"/>
                      <a:pt x="89" y="144"/>
                      <a:pt x="92" y="132"/>
                    </a:cubicBezTo>
                    <a:cubicBezTo>
                      <a:pt x="94" y="124"/>
                      <a:pt x="96" y="118"/>
                      <a:pt x="99" y="113"/>
                    </a:cubicBezTo>
                    <a:cubicBezTo>
                      <a:pt x="99" y="303"/>
                      <a:pt x="99" y="303"/>
                      <a:pt x="99" y="303"/>
                    </a:cubicBezTo>
                    <a:cubicBezTo>
                      <a:pt x="99" y="306"/>
                      <a:pt x="99" y="308"/>
                      <a:pt x="100" y="311"/>
                    </a:cubicBezTo>
                    <a:cubicBezTo>
                      <a:pt x="100" y="312"/>
                      <a:pt x="99" y="314"/>
                      <a:pt x="99" y="315"/>
                    </a:cubicBezTo>
                    <a:cubicBezTo>
                      <a:pt x="99" y="679"/>
                      <a:pt x="99" y="679"/>
                      <a:pt x="99" y="679"/>
                    </a:cubicBezTo>
                    <a:cubicBezTo>
                      <a:pt x="99" y="704"/>
                      <a:pt x="119" y="724"/>
                      <a:pt x="144" y="724"/>
                    </a:cubicBezTo>
                    <a:cubicBezTo>
                      <a:pt x="168" y="724"/>
                      <a:pt x="188" y="704"/>
                      <a:pt x="188" y="679"/>
                    </a:cubicBezTo>
                    <a:cubicBezTo>
                      <a:pt x="188" y="372"/>
                      <a:pt x="188" y="372"/>
                      <a:pt x="188" y="372"/>
                    </a:cubicBezTo>
                    <a:cubicBezTo>
                      <a:pt x="217" y="372"/>
                      <a:pt x="217" y="372"/>
                      <a:pt x="217" y="372"/>
                    </a:cubicBezTo>
                    <a:cubicBezTo>
                      <a:pt x="217" y="679"/>
                      <a:pt x="217" y="679"/>
                      <a:pt x="217" y="679"/>
                    </a:cubicBezTo>
                    <a:cubicBezTo>
                      <a:pt x="217" y="704"/>
                      <a:pt x="236" y="724"/>
                      <a:pt x="261" y="724"/>
                    </a:cubicBezTo>
                    <a:cubicBezTo>
                      <a:pt x="285" y="724"/>
                      <a:pt x="305" y="704"/>
                      <a:pt x="305" y="679"/>
                    </a:cubicBezTo>
                    <a:cubicBezTo>
                      <a:pt x="305" y="315"/>
                      <a:pt x="305" y="315"/>
                      <a:pt x="305" y="315"/>
                    </a:cubicBezTo>
                    <a:cubicBezTo>
                      <a:pt x="305" y="314"/>
                      <a:pt x="305" y="312"/>
                      <a:pt x="305" y="311"/>
                    </a:cubicBezTo>
                    <a:cubicBezTo>
                      <a:pt x="305" y="308"/>
                      <a:pt x="306" y="306"/>
                      <a:pt x="306" y="303"/>
                    </a:cubicBezTo>
                    <a:cubicBezTo>
                      <a:pt x="306" y="113"/>
                      <a:pt x="306" y="113"/>
                      <a:pt x="306" y="113"/>
                    </a:cubicBezTo>
                    <a:cubicBezTo>
                      <a:pt x="308" y="118"/>
                      <a:pt x="311" y="124"/>
                      <a:pt x="312" y="132"/>
                    </a:cubicBezTo>
                    <a:cubicBezTo>
                      <a:pt x="316" y="146"/>
                      <a:pt x="319" y="165"/>
                      <a:pt x="322" y="185"/>
                    </a:cubicBezTo>
                    <a:cubicBezTo>
                      <a:pt x="326" y="215"/>
                      <a:pt x="329" y="248"/>
                      <a:pt x="331" y="274"/>
                    </a:cubicBezTo>
                    <a:cubicBezTo>
                      <a:pt x="332" y="286"/>
                      <a:pt x="333" y="307"/>
                      <a:pt x="333" y="314"/>
                    </a:cubicBezTo>
                    <a:cubicBezTo>
                      <a:pt x="333" y="318"/>
                      <a:pt x="334" y="321"/>
                      <a:pt x="334" y="323"/>
                    </a:cubicBezTo>
                    <a:cubicBezTo>
                      <a:pt x="334" y="325"/>
                      <a:pt x="334" y="326"/>
                      <a:pt x="334" y="326"/>
                    </a:cubicBezTo>
                    <a:cubicBezTo>
                      <a:pt x="335" y="345"/>
                      <a:pt x="351" y="360"/>
                      <a:pt x="371" y="359"/>
                    </a:cubicBezTo>
                    <a:cubicBezTo>
                      <a:pt x="390" y="358"/>
                      <a:pt x="405" y="341"/>
                      <a:pt x="404" y="322"/>
                    </a:cubicBezTo>
                    <a:cubicBezTo>
                      <a:pt x="404" y="322"/>
                      <a:pt x="402" y="280"/>
                      <a:pt x="398" y="2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 name="组合 10"/>
            <p:cNvGrpSpPr/>
            <p:nvPr/>
          </p:nvGrpSpPr>
          <p:grpSpPr>
            <a:xfrm>
              <a:off x="5457803" y="3017412"/>
              <a:ext cx="396668" cy="954908"/>
              <a:chOff x="3905251" y="3240088"/>
              <a:chExt cx="1387475" cy="3340100"/>
            </a:xfrm>
            <a:solidFill>
              <a:schemeClr val="bg1"/>
            </a:solidFill>
          </p:grpSpPr>
          <p:sp>
            <p:nvSpPr>
              <p:cNvPr id="12" name="Oval 25"/>
              <p:cNvSpPr>
                <a:spLocks noChangeArrowheads="1"/>
              </p:cNvSpPr>
              <p:nvPr/>
            </p:nvSpPr>
            <p:spPr bwMode="auto">
              <a:xfrm>
                <a:off x="4276726" y="3240088"/>
                <a:ext cx="644525" cy="6429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26"/>
              <p:cNvSpPr/>
              <p:nvPr/>
            </p:nvSpPr>
            <p:spPr bwMode="auto">
              <a:xfrm>
                <a:off x="3905251" y="3976688"/>
                <a:ext cx="1387475" cy="2603500"/>
              </a:xfrm>
              <a:custGeom>
                <a:avLst/>
                <a:gdLst>
                  <a:gd name="T0" fmla="*/ 366 w 369"/>
                  <a:gd name="T1" fmla="*/ 294 h 692"/>
                  <a:gd name="T2" fmla="*/ 345 w 369"/>
                  <a:gd name="T3" fmla="*/ 187 h 692"/>
                  <a:gd name="T4" fmla="*/ 328 w 369"/>
                  <a:gd name="T5" fmla="*/ 107 h 692"/>
                  <a:gd name="T6" fmla="*/ 304 w 369"/>
                  <a:gd name="T7" fmla="*/ 48 h 692"/>
                  <a:gd name="T8" fmla="*/ 253 w 369"/>
                  <a:gd name="T9" fmla="*/ 7 h 692"/>
                  <a:gd name="T10" fmla="*/ 241 w 369"/>
                  <a:gd name="T11" fmla="*/ 3 h 692"/>
                  <a:gd name="T12" fmla="*/ 222 w 369"/>
                  <a:gd name="T13" fmla="*/ 0 h 692"/>
                  <a:gd name="T14" fmla="*/ 189 w 369"/>
                  <a:gd name="T15" fmla="*/ 0 h 692"/>
                  <a:gd name="T16" fmla="*/ 180 w 369"/>
                  <a:gd name="T17" fmla="*/ 0 h 692"/>
                  <a:gd name="T18" fmla="*/ 147 w 369"/>
                  <a:gd name="T19" fmla="*/ 0 h 692"/>
                  <a:gd name="T20" fmla="*/ 127 w 369"/>
                  <a:gd name="T21" fmla="*/ 4 h 692"/>
                  <a:gd name="T22" fmla="*/ 99 w 369"/>
                  <a:gd name="T23" fmla="*/ 15 h 692"/>
                  <a:gd name="T24" fmla="*/ 65 w 369"/>
                  <a:gd name="T25" fmla="*/ 48 h 692"/>
                  <a:gd name="T26" fmla="*/ 41 w 369"/>
                  <a:gd name="T27" fmla="*/ 107 h 692"/>
                  <a:gd name="T28" fmla="*/ 24 w 369"/>
                  <a:gd name="T29" fmla="*/ 187 h 692"/>
                  <a:gd name="T30" fmla="*/ 3 w 369"/>
                  <a:gd name="T31" fmla="*/ 294 h 692"/>
                  <a:gd name="T32" fmla="*/ 25 w 369"/>
                  <a:gd name="T33" fmla="*/ 328 h 692"/>
                  <a:gd name="T34" fmla="*/ 59 w 369"/>
                  <a:gd name="T35" fmla="*/ 306 h 692"/>
                  <a:gd name="T36" fmla="*/ 81 w 369"/>
                  <a:gd name="T37" fmla="*/ 198 h 692"/>
                  <a:gd name="T38" fmla="*/ 96 w 369"/>
                  <a:gd name="T39" fmla="*/ 119 h 692"/>
                  <a:gd name="T40" fmla="*/ 107 w 369"/>
                  <a:gd name="T41" fmla="*/ 90 h 692"/>
                  <a:gd name="T42" fmla="*/ 118 w 369"/>
                  <a:gd name="T43" fmla="*/ 127 h 692"/>
                  <a:gd name="T44" fmla="*/ 63 w 369"/>
                  <a:gd name="T45" fmla="*/ 394 h 692"/>
                  <a:gd name="T46" fmla="*/ 113 w 369"/>
                  <a:gd name="T47" fmla="*/ 411 h 692"/>
                  <a:gd name="T48" fmla="*/ 113 w 369"/>
                  <a:gd name="T49" fmla="*/ 660 h 692"/>
                  <a:gd name="T50" fmla="*/ 144 w 369"/>
                  <a:gd name="T51" fmla="*/ 692 h 692"/>
                  <a:gd name="T52" fmla="*/ 176 w 369"/>
                  <a:gd name="T53" fmla="*/ 660 h 692"/>
                  <a:gd name="T54" fmla="*/ 176 w 369"/>
                  <a:gd name="T55" fmla="*/ 412 h 692"/>
                  <a:gd name="T56" fmla="*/ 180 w 369"/>
                  <a:gd name="T57" fmla="*/ 412 h 692"/>
                  <a:gd name="T58" fmla="*/ 189 w 369"/>
                  <a:gd name="T59" fmla="*/ 412 h 692"/>
                  <a:gd name="T60" fmla="*/ 193 w 369"/>
                  <a:gd name="T61" fmla="*/ 412 h 692"/>
                  <a:gd name="T62" fmla="*/ 193 w 369"/>
                  <a:gd name="T63" fmla="*/ 660 h 692"/>
                  <a:gd name="T64" fmla="*/ 225 w 369"/>
                  <a:gd name="T65" fmla="*/ 692 h 692"/>
                  <a:gd name="T66" fmla="*/ 257 w 369"/>
                  <a:gd name="T67" fmla="*/ 660 h 692"/>
                  <a:gd name="T68" fmla="*/ 257 w 369"/>
                  <a:gd name="T69" fmla="*/ 411 h 692"/>
                  <a:gd name="T70" fmla="*/ 306 w 369"/>
                  <a:gd name="T71" fmla="*/ 394 h 692"/>
                  <a:gd name="T72" fmla="*/ 251 w 369"/>
                  <a:gd name="T73" fmla="*/ 127 h 692"/>
                  <a:gd name="T74" fmla="*/ 263 w 369"/>
                  <a:gd name="T75" fmla="*/ 90 h 692"/>
                  <a:gd name="T76" fmla="*/ 273 w 369"/>
                  <a:gd name="T77" fmla="*/ 119 h 692"/>
                  <a:gd name="T78" fmla="*/ 289 w 369"/>
                  <a:gd name="T79" fmla="*/ 198 h 692"/>
                  <a:gd name="T80" fmla="*/ 310 w 369"/>
                  <a:gd name="T81" fmla="*/ 306 h 692"/>
                  <a:gd name="T82" fmla="*/ 344 w 369"/>
                  <a:gd name="T83" fmla="*/ 328 h 692"/>
                  <a:gd name="T84" fmla="*/ 366 w 369"/>
                  <a:gd name="T85" fmla="*/ 29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9" h="692">
                    <a:moveTo>
                      <a:pt x="366" y="294"/>
                    </a:moveTo>
                    <a:cubicBezTo>
                      <a:pt x="355" y="244"/>
                      <a:pt x="350" y="213"/>
                      <a:pt x="345" y="187"/>
                    </a:cubicBezTo>
                    <a:cubicBezTo>
                      <a:pt x="340" y="161"/>
                      <a:pt x="336" y="139"/>
                      <a:pt x="328" y="107"/>
                    </a:cubicBezTo>
                    <a:cubicBezTo>
                      <a:pt x="323" y="83"/>
                      <a:pt x="315" y="64"/>
                      <a:pt x="304" y="48"/>
                    </a:cubicBezTo>
                    <a:cubicBezTo>
                      <a:pt x="288" y="26"/>
                      <a:pt x="269" y="13"/>
                      <a:pt x="253" y="7"/>
                    </a:cubicBezTo>
                    <a:cubicBezTo>
                      <a:pt x="249" y="5"/>
                      <a:pt x="245" y="4"/>
                      <a:pt x="241" y="3"/>
                    </a:cubicBezTo>
                    <a:cubicBezTo>
                      <a:pt x="235" y="1"/>
                      <a:pt x="228" y="0"/>
                      <a:pt x="222" y="0"/>
                    </a:cubicBezTo>
                    <a:cubicBezTo>
                      <a:pt x="189" y="0"/>
                      <a:pt x="189" y="0"/>
                      <a:pt x="189" y="0"/>
                    </a:cubicBezTo>
                    <a:cubicBezTo>
                      <a:pt x="180" y="0"/>
                      <a:pt x="180" y="0"/>
                      <a:pt x="180" y="0"/>
                    </a:cubicBezTo>
                    <a:cubicBezTo>
                      <a:pt x="147" y="0"/>
                      <a:pt x="147" y="0"/>
                      <a:pt x="147" y="0"/>
                    </a:cubicBezTo>
                    <a:cubicBezTo>
                      <a:pt x="140" y="0"/>
                      <a:pt x="134" y="1"/>
                      <a:pt x="127" y="4"/>
                    </a:cubicBezTo>
                    <a:cubicBezTo>
                      <a:pt x="119" y="6"/>
                      <a:pt x="110" y="9"/>
                      <a:pt x="99" y="15"/>
                    </a:cubicBezTo>
                    <a:cubicBezTo>
                      <a:pt x="88" y="23"/>
                      <a:pt x="76" y="33"/>
                      <a:pt x="65" y="48"/>
                    </a:cubicBezTo>
                    <a:cubicBezTo>
                      <a:pt x="54" y="64"/>
                      <a:pt x="46" y="83"/>
                      <a:pt x="41" y="107"/>
                    </a:cubicBezTo>
                    <a:cubicBezTo>
                      <a:pt x="33" y="139"/>
                      <a:pt x="29" y="161"/>
                      <a:pt x="24" y="187"/>
                    </a:cubicBezTo>
                    <a:cubicBezTo>
                      <a:pt x="20" y="213"/>
                      <a:pt x="14" y="244"/>
                      <a:pt x="3" y="294"/>
                    </a:cubicBezTo>
                    <a:cubicBezTo>
                      <a:pt x="0" y="309"/>
                      <a:pt x="10" y="324"/>
                      <a:pt x="25" y="328"/>
                    </a:cubicBezTo>
                    <a:cubicBezTo>
                      <a:pt x="41" y="331"/>
                      <a:pt x="56" y="321"/>
                      <a:pt x="59" y="306"/>
                    </a:cubicBezTo>
                    <a:cubicBezTo>
                      <a:pt x="70" y="255"/>
                      <a:pt x="76" y="224"/>
                      <a:pt x="81" y="198"/>
                    </a:cubicBezTo>
                    <a:cubicBezTo>
                      <a:pt x="85" y="171"/>
                      <a:pt x="89" y="151"/>
                      <a:pt x="96" y="119"/>
                    </a:cubicBezTo>
                    <a:cubicBezTo>
                      <a:pt x="99" y="107"/>
                      <a:pt x="103" y="98"/>
                      <a:pt x="107" y="90"/>
                    </a:cubicBezTo>
                    <a:cubicBezTo>
                      <a:pt x="110" y="99"/>
                      <a:pt x="114" y="111"/>
                      <a:pt x="118" y="127"/>
                    </a:cubicBezTo>
                    <a:cubicBezTo>
                      <a:pt x="131" y="181"/>
                      <a:pt x="74" y="241"/>
                      <a:pt x="63" y="394"/>
                    </a:cubicBezTo>
                    <a:cubicBezTo>
                      <a:pt x="75" y="404"/>
                      <a:pt x="92" y="409"/>
                      <a:pt x="113" y="411"/>
                    </a:cubicBezTo>
                    <a:cubicBezTo>
                      <a:pt x="113" y="660"/>
                      <a:pt x="113" y="660"/>
                      <a:pt x="113" y="660"/>
                    </a:cubicBezTo>
                    <a:cubicBezTo>
                      <a:pt x="113" y="678"/>
                      <a:pt x="127" y="692"/>
                      <a:pt x="144" y="692"/>
                    </a:cubicBezTo>
                    <a:cubicBezTo>
                      <a:pt x="162" y="692"/>
                      <a:pt x="176" y="678"/>
                      <a:pt x="176" y="660"/>
                    </a:cubicBezTo>
                    <a:cubicBezTo>
                      <a:pt x="176" y="412"/>
                      <a:pt x="176" y="412"/>
                      <a:pt x="176" y="412"/>
                    </a:cubicBezTo>
                    <a:cubicBezTo>
                      <a:pt x="180" y="412"/>
                      <a:pt x="180" y="412"/>
                      <a:pt x="180" y="412"/>
                    </a:cubicBezTo>
                    <a:cubicBezTo>
                      <a:pt x="189" y="412"/>
                      <a:pt x="189" y="412"/>
                      <a:pt x="189" y="412"/>
                    </a:cubicBezTo>
                    <a:cubicBezTo>
                      <a:pt x="193" y="412"/>
                      <a:pt x="193" y="412"/>
                      <a:pt x="193" y="412"/>
                    </a:cubicBezTo>
                    <a:cubicBezTo>
                      <a:pt x="193" y="660"/>
                      <a:pt x="193" y="660"/>
                      <a:pt x="193" y="660"/>
                    </a:cubicBezTo>
                    <a:cubicBezTo>
                      <a:pt x="193" y="678"/>
                      <a:pt x="207" y="692"/>
                      <a:pt x="225" y="692"/>
                    </a:cubicBezTo>
                    <a:cubicBezTo>
                      <a:pt x="242" y="692"/>
                      <a:pt x="257" y="678"/>
                      <a:pt x="257" y="660"/>
                    </a:cubicBezTo>
                    <a:cubicBezTo>
                      <a:pt x="257" y="411"/>
                      <a:pt x="257" y="411"/>
                      <a:pt x="257" y="411"/>
                    </a:cubicBezTo>
                    <a:cubicBezTo>
                      <a:pt x="277" y="409"/>
                      <a:pt x="294" y="404"/>
                      <a:pt x="306" y="394"/>
                    </a:cubicBezTo>
                    <a:cubicBezTo>
                      <a:pt x="295" y="241"/>
                      <a:pt x="238" y="181"/>
                      <a:pt x="251" y="127"/>
                    </a:cubicBezTo>
                    <a:cubicBezTo>
                      <a:pt x="255" y="111"/>
                      <a:pt x="259" y="99"/>
                      <a:pt x="263" y="90"/>
                    </a:cubicBezTo>
                    <a:cubicBezTo>
                      <a:pt x="266" y="98"/>
                      <a:pt x="270" y="107"/>
                      <a:pt x="273" y="119"/>
                    </a:cubicBezTo>
                    <a:cubicBezTo>
                      <a:pt x="280" y="151"/>
                      <a:pt x="284" y="171"/>
                      <a:pt x="289" y="198"/>
                    </a:cubicBezTo>
                    <a:cubicBezTo>
                      <a:pt x="294" y="224"/>
                      <a:pt x="299" y="255"/>
                      <a:pt x="310" y="306"/>
                    </a:cubicBezTo>
                    <a:cubicBezTo>
                      <a:pt x="313" y="321"/>
                      <a:pt x="328" y="331"/>
                      <a:pt x="344" y="328"/>
                    </a:cubicBezTo>
                    <a:cubicBezTo>
                      <a:pt x="359" y="324"/>
                      <a:pt x="369" y="309"/>
                      <a:pt x="366" y="2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16" name="矩形 15"/>
          <p:cNvSpPr/>
          <p:nvPr/>
        </p:nvSpPr>
        <p:spPr>
          <a:xfrm>
            <a:off x="8242801" y="2171947"/>
            <a:ext cx="2580128" cy="2246769"/>
          </a:xfrm>
          <a:prstGeom prst="rect">
            <a:avLst/>
          </a:prstGeom>
        </p:spPr>
        <p:txBody>
          <a:bodyPr wrap="square">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请替换文字内容，添加相关标题，修改文字内容，也可以直接复制你的内容到此。请替换文字内容，添加相关标题，修改文字内容，也可以直接复制你的内容到此。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a:p>
            <a:r>
              <a:rPr lang="zh-CN" altLang="en-US" sz="1400" dirty="0">
                <a:solidFill>
                  <a:schemeClr val="bg1">
                    <a:lumMod val="65000"/>
                  </a:schemeClr>
                </a:solidFill>
                <a:latin typeface="微软雅黑" panose="020B0503020204020204" pitchFamily="34" charset="-122"/>
                <a:ea typeface="微软雅黑" panose="020B0503020204020204" pitchFamily="34" charset="-122"/>
              </a:rPr>
              <a:t>请替换文字内容，添加相关标题，修改文字内容，也可以直接复制你的内容到此。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a:p>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fltVal val="0"/>
                                          </p:val>
                                        </p:tav>
                                        <p:tav tm="100000">
                                          <p:val>
                                            <p:strVal val="#ppt_w"/>
                                          </p:val>
                                        </p:tav>
                                      </p:tavLst>
                                    </p:anim>
                                    <p:anim calcmode="lin" valueType="num">
                                      <p:cBhvr>
                                        <p:cTn id="13" dur="1000" fill="hold"/>
                                        <p:tgtEl>
                                          <p:spTgt spid="16"/>
                                        </p:tgtEl>
                                        <p:attrNameLst>
                                          <p:attrName>ppt_h</p:attrName>
                                        </p:attrNameLst>
                                      </p:cBhvr>
                                      <p:tavLst>
                                        <p:tav tm="0">
                                          <p:val>
                                            <p:fltVal val="0"/>
                                          </p:val>
                                        </p:tav>
                                        <p:tav tm="100000">
                                          <p:val>
                                            <p:strVal val="#ppt_h"/>
                                          </p:val>
                                        </p:tav>
                                      </p:tavLst>
                                    </p:anim>
                                    <p:animEffect transition="in" filter="fade">
                                      <p:cBhvr>
                                        <p:cTn id="1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燕尾形箭头 2"/>
          <p:cNvSpPr/>
          <p:nvPr/>
        </p:nvSpPr>
        <p:spPr>
          <a:xfrm>
            <a:off x="1381296" y="2767854"/>
            <a:ext cx="9404308" cy="228600"/>
          </a:xfrm>
          <a:prstGeom prst="notchedRightArrow">
            <a:avLst/>
          </a:prstGeom>
          <a:solidFill>
            <a:srgbClr val="CFD8D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sp>
        <p:nvSpPr>
          <p:cNvPr id="3" name="椭圆 2"/>
          <p:cNvSpPr/>
          <p:nvPr/>
        </p:nvSpPr>
        <p:spPr>
          <a:xfrm>
            <a:off x="4721651" y="2798892"/>
            <a:ext cx="166511"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sp>
        <p:nvSpPr>
          <p:cNvPr id="4" name="椭圆 3"/>
          <p:cNvSpPr/>
          <p:nvPr/>
        </p:nvSpPr>
        <p:spPr>
          <a:xfrm>
            <a:off x="7216739" y="2798892"/>
            <a:ext cx="166511"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sp>
        <p:nvSpPr>
          <p:cNvPr id="5" name="椭圆 4"/>
          <p:cNvSpPr/>
          <p:nvPr/>
        </p:nvSpPr>
        <p:spPr>
          <a:xfrm>
            <a:off x="9696779" y="2798892"/>
            <a:ext cx="166511"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sp>
        <p:nvSpPr>
          <p:cNvPr id="6" name="椭圆 5"/>
          <p:cNvSpPr/>
          <p:nvPr/>
        </p:nvSpPr>
        <p:spPr>
          <a:xfrm>
            <a:off x="2241613" y="2798892"/>
            <a:ext cx="166511"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grpSp>
        <p:nvGrpSpPr>
          <p:cNvPr id="7" name="组合 6"/>
          <p:cNvGrpSpPr/>
          <p:nvPr/>
        </p:nvGrpSpPr>
        <p:grpSpPr>
          <a:xfrm>
            <a:off x="4321333" y="1559261"/>
            <a:ext cx="961896" cy="962022"/>
            <a:chOff x="4341368" y="2343128"/>
            <a:chExt cx="962021" cy="962021"/>
          </a:xfrm>
        </p:grpSpPr>
        <p:sp>
          <p:nvSpPr>
            <p:cNvPr id="8" name="泪滴形 7"/>
            <p:cNvSpPr/>
            <p:nvPr/>
          </p:nvSpPr>
          <p:spPr>
            <a:xfrm rot="8100000">
              <a:off x="4341368" y="2343128"/>
              <a:ext cx="962021" cy="962021"/>
            </a:xfrm>
            <a:prstGeom prst="teardrop">
              <a:avLst/>
            </a:prstGeom>
            <a:solidFill>
              <a:srgbClr val="B3E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9" name="文本框 8"/>
            <p:cNvSpPr txBox="1"/>
            <p:nvPr/>
          </p:nvSpPr>
          <p:spPr>
            <a:xfrm>
              <a:off x="4412016" y="2624083"/>
              <a:ext cx="820724" cy="400110"/>
            </a:xfrm>
            <a:prstGeom prst="rect">
              <a:avLst/>
            </a:prstGeom>
            <a:noFill/>
          </p:spPr>
          <p:txBody>
            <a:bodyPr wrap="square" rtlCol="0">
              <a:spAutoFit/>
            </a:bodyPr>
            <a:lstStyle/>
            <a:p>
              <a:pPr algn="ct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2016</a:t>
              </a:r>
              <a:endParaRPr lang="zh-CN" altLang="en-US" sz="20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1839984" y="1559260"/>
            <a:ext cx="961896" cy="962021"/>
            <a:chOff x="1784435" y="2343128"/>
            <a:chExt cx="962021" cy="962021"/>
          </a:xfrm>
        </p:grpSpPr>
        <p:sp>
          <p:nvSpPr>
            <p:cNvPr id="11" name="泪滴形 10"/>
            <p:cNvSpPr/>
            <p:nvPr/>
          </p:nvSpPr>
          <p:spPr>
            <a:xfrm rot="8100000">
              <a:off x="1784435" y="2343128"/>
              <a:ext cx="962021" cy="962021"/>
            </a:xfrm>
            <a:prstGeom prst="teardrop">
              <a:avLst/>
            </a:prstGeom>
            <a:solidFill>
              <a:srgbClr val="FFC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文本框 11"/>
            <p:cNvSpPr txBox="1"/>
            <p:nvPr/>
          </p:nvSpPr>
          <p:spPr>
            <a:xfrm>
              <a:off x="1838580" y="2595809"/>
              <a:ext cx="853730" cy="427746"/>
            </a:xfrm>
            <a:prstGeom prst="rect">
              <a:avLst/>
            </a:prstGeom>
            <a:noFill/>
          </p:spPr>
          <p:txBody>
            <a:bodyPr wrap="square" rtlCol="0">
              <a:spAutoFit/>
            </a:bodyPr>
            <a:lstStyle/>
            <a:p>
              <a:pPr algn="ctr">
                <a:lnSpc>
                  <a:spcPct val="120000"/>
                </a:lnSpc>
              </a:pP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2015</a:t>
              </a:r>
              <a:endParaRPr lang="zh-CN" altLang="en-US" sz="20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9299082" y="1559261"/>
            <a:ext cx="961896" cy="962022"/>
            <a:chOff x="9455232" y="2343128"/>
            <a:chExt cx="962021" cy="962021"/>
          </a:xfrm>
        </p:grpSpPr>
        <p:sp>
          <p:nvSpPr>
            <p:cNvPr id="14" name="泪滴形 13"/>
            <p:cNvSpPr/>
            <p:nvPr/>
          </p:nvSpPr>
          <p:spPr>
            <a:xfrm rot="8100000">
              <a:off x="9455232" y="2343128"/>
              <a:ext cx="962021" cy="962021"/>
            </a:xfrm>
            <a:prstGeom prst="teardrop">
              <a:avLst/>
            </a:prstGeom>
            <a:solidFill>
              <a:srgbClr val="FFE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14"/>
            <p:cNvSpPr txBox="1"/>
            <p:nvPr/>
          </p:nvSpPr>
          <p:spPr>
            <a:xfrm>
              <a:off x="9525883" y="2652355"/>
              <a:ext cx="820724" cy="400110"/>
            </a:xfrm>
            <a:prstGeom prst="rect">
              <a:avLst/>
            </a:prstGeom>
            <a:noFill/>
          </p:spPr>
          <p:txBody>
            <a:bodyPr wrap="square" rtlCol="0">
              <a:spAutoFit/>
            </a:bodyPr>
            <a:lstStyle/>
            <a:p>
              <a:pPr algn="ctr"/>
              <a:r>
                <a:rPr lang="en-US" altLang="zh-CN" sz="20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2020</a:t>
              </a:r>
              <a:endParaRPr lang="zh-CN" altLang="en-US" sz="20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6817733" y="1559260"/>
            <a:ext cx="961896" cy="962022"/>
            <a:chOff x="6898301" y="2343128"/>
            <a:chExt cx="962021" cy="962021"/>
          </a:xfrm>
        </p:grpSpPr>
        <p:sp>
          <p:nvSpPr>
            <p:cNvPr id="17" name="泪滴形 16"/>
            <p:cNvSpPr/>
            <p:nvPr/>
          </p:nvSpPr>
          <p:spPr>
            <a:xfrm rot="8100000">
              <a:off x="6898301" y="2343128"/>
              <a:ext cx="962021" cy="962021"/>
            </a:xfrm>
            <a:prstGeom prst="teardrop">
              <a:avLst/>
            </a:prstGeom>
            <a:solidFill>
              <a:srgbClr val="B2DF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17"/>
            <p:cNvSpPr txBox="1"/>
            <p:nvPr/>
          </p:nvSpPr>
          <p:spPr>
            <a:xfrm>
              <a:off x="6952446" y="2624083"/>
              <a:ext cx="853730" cy="461665"/>
            </a:xfrm>
            <a:prstGeom prst="rect">
              <a:avLst/>
            </a:prstGeom>
            <a:noFill/>
          </p:spPr>
          <p:txBody>
            <a:bodyPr wrap="square" rtlCol="0">
              <a:spAutoFit/>
            </a:bodyPr>
            <a:lstStyle/>
            <a:p>
              <a:pPr algn="ctr">
                <a:lnSpc>
                  <a:spcPct val="120000"/>
                </a:lnSpc>
              </a:pPr>
              <a:r>
                <a:rPr lang="en-US" altLang="zh-CN" sz="20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2019</a:t>
              </a:r>
              <a:endParaRPr lang="zh-CN" altLang="en-US" sz="20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9" name="矩形 18"/>
          <p:cNvSpPr/>
          <p:nvPr/>
        </p:nvSpPr>
        <p:spPr>
          <a:xfrm>
            <a:off x="1638276" y="3293890"/>
            <a:ext cx="1312991" cy="430879"/>
          </a:xfrm>
          <a:prstGeom prst="rect">
            <a:avLst/>
          </a:prstGeom>
        </p:spPr>
        <p:txBody>
          <a:bodyPr wrap="none" lIns="91431" tIns="45716" rIns="91431" bIns="45716">
            <a:spAutoFit/>
          </a:bodyPr>
          <a:lstStyle/>
          <a:p>
            <a:pPr algn="ctr"/>
            <a:r>
              <a:rPr lang="zh-CN" altLang="en-US" sz="2200" b="1" dirty="0">
                <a:solidFill>
                  <a:srgbClr val="FFCDD2"/>
                </a:solidFill>
                <a:latin typeface="微软雅黑" panose="020B0503020204020204" pitchFamily="34" charset="-122"/>
                <a:ea typeface="微软雅黑" panose="020B0503020204020204" pitchFamily="34" charset="-122"/>
              </a:rPr>
              <a:t>添加标题</a:t>
            </a:r>
            <a:endParaRPr lang="en-US" altLang="zh-CN" sz="2200" b="1" dirty="0">
              <a:solidFill>
                <a:srgbClr val="FFCDD2"/>
              </a:solidFill>
              <a:latin typeface="微软雅黑" panose="020B0503020204020204" pitchFamily="34" charset="-122"/>
              <a:ea typeface="微软雅黑" panose="020B0503020204020204" pitchFamily="34" charset="-122"/>
            </a:endParaRPr>
          </a:p>
        </p:txBody>
      </p:sp>
      <p:sp>
        <p:nvSpPr>
          <p:cNvPr id="20" name="矩形 47"/>
          <p:cNvSpPr>
            <a:spLocks noChangeArrowheads="1"/>
          </p:cNvSpPr>
          <p:nvPr/>
        </p:nvSpPr>
        <p:spPr bwMode="auto">
          <a:xfrm>
            <a:off x="1326524" y="3682186"/>
            <a:ext cx="1936497"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bg1">
                    <a:lumMod val="65000"/>
                  </a:schemeClr>
                </a:solidFill>
                <a:sym typeface="微软雅黑" panose="020B0503020204020204" pitchFamily="34" charset="-122"/>
              </a:rPr>
              <a:t>在此录入上述图表的描述说明，在此录入上述图表的描述说明，在此录入上述图表的描述说明。</a:t>
            </a:r>
            <a:endParaRPr lang="zh-CN" altLang="en-US" sz="1400" dirty="0">
              <a:solidFill>
                <a:schemeClr val="bg1">
                  <a:lumMod val="65000"/>
                </a:schemeClr>
              </a:solidFill>
              <a:sym typeface="微软雅黑" panose="020B0503020204020204" pitchFamily="34" charset="-122"/>
            </a:endParaRPr>
          </a:p>
        </p:txBody>
      </p:sp>
      <p:sp>
        <p:nvSpPr>
          <p:cNvPr id="21" name="矩形 20"/>
          <p:cNvSpPr/>
          <p:nvPr/>
        </p:nvSpPr>
        <p:spPr>
          <a:xfrm>
            <a:off x="4122118" y="3293890"/>
            <a:ext cx="1312991" cy="430879"/>
          </a:xfrm>
          <a:prstGeom prst="rect">
            <a:avLst/>
          </a:prstGeom>
        </p:spPr>
        <p:txBody>
          <a:bodyPr wrap="none" lIns="91431" tIns="45716" rIns="91431" bIns="45716">
            <a:spAutoFit/>
          </a:bodyPr>
          <a:lstStyle/>
          <a:p>
            <a:pPr algn="ctr"/>
            <a:r>
              <a:rPr lang="zh-CN" altLang="en-US" sz="2200" b="1" dirty="0">
                <a:solidFill>
                  <a:srgbClr val="B3E5FC"/>
                </a:solidFill>
                <a:latin typeface="微软雅黑" panose="020B0503020204020204" pitchFamily="34" charset="-122"/>
                <a:ea typeface="微软雅黑" panose="020B0503020204020204" pitchFamily="34" charset="-122"/>
              </a:rPr>
              <a:t>添加标题</a:t>
            </a:r>
            <a:endParaRPr lang="en-US" altLang="zh-CN" sz="2200" b="1" dirty="0">
              <a:solidFill>
                <a:srgbClr val="B3E5FC"/>
              </a:solidFill>
              <a:latin typeface="微软雅黑" panose="020B0503020204020204" pitchFamily="34" charset="-122"/>
              <a:ea typeface="微软雅黑" panose="020B0503020204020204" pitchFamily="34" charset="-122"/>
            </a:endParaRPr>
          </a:p>
        </p:txBody>
      </p:sp>
      <p:sp>
        <p:nvSpPr>
          <p:cNvPr id="22" name="矩形 47"/>
          <p:cNvSpPr>
            <a:spLocks noChangeArrowheads="1"/>
          </p:cNvSpPr>
          <p:nvPr/>
        </p:nvSpPr>
        <p:spPr bwMode="auto">
          <a:xfrm>
            <a:off x="3810366" y="3682186"/>
            <a:ext cx="1936497"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bg1">
                    <a:lumMod val="65000"/>
                  </a:schemeClr>
                </a:solidFill>
                <a:sym typeface="微软雅黑" panose="020B0503020204020204" pitchFamily="34" charset="-122"/>
              </a:rPr>
              <a:t>在此录入上述图表的描述说明，在此录入上述图表的描述说明，在此录入上述图表的描述说明。</a:t>
            </a:r>
            <a:endParaRPr lang="zh-CN" altLang="en-US" sz="1400" dirty="0">
              <a:solidFill>
                <a:schemeClr val="bg1">
                  <a:lumMod val="65000"/>
                </a:schemeClr>
              </a:solidFill>
              <a:sym typeface="微软雅黑" panose="020B0503020204020204" pitchFamily="34" charset="-122"/>
            </a:endParaRPr>
          </a:p>
        </p:txBody>
      </p:sp>
      <p:sp>
        <p:nvSpPr>
          <p:cNvPr id="23" name="矩形 22"/>
          <p:cNvSpPr/>
          <p:nvPr/>
        </p:nvSpPr>
        <p:spPr>
          <a:xfrm>
            <a:off x="6646765" y="3293890"/>
            <a:ext cx="1312991" cy="430879"/>
          </a:xfrm>
          <a:prstGeom prst="rect">
            <a:avLst/>
          </a:prstGeom>
        </p:spPr>
        <p:txBody>
          <a:bodyPr wrap="none" lIns="91431" tIns="45716" rIns="91431" bIns="45716">
            <a:spAutoFit/>
          </a:bodyPr>
          <a:lstStyle/>
          <a:p>
            <a:pPr algn="ctr"/>
            <a:r>
              <a:rPr lang="zh-CN" altLang="en-US" sz="2200" b="1" dirty="0">
                <a:solidFill>
                  <a:srgbClr val="B2DFDB"/>
                </a:solidFill>
                <a:latin typeface="微软雅黑" panose="020B0503020204020204" pitchFamily="34" charset="-122"/>
                <a:ea typeface="微软雅黑" panose="020B0503020204020204" pitchFamily="34" charset="-122"/>
              </a:rPr>
              <a:t>添加标题</a:t>
            </a:r>
            <a:endParaRPr lang="en-US" altLang="zh-CN" sz="2200" b="1" dirty="0">
              <a:solidFill>
                <a:srgbClr val="B2DFDB"/>
              </a:solidFill>
              <a:latin typeface="微软雅黑" panose="020B0503020204020204" pitchFamily="34" charset="-122"/>
              <a:ea typeface="微软雅黑" panose="020B0503020204020204" pitchFamily="34" charset="-122"/>
            </a:endParaRPr>
          </a:p>
        </p:txBody>
      </p:sp>
      <p:sp>
        <p:nvSpPr>
          <p:cNvPr id="24" name="矩形 47"/>
          <p:cNvSpPr>
            <a:spLocks noChangeArrowheads="1"/>
          </p:cNvSpPr>
          <p:nvPr/>
        </p:nvSpPr>
        <p:spPr bwMode="auto">
          <a:xfrm>
            <a:off x="6335013" y="3682186"/>
            <a:ext cx="1936497"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bg1">
                    <a:lumMod val="65000"/>
                  </a:schemeClr>
                </a:solidFill>
                <a:sym typeface="微软雅黑" panose="020B0503020204020204" pitchFamily="34" charset="-122"/>
              </a:rPr>
              <a:t>在此录入上述图表的描述说明，在此录入上述图表的描述说明，在此录入上述图表的描述说明。</a:t>
            </a:r>
            <a:endParaRPr lang="zh-CN" altLang="en-US" sz="1400" dirty="0">
              <a:solidFill>
                <a:schemeClr val="bg1">
                  <a:lumMod val="65000"/>
                </a:schemeClr>
              </a:solidFill>
              <a:sym typeface="微软雅黑" panose="020B0503020204020204" pitchFamily="34" charset="-122"/>
            </a:endParaRPr>
          </a:p>
        </p:txBody>
      </p:sp>
      <p:sp>
        <p:nvSpPr>
          <p:cNvPr id="25" name="矩形 24"/>
          <p:cNvSpPr/>
          <p:nvPr/>
        </p:nvSpPr>
        <p:spPr>
          <a:xfrm>
            <a:off x="9040283" y="3293890"/>
            <a:ext cx="1312991" cy="430879"/>
          </a:xfrm>
          <a:prstGeom prst="rect">
            <a:avLst/>
          </a:prstGeom>
        </p:spPr>
        <p:txBody>
          <a:bodyPr wrap="none" lIns="91431" tIns="45716" rIns="91431" bIns="45716">
            <a:spAutoFit/>
          </a:bodyPr>
          <a:lstStyle/>
          <a:p>
            <a:pPr algn="ctr"/>
            <a:r>
              <a:rPr lang="zh-CN" altLang="en-US" sz="2200" b="1" dirty="0">
                <a:solidFill>
                  <a:srgbClr val="FFE082"/>
                </a:solidFill>
                <a:latin typeface="微软雅黑" panose="020B0503020204020204" pitchFamily="34" charset="-122"/>
                <a:ea typeface="微软雅黑" panose="020B0503020204020204" pitchFamily="34" charset="-122"/>
              </a:rPr>
              <a:t>添加标题</a:t>
            </a:r>
            <a:endParaRPr lang="en-US" altLang="zh-CN" sz="2200" b="1" dirty="0">
              <a:solidFill>
                <a:srgbClr val="FFE082"/>
              </a:solidFill>
              <a:latin typeface="微软雅黑" panose="020B0503020204020204" pitchFamily="34" charset="-122"/>
              <a:ea typeface="微软雅黑" panose="020B0503020204020204" pitchFamily="34" charset="-122"/>
            </a:endParaRPr>
          </a:p>
        </p:txBody>
      </p:sp>
      <p:sp>
        <p:nvSpPr>
          <p:cNvPr id="26" name="矩形 47"/>
          <p:cNvSpPr>
            <a:spLocks noChangeArrowheads="1"/>
          </p:cNvSpPr>
          <p:nvPr/>
        </p:nvSpPr>
        <p:spPr bwMode="auto">
          <a:xfrm>
            <a:off x="8728531" y="3682186"/>
            <a:ext cx="1936497"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bg1">
                    <a:lumMod val="65000"/>
                  </a:schemeClr>
                </a:solidFill>
                <a:sym typeface="微软雅黑" panose="020B0503020204020204" pitchFamily="34" charset="-122"/>
              </a:rPr>
              <a:t>在此录入上述图表的描述说明，在此录入上述图表的描述说明，在此录入上述图表的描述说明。</a:t>
            </a:r>
            <a:endParaRPr lang="zh-CN" altLang="en-US" sz="1400" dirty="0">
              <a:solidFill>
                <a:schemeClr val="bg1">
                  <a:lumMod val="65000"/>
                </a:schemeClr>
              </a:solidFill>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400"/>
                                        <p:tgtEl>
                                          <p:spTgt spid="2"/>
                                        </p:tgtEl>
                                      </p:cBhvr>
                                    </p:animEffect>
                                  </p:childTnLst>
                                </p:cTn>
                              </p:par>
                              <p:par>
                                <p:cTn id="8" presetID="2" presetClass="entr" presetSubtype="1" fill="hold" nodeType="withEffect">
                                  <p:stCondLst>
                                    <p:cond delay="85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250" fill="hold"/>
                                        <p:tgtEl>
                                          <p:spTgt spid="10"/>
                                        </p:tgtEl>
                                        <p:attrNameLst>
                                          <p:attrName>ppt_x</p:attrName>
                                        </p:attrNameLst>
                                      </p:cBhvr>
                                      <p:tavLst>
                                        <p:tav tm="0">
                                          <p:val>
                                            <p:strVal val="#ppt_x"/>
                                          </p:val>
                                        </p:tav>
                                        <p:tav tm="100000">
                                          <p:val>
                                            <p:strVal val="#ppt_x"/>
                                          </p:val>
                                        </p:tav>
                                      </p:tavLst>
                                    </p:anim>
                                    <p:anim calcmode="lin" valueType="num">
                                      <p:cBhvr additive="base">
                                        <p:cTn id="11" dur="250" fill="hold"/>
                                        <p:tgtEl>
                                          <p:spTgt spid="10"/>
                                        </p:tgtEl>
                                        <p:attrNameLst>
                                          <p:attrName>ppt_y</p:attrName>
                                        </p:attrNameLst>
                                      </p:cBhvr>
                                      <p:tavLst>
                                        <p:tav tm="0">
                                          <p:val>
                                            <p:strVal val="0-#ppt_h/2"/>
                                          </p:val>
                                        </p:tav>
                                        <p:tav tm="100000">
                                          <p:val>
                                            <p:strVal val="#ppt_y"/>
                                          </p:val>
                                        </p:tav>
                                      </p:tavLst>
                                    </p:anim>
                                  </p:childTnLst>
                                </p:cTn>
                              </p:par>
                              <p:par>
                                <p:cTn id="12" presetID="53" presetClass="entr" presetSubtype="16"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p:cTn id="14" dur="250" fill="hold"/>
                                        <p:tgtEl>
                                          <p:spTgt spid="6"/>
                                        </p:tgtEl>
                                        <p:attrNameLst>
                                          <p:attrName>ppt_w</p:attrName>
                                        </p:attrNameLst>
                                      </p:cBhvr>
                                      <p:tavLst>
                                        <p:tav tm="0">
                                          <p:val>
                                            <p:fltVal val="0"/>
                                          </p:val>
                                        </p:tav>
                                        <p:tav tm="100000">
                                          <p:val>
                                            <p:strVal val="#ppt_w"/>
                                          </p:val>
                                        </p:tav>
                                      </p:tavLst>
                                    </p:anim>
                                    <p:anim calcmode="lin" valueType="num">
                                      <p:cBhvr>
                                        <p:cTn id="15" dur="250" fill="hold"/>
                                        <p:tgtEl>
                                          <p:spTgt spid="6"/>
                                        </p:tgtEl>
                                        <p:attrNameLst>
                                          <p:attrName>ppt_h</p:attrName>
                                        </p:attrNameLst>
                                      </p:cBhvr>
                                      <p:tavLst>
                                        <p:tav tm="0">
                                          <p:val>
                                            <p:fltVal val="0"/>
                                          </p:val>
                                        </p:tav>
                                        <p:tav tm="100000">
                                          <p:val>
                                            <p:strVal val="#ppt_h"/>
                                          </p:val>
                                        </p:tav>
                                      </p:tavLst>
                                    </p:anim>
                                    <p:animEffect transition="in" filter="fade">
                                      <p:cBhvr>
                                        <p:cTn id="16" dur="250"/>
                                        <p:tgtEl>
                                          <p:spTgt spid="6"/>
                                        </p:tgtEl>
                                      </p:cBhvr>
                                    </p:animEffect>
                                  </p:childTnLst>
                                </p:cTn>
                              </p:par>
                              <p:par>
                                <p:cTn id="17" presetID="14" presetClass="entr" presetSubtype="10" fill="hold" grpId="0" nodeType="withEffect">
                                  <p:stCondLst>
                                    <p:cond delay="1750"/>
                                  </p:stCondLst>
                                  <p:childTnLst>
                                    <p:set>
                                      <p:cBhvr>
                                        <p:cTn id="18" dur="1" fill="hold">
                                          <p:stCondLst>
                                            <p:cond delay="0"/>
                                          </p:stCondLst>
                                        </p:cTn>
                                        <p:tgtEl>
                                          <p:spTgt spid="19"/>
                                        </p:tgtEl>
                                        <p:attrNameLst>
                                          <p:attrName>style.visibility</p:attrName>
                                        </p:attrNameLst>
                                      </p:cBhvr>
                                      <p:to>
                                        <p:strVal val="visible"/>
                                      </p:to>
                                    </p:set>
                                    <p:animEffect transition="in" filter="randombar(horizontal)">
                                      <p:cBhvr>
                                        <p:cTn id="19" dur="400"/>
                                        <p:tgtEl>
                                          <p:spTgt spid="19"/>
                                        </p:tgtEl>
                                      </p:cBhvr>
                                    </p:animEffect>
                                  </p:childTnLst>
                                </p:cTn>
                              </p:par>
                              <p:par>
                                <p:cTn id="20" presetID="14" presetClass="entr" presetSubtype="10" fill="hold" grpId="0" nodeType="withEffect">
                                  <p:stCondLst>
                                    <p:cond delay="1750"/>
                                  </p:stCondLst>
                                  <p:childTnLst>
                                    <p:set>
                                      <p:cBhvr>
                                        <p:cTn id="21" dur="1" fill="hold">
                                          <p:stCondLst>
                                            <p:cond delay="0"/>
                                          </p:stCondLst>
                                        </p:cTn>
                                        <p:tgtEl>
                                          <p:spTgt spid="20"/>
                                        </p:tgtEl>
                                        <p:attrNameLst>
                                          <p:attrName>style.visibility</p:attrName>
                                        </p:attrNameLst>
                                      </p:cBhvr>
                                      <p:to>
                                        <p:strVal val="visible"/>
                                      </p:to>
                                    </p:set>
                                    <p:animEffect transition="in" filter="randombar(horizontal)">
                                      <p:cBhvr>
                                        <p:cTn id="22" dur="400"/>
                                        <p:tgtEl>
                                          <p:spTgt spid="20"/>
                                        </p:tgtEl>
                                      </p:cBhvr>
                                    </p:animEffect>
                                  </p:childTnLst>
                                </p:cTn>
                              </p:par>
                              <p:par>
                                <p:cTn id="23" presetID="2" presetClass="entr" presetSubtype="1" fill="hold" nodeType="withEffect">
                                  <p:stCondLst>
                                    <p:cond delay="2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250" fill="hold"/>
                                        <p:tgtEl>
                                          <p:spTgt spid="7"/>
                                        </p:tgtEl>
                                        <p:attrNameLst>
                                          <p:attrName>ppt_x</p:attrName>
                                        </p:attrNameLst>
                                      </p:cBhvr>
                                      <p:tavLst>
                                        <p:tav tm="0">
                                          <p:val>
                                            <p:strVal val="#ppt_x"/>
                                          </p:val>
                                        </p:tav>
                                        <p:tav tm="100000">
                                          <p:val>
                                            <p:strVal val="#ppt_x"/>
                                          </p:val>
                                        </p:tav>
                                      </p:tavLst>
                                    </p:anim>
                                    <p:anim calcmode="lin" valueType="num">
                                      <p:cBhvr additive="base">
                                        <p:cTn id="26" dur="250" fill="hold"/>
                                        <p:tgtEl>
                                          <p:spTgt spid="7"/>
                                        </p:tgtEl>
                                        <p:attrNameLst>
                                          <p:attrName>ppt_y</p:attrName>
                                        </p:attrNameLst>
                                      </p:cBhvr>
                                      <p:tavLst>
                                        <p:tav tm="0">
                                          <p:val>
                                            <p:strVal val="0-#ppt_h/2"/>
                                          </p:val>
                                        </p:tav>
                                        <p:tav tm="100000">
                                          <p:val>
                                            <p:strVal val="#ppt_y"/>
                                          </p:val>
                                        </p:tav>
                                      </p:tavLst>
                                    </p:anim>
                                  </p:childTnLst>
                                </p:cTn>
                              </p:par>
                              <p:par>
                                <p:cTn id="27" presetID="53" presetClass="entr" presetSubtype="16" fill="hold" grpId="0" nodeType="withEffect">
                                  <p:stCondLst>
                                    <p:cond delay="2900"/>
                                  </p:stCondLst>
                                  <p:childTnLst>
                                    <p:set>
                                      <p:cBhvr>
                                        <p:cTn id="28" dur="1" fill="hold">
                                          <p:stCondLst>
                                            <p:cond delay="0"/>
                                          </p:stCondLst>
                                        </p:cTn>
                                        <p:tgtEl>
                                          <p:spTgt spid="3"/>
                                        </p:tgtEl>
                                        <p:attrNameLst>
                                          <p:attrName>style.visibility</p:attrName>
                                        </p:attrNameLst>
                                      </p:cBhvr>
                                      <p:to>
                                        <p:strVal val="visible"/>
                                      </p:to>
                                    </p:set>
                                    <p:anim calcmode="lin" valueType="num">
                                      <p:cBhvr>
                                        <p:cTn id="29" dur="250" fill="hold"/>
                                        <p:tgtEl>
                                          <p:spTgt spid="3"/>
                                        </p:tgtEl>
                                        <p:attrNameLst>
                                          <p:attrName>ppt_w</p:attrName>
                                        </p:attrNameLst>
                                      </p:cBhvr>
                                      <p:tavLst>
                                        <p:tav tm="0">
                                          <p:val>
                                            <p:fltVal val="0"/>
                                          </p:val>
                                        </p:tav>
                                        <p:tav tm="100000">
                                          <p:val>
                                            <p:strVal val="#ppt_w"/>
                                          </p:val>
                                        </p:tav>
                                      </p:tavLst>
                                    </p:anim>
                                    <p:anim calcmode="lin" valueType="num">
                                      <p:cBhvr>
                                        <p:cTn id="30" dur="250" fill="hold"/>
                                        <p:tgtEl>
                                          <p:spTgt spid="3"/>
                                        </p:tgtEl>
                                        <p:attrNameLst>
                                          <p:attrName>ppt_h</p:attrName>
                                        </p:attrNameLst>
                                      </p:cBhvr>
                                      <p:tavLst>
                                        <p:tav tm="0">
                                          <p:val>
                                            <p:fltVal val="0"/>
                                          </p:val>
                                        </p:tav>
                                        <p:tav tm="100000">
                                          <p:val>
                                            <p:strVal val="#ppt_h"/>
                                          </p:val>
                                        </p:tav>
                                      </p:tavLst>
                                    </p:anim>
                                    <p:animEffect transition="in" filter="fade">
                                      <p:cBhvr>
                                        <p:cTn id="31" dur="250"/>
                                        <p:tgtEl>
                                          <p:spTgt spid="3"/>
                                        </p:tgtEl>
                                      </p:cBhvr>
                                    </p:animEffect>
                                  </p:childTnLst>
                                </p:cTn>
                              </p:par>
                              <p:par>
                                <p:cTn id="32" presetID="14" presetClass="entr" presetSubtype="10" fill="hold" grpId="0" nodeType="withEffect">
                                  <p:stCondLst>
                                    <p:cond delay="3500"/>
                                  </p:stCondLst>
                                  <p:childTnLst>
                                    <p:set>
                                      <p:cBhvr>
                                        <p:cTn id="33" dur="1" fill="hold">
                                          <p:stCondLst>
                                            <p:cond delay="0"/>
                                          </p:stCondLst>
                                        </p:cTn>
                                        <p:tgtEl>
                                          <p:spTgt spid="21"/>
                                        </p:tgtEl>
                                        <p:attrNameLst>
                                          <p:attrName>style.visibility</p:attrName>
                                        </p:attrNameLst>
                                      </p:cBhvr>
                                      <p:to>
                                        <p:strVal val="visible"/>
                                      </p:to>
                                    </p:set>
                                    <p:animEffect transition="in" filter="randombar(horizontal)">
                                      <p:cBhvr>
                                        <p:cTn id="34" dur="400"/>
                                        <p:tgtEl>
                                          <p:spTgt spid="21"/>
                                        </p:tgtEl>
                                      </p:cBhvr>
                                    </p:animEffect>
                                  </p:childTnLst>
                                </p:cTn>
                              </p:par>
                              <p:par>
                                <p:cTn id="35" presetID="14" presetClass="entr" presetSubtype="10" fill="hold" grpId="0" nodeType="withEffect">
                                  <p:stCondLst>
                                    <p:cond delay="3500"/>
                                  </p:stCondLst>
                                  <p:childTnLst>
                                    <p:set>
                                      <p:cBhvr>
                                        <p:cTn id="36" dur="1" fill="hold">
                                          <p:stCondLst>
                                            <p:cond delay="0"/>
                                          </p:stCondLst>
                                        </p:cTn>
                                        <p:tgtEl>
                                          <p:spTgt spid="22"/>
                                        </p:tgtEl>
                                        <p:attrNameLst>
                                          <p:attrName>style.visibility</p:attrName>
                                        </p:attrNameLst>
                                      </p:cBhvr>
                                      <p:to>
                                        <p:strVal val="visible"/>
                                      </p:to>
                                    </p:set>
                                    <p:animEffect transition="in" filter="randombar(horizontal)">
                                      <p:cBhvr>
                                        <p:cTn id="37" dur="400"/>
                                        <p:tgtEl>
                                          <p:spTgt spid="22"/>
                                        </p:tgtEl>
                                      </p:cBhvr>
                                    </p:animEffect>
                                  </p:childTnLst>
                                </p:cTn>
                              </p:par>
                              <p:par>
                                <p:cTn id="38" presetID="2" presetClass="entr" presetSubtype="1" fill="hold" nodeType="withEffect">
                                  <p:stCondLst>
                                    <p:cond delay="410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250" fill="hold"/>
                                        <p:tgtEl>
                                          <p:spTgt spid="16"/>
                                        </p:tgtEl>
                                        <p:attrNameLst>
                                          <p:attrName>ppt_x</p:attrName>
                                        </p:attrNameLst>
                                      </p:cBhvr>
                                      <p:tavLst>
                                        <p:tav tm="0">
                                          <p:val>
                                            <p:strVal val="#ppt_x"/>
                                          </p:val>
                                        </p:tav>
                                        <p:tav tm="100000">
                                          <p:val>
                                            <p:strVal val="#ppt_x"/>
                                          </p:val>
                                        </p:tav>
                                      </p:tavLst>
                                    </p:anim>
                                    <p:anim calcmode="lin" valueType="num">
                                      <p:cBhvr additive="base">
                                        <p:cTn id="41" dur="250" fill="hold"/>
                                        <p:tgtEl>
                                          <p:spTgt spid="16"/>
                                        </p:tgtEl>
                                        <p:attrNameLst>
                                          <p:attrName>ppt_y</p:attrName>
                                        </p:attrNameLst>
                                      </p:cBhvr>
                                      <p:tavLst>
                                        <p:tav tm="0">
                                          <p:val>
                                            <p:strVal val="0-#ppt_h/2"/>
                                          </p:val>
                                        </p:tav>
                                        <p:tav tm="100000">
                                          <p:val>
                                            <p:strVal val="#ppt_y"/>
                                          </p:val>
                                        </p:tav>
                                      </p:tavLst>
                                    </p:anim>
                                  </p:childTnLst>
                                </p:cTn>
                              </p:par>
                              <p:par>
                                <p:cTn id="42" presetID="53" presetClass="entr" presetSubtype="16" fill="hold" grpId="0" nodeType="withEffect">
                                  <p:stCondLst>
                                    <p:cond delay="4500"/>
                                  </p:stCondLst>
                                  <p:childTnLst>
                                    <p:set>
                                      <p:cBhvr>
                                        <p:cTn id="43" dur="1" fill="hold">
                                          <p:stCondLst>
                                            <p:cond delay="0"/>
                                          </p:stCondLst>
                                        </p:cTn>
                                        <p:tgtEl>
                                          <p:spTgt spid="4"/>
                                        </p:tgtEl>
                                        <p:attrNameLst>
                                          <p:attrName>style.visibility</p:attrName>
                                        </p:attrNameLst>
                                      </p:cBhvr>
                                      <p:to>
                                        <p:strVal val="visible"/>
                                      </p:to>
                                    </p:set>
                                    <p:anim calcmode="lin" valueType="num">
                                      <p:cBhvr>
                                        <p:cTn id="44" dur="250" fill="hold"/>
                                        <p:tgtEl>
                                          <p:spTgt spid="4"/>
                                        </p:tgtEl>
                                        <p:attrNameLst>
                                          <p:attrName>ppt_w</p:attrName>
                                        </p:attrNameLst>
                                      </p:cBhvr>
                                      <p:tavLst>
                                        <p:tav tm="0">
                                          <p:val>
                                            <p:fltVal val="0"/>
                                          </p:val>
                                        </p:tav>
                                        <p:tav tm="100000">
                                          <p:val>
                                            <p:strVal val="#ppt_w"/>
                                          </p:val>
                                        </p:tav>
                                      </p:tavLst>
                                    </p:anim>
                                    <p:anim calcmode="lin" valueType="num">
                                      <p:cBhvr>
                                        <p:cTn id="45" dur="250" fill="hold"/>
                                        <p:tgtEl>
                                          <p:spTgt spid="4"/>
                                        </p:tgtEl>
                                        <p:attrNameLst>
                                          <p:attrName>ppt_h</p:attrName>
                                        </p:attrNameLst>
                                      </p:cBhvr>
                                      <p:tavLst>
                                        <p:tav tm="0">
                                          <p:val>
                                            <p:fltVal val="0"/>
                                          </p:val>
                                        </p:tav>
                                        <p:tav tm="100000">
                                          <p:val>
                                            <p:strVal val="#ppt_h"/>
                                          </p:val>
                                        </p:tav>
                                      </p:tavLst>
                                    </p:anim>
                                    <p:animEffect transition="in" filter="fade">
                                      <p:cBhvr>
                                        <p:cTn id="46" dur="250"/>
                                        <p:tgtEl>
                                          <p:spTgt spid="4"/>
                                        </p:tgtEl>
                                      </p:cBhvr>
                                    </p:animEffect>
                                  </p:childTnLst>
                                </p:cTn>
                              </p:par>
                              <p:par>
                                <p:cTn id="47" presetID="14" presetClass="entr" presetSubtype="10" fill="hold" grpId="0" nodeType="withEffect">
                                  <p:stCondLst>
                                    <p:cond delay="5000"/>
                                  </p:stCondLst>
                                  <p:childTnLst>
                                    <p:set>
                                      <p:cBhvr>
                                        <p:cTn id="48" dur="1" fill="hold">
                                          <p:stCondLst>
                                            <p:cond delay="0"/>
                                          </p:stCondLst>
                                        </p:cTn>
                                        <p:tgtEl>
                                          <p:spTgt spid="23"/>
                                        </p:tgtEl>
                                        <p:attrNameLst>
                                          <p:attrName>style.visibility</p:attrName>
                                        </p:attrNameLst>
                                      </p:cBhvr>
                                      <p:to>
                                        <p:strVal val="visible"/>
                                      </p:to>
                                    </p:set>
                                    <p:animEffect transition="in" filter="randombar(horizontal)">
                                      <p:cBhvr>
                                        <p:cTn id="49" dur="400"/>
                                        <p:tgtEl>
                                          <p:spTgt spid="23"/>
                                        </p:tgtEl>
                                      </p:cBhvr>
                                    </p:animEffect>
                                  </p:childTnLst>
                                </p:cTn>
                              </p:par>
                              <p:par>
                                <p:cTn id="50" presetID="14" presetClass="entr" presetSubtype="10" fill="hold" grpId="0" nodeType="withEffect">
                                  <p:stCondLst>
                                    <p:cond delay="5000"/>
                                  </p:stCondLst>
                                  <p:childTnLst>
                                    <p:set>
                                      <p:cBhvr>
                                        <p:cTn id="51" dur="1" fill="hold">
                                          <p:stCondLst>
                                            <p:cond delay="0"/>
                                          </p:stCondLst>
                                        </p:cTn>
                                        <p:tgtEl>
                                          <p:spTgt spid="24"/>
                                        </p:tgtEl>
                                        <p:attrNameLst>
                                          <p:attrName>style.visibility</p:attrName>
                                        </p:attrNameLst>
                                      </p:cBhvr>
                                      <p:to>
                                        <p:strVal val="visible"/>
                                      </p:to>
                                    </p:set>
                                    <p:animEffect transition="in" filter="randombar(horizontal)">
                                      <p:cBhvr>
                                        <p:cTn id="52" dur="400"/>
                                        <p:tgtEl>
                                          <p:spTgt spid="24"/>
                                        </p:tgtEl>
                                      </p:cBhvr>
                                    </p:animEffect>
                                  </p:childTnLst>
                                </p:cTn>
                              </p:par>
                              <p:par>
                                <p:cTn id="53" presetID="2" presetClass="entr" presetSubtype="1" fill="hold" nodeType="withEffect">
                                  <p:stCondLst>
                                    <p:cond delay="565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250" fill="hold"/>
                                        <p:tgtEl>
                                          <p:spTgt spid="13"/>
                                        </p:tgtEl>
                                        <p:attrNameLst>
                                          <p:attrName>ppt_x</p:attrName>
                                        </p:attrNameLst>
                                      </p:cBhvr>
                                      <p:tavLst>
                                        <p:tav tm="0">
                                          <p:val>
                                            <p:strVal val="#ppt_x"/>
                                          </p:val>
                                        </p:tav>
                                        <p:tav tm="100000">
                                          <p:val>
                                            <p:strVal val="#ppt_x"/>
                                          </p:val>
                                        </p:tav>
                                      </p:tavLst>
                                    </p:anim>
                                    <p:anim calcmode="lin" valueType="num">
                                      <p:cBhvr additive="base">
                                        <p:cTn id="56" dur="250" fill="hold"/>
                                        <p:tgtEl>
                                          <p:spTgt spid="13"/>
                                        </p:tgtEl>
                                        <p:attrNameLst>
                                          <p:attrName>ppt_y</p:attrName>
                                        </p:attrNameLst>
                                      </p:cBhvr>
                                      <p:tavLst>
                                        <p:tav tm="0">
                                          <p:val>
                                            <p:strVal val="0-#ppt_h/2"/>
                                          </p:val>
                                        </p:tav>
                                        <p:tav tm="100000">
                                          <p:val>
                                            <p:strVal val="#ppt_y"/>
                                          </p:val>
                                        </p:tav>
                                      </p:tavLst>
                                    </p:anim>
                                  </p:childTnLst>
                                </p:cTn>
                              </p:par>
                              <p:par>
                                <p:cTn id="57" presetID="53" presetClass="entr" presetSubtype="16" fill="hold" grpId="0" nodeType="withEffect">
                                  <p:stCondLst>
                                    <p:cond delay="6050"/>
                                  </p:stCondLst>
                                  <p:childTnLst>
                                    <p:set>
                                      <p:cBhvr>
                                        <p:cTn id="58" dur="1" fill="hold">
                                          <p:stCondLst>
                                            <p:cond delay="0"/>
                                          </p:stCondLst>
                                        </p:cTn>
                                        <p:tgtEl>
                                          <p:spTgt spid="5"/>
                                        </p:tgtEl>
                                        <p:attrNameLst>
                                          <p:attrName>style.visibility</p:attrName>
                                        </p:attrNameLst>
                                      </p:cBhvr>
                                      <p:to>
                                        <p:strVal val="visible"/>
                                      </p:to>
                                    </p:set>
                                    <p:anim calcmode="lin" valueType="num">
                                      <p:cBhvr>
                                        <p:cTn id="59" dur="250" fill="hold"/>
                                        <p:tgtEl>
                                          <p:spTgt spid="5"/>
                                        </p:tgtEl>
                                        <p:attrNameLst>
                                          <p:attrName>ppt_w</p:attrName>
                                        </p:attrNameLst>
                                      </p:cBhvr>
                                      <p:tavLst>
                                        <p:tav tm="0">
                                          <p:val>
                                            <p:fltVal val="0"/>
                                          </p:val>
                                        </p:tav>
                                        <p:tav tm="100000">
                                          <p:val>
                                            <p:strVal val="#ppt_w"/>
                                          </p:val>
                                        </p:tav>
                                      </p:tavLst>
                                    </p:anim>
                                    <p:anim calcmode="lin" valueType="num">
                                      <p:cBhvr>
                                        <p:cTn id="60" dur="250" fill="hold"/>
                                        <p:tgtEl>
                                          <p:spTgt spid="5"/>
                                        </p:tgtEl>
                                        <p:attrNameLst>
                                          <p:attrName>ppt_h</p:attrName>
                                        </p:attrNameLst>
                                      </p:cBhvr>
                                      <p:tavLst>
                                        <p:tav tm="0">
                                          <p:val>
                                            <p:fltVal val="0"/>
                                          </p:val>
                                        </p:tav>
                                        <p:tav tm="100000">
                                          <p:val>
                                            <p:strVal val="#ppt_h"/>
                                          </p:val>
                                        </p:tav>
                                      </p:tavLst>
                                    </p:anim>
                                    <p:animEffect transition="in" filter="fade">
                                      <p:cBhvr>
                                        <p:cTn id="61" dur="250"/>
                                        <p:tgtEl>
                                          <p:spTgt spid="5"/>
                                        </p:tgtEl>
                                      </p:cBhvr>
                                    </p:animEffect>
                                  </p:childTnLst>
                                </p:cTn>
                              </p:par>
                              <p:par>
                                <p:cTn id="62" presetID="14" presetClass="entr" presetSubtype="10" fill="hold" grpId="0" nodeType="withEffect">
                                  <p:stCondLst>
                                    <p:cond delay="6500"/>
                                  </p:stCondLst>
                                  <p:childTnLst>
                                    <p:set>
                                      <p:cBhvr>
                                        <p:cTn id="63" dur="1" fill="hold">
                                          <p:stCondLst>
                                            <p:cond delay="0"/>
                                          </p:stCondLst>
                                        </p:cTn>
                                        <p:tgtEl>
                                          <p:spTgt spid="25"/>
                                        </p:tgtEl>
                                        <p:attrNameLst>
                                          <p:attrName>style.visibility</p:attrName>
                                        </p:attrNameLst>
                                      </p:cBhvr>
                                      <p:to>
                                        <p:strVal val="visible"/>
                                      </p:to>
                                    </p:set>
                                    <p:animEffect transition="in" filter="randombar(horizontal)">
                                      <p:cBhvr>
                                        <p:cTn id="64" dur="400"/>
                                        <p:tgtEl>
                                          <p:spTgt spid="25"/>
                                        </p:tgtEl>
                                      </p:cBhvr>
                                    </p:animEffect>
                                  </p:childTnLst>
                                </p:cTn>
                              </p:par>
                              <p:par>
                                <p:cTn id="65" presetID="14" presetClass="entr" presetSubtype="10" fill="hold" grpId="0" nodeType="withEffect">
                                  <p:stCondLst>
                                    <p:cond delay="6500"/>
                                  </p:stCondLst>
                                  <p:childTnLst>
                                    <p:set>
                                      <p:cBhvr>
                                        <p:cTn id="66" dur="1" fill="hold">
                                          <p:stCondLst>
                                            <p:cond delay="0"/>
                                          </p:stCondLst>
                                        </p:cTn>
                                        <p:tgtEl>
                                          <p:spTgt spid="26"/>
                                        </p:tgtEl>
                                        <p:attrNameLst>
                                          <p:attrName>style.visibility</p:attrName>
                                        </p:attrNameLst>
                                      </p:cBhvr>
                                      <p:to>
                                        <p:strVal val="visible"/>
                                      </p:to>
                                    </p:set>
                                    <p:animEffect transition="in" filter="randombar(horizontal)">
                                      <p:cBhvr>
                                        <p:cTn id="67" dur="4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9" grpId="0"/>
      <p:bldP spid="20" grpId="0"/>
      <p:bldP spid="21" grpId="0"/>
      <p:bldP spid="22" grpId="0"/>
      <p:bldP spid="23" grpId="0"/>
      <p:bldP spid="24" grpId="0"/>
      <p:bldP spid="25" grpId="0"/>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9"/>
          <p:cNvPicPr>
            <a:picLocks noChangeAspect="1" noChangeArrowheads="1"/>
          </p:cNvPicPr>
          <p:nvPr/>
        </p:nvPicPr>
        <p:blipFill>
          <a:blip r:embed="rId1">
            <a:duotone>
              <a:schemeClr val="accent3">
                <a:shade val="45000"/>
                <a:satMod val="135000"/>
              </a:schemeClr>
              <a:prstClr val="white"/>
            </a:duotone>
            <a:extLst>
              <a:ext uri="{BEBA8EAE-BF5A-486C-A8C5-ECC9F3942E4B}">
                <a14:imgProps xmlns:a14="http://schemas.microsoft.com/office/drawing/2010/main">
                  <a14:imgLayer r:embed="rId2">
                    <a14:imgEffect>
                      <a14:brightnessContrast contrast="-20000"/>
                    </a14:imgEffect>
                    <a14:imgEffect>
                      <a14:colorTemperature colorTemp="8800"/>
                    </a14:imgEffect>
                    <a14:imgEffect>
                      <a14:saturation sat="0"/>
                    </a14:imgEffect>
                  </a14:imgLayer>
                </a14:imgProps>
              </a:ext>
            </a:extLst>
          </a:blip>
          <a:srcRect/>
          <a:stretch>
            <a:fillRect/>
          </a:stretch>
        </p:blipFill>
        <p:spPr bwMode="auto">
          <a:xfrm>
            <a:off x="846382" y="1520788"/>
            <a:ext cx="9543809" cy="4274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5768104" y="4045511"/>
            <a:ext cx="282058" cy="442445"/>
            <a:chOff x="1397666" y="1419622"/>
            <a:chExt cx="474034" cy="743490"/>
          </a:xfrm>
          <a:solidFill>
            <a:srgbClr val="B3E5FC"/>
          </a:solidFill>
          <a:effectLst>
            <a:outerShdw blurRad="76200" dir="18900000" sy="23000" kx="-1200000" algn="bl" rotWithShape="0">
              <a:prstClr val="black">
                <a:alpha val="20000"/>
              </a:prstClr>
            </a:outerShdw>
          </a:effectLst>
        </p:grpSpPr>
        <p:grpSp>
          <p:nvGrpSpPr>
            <p:cNvPr id="4" name="组合 3"/>
            <p:cNvGrpSpPr/>
            <p:nvPr/>
          </p:nvGrpSpPr>
          <p:grpSpPr>
            <a:xfrm>
              <a:off x="1397666" y="1419622"/>
              <a:ext cx="474034" cy="743490"/>
              <a:chOff x="1397666" y="1419622"/>
              <a:chExt cx="474034" cy="743490"/>
            </a:xfrm>
            <a:grpFill/>
          </p:grpSpPr>
          <p:sp>
            <p:nvSpPr>
              <p:cNvPr id="6" name="同心圆 10"/>
              <p:cNvSpPr/>
              <p:nvPr/>
            </p:nvSpPr>
            <p:spPr>
              <a:xfrm>
                <a:off x="1397666" y="1419622"/>
                <a:ext cx="474034" cy="47403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solidFill>
                </a:endParaRPr>
              </a:p>
            </p:txBody>
          </p:sp>
          <p:sp>
            <p:nvSpPr>
              <p:cNvPr id="7" name="等腰三角形 6"/>
              <p:cNvSpPr/>
              <p:nvPr/>
            </p:nvSpPr>
            <p:spPr>
              <a:xfrm rot="10800000">
                <a:off x="1425882" y="1771198"/>
                <a:ext cx="417601" cy="39191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grpSp>
        <p:sp>
          <p:nvSpPr>
            <p:cNvPr id="5" name="椭圆 4"/>
            <p:cNvSpPr/>
            <p:nvPr/>
          </p:nvSpPr>
          <p:spPr>
            <a:xfrm>
              <a:off x="1562675" y="1584631"/>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grpSp>
      <p:grpSp>
        <p:nvGrpSpPr>
          <p:cNvPr id="8" name="组合 7"/>
          <p:cNvGrpSpPr/>
          <p:nvPr/>
        </p:nvGrpSpPr>
        <p:grpSpPr>
          <a:xfrm flipV="1">
            <a:off x="5340425" y="2499158"/>
            <a:ext cx="1137416" cy="1314301"/>
            <a:chOff x="1282655" y="3043919"/>
            <a:chExt cx="1037898" cy="1314301"/>
          </a:xfrm>
          <a:solidFill>
            <a:schemeClr val="accent1"/>
          </a:solidFill>
          <a:effectLst>
            <a:outerShdw blurRad="50800" dist="38100" dir="2700000" algn="tl" rotWithShape="0">
              <a:prstClr val="black">
                <a:alpha val="40000"/>
              </a:prstClr>
            </a:outerShdw>
          </a:effectLst>
        </p:grpSpPr>
        <p:sp>
          <p:nvSpPr>
            <p:cNvPr id="9" name="矩形 8"/>
            <p:cNvSpPr/>
            <p:nvPr/>
          </p:nvSpPr>
          <p:spPr>
            <a:xfrm>
              <a:off x="1282655" y="3149326"/>
              <a:ext cx="1037898" cy="1208894"/>
            </a:xfrm>
            <a:prstGeom prst="rect">
              <a:avLst/>
            </a:prstGeom>
            <a:solidFill>
              <a:srgbClr val="B3E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sp>
          <p:nvSpPr>
            <p:cNvPr id="10" name="直角三角形 9"/>
            <p:cNvSpPr/>
            <p:nvPr/>
          </p:nvSpPr>
          <p:spPr>
            <a:xfrm rot="8161794">
              <a:off x="1684377" y="3043919"/>
              <a:ext cx="234455" cy="234455"/>
            </a:xfrm>
            <a:prstGeom prst="rtTriangle">
              <a:avLst/>
            </a:prstGeom>
            <a:solidFill>
              <a:srgbClr val="B3E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grpSp>
      <p:sp>
        <p:nvSpPr>
          <p:cNvPr id="11" name="矩形 10"/>
          <p:cNvSpPr/>
          <p:nvPr/>
        </p:nvSpPr>
        <p:spPr>
          <a:xfrm>
            <a:off x="5406507" y="2584418"/>
            <a:ext cx="1005254" cy="338546"/>
          </a:xfrm>
          <a:prstGeom prst="rect">
            <a:avLst/>
          </a:prstGeom>
        </p:spPr>
        <p:txBody>
          <a:bodyPr wrap="none" lIns="91431" tIns="45716" rIns="91431" bIns="45716">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2" name="矩形 47"/>
          <p:cNvSpPr>
            <a:spLocks noChangeArrowheads="1"/>
          </p:cNvSpPr>
          <p:nvPr/>
        </p:nvSpPr>
        <p:spPr bwMode="auto">
          <a:xfrm>
            <a:off x="5353127" y="2905530"/>
            <a:ext cx="1124714"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panose="020B0604020202020204" pitchFamily="34" charset="0"/>
              <a:buNone/>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3" name="组合 12"/>
          <p:cNvGrpSpPr/>
          <p:nvPr/>
        </p:nvGrpSpPr>
        <p:grpSpPr>
          <a:xfrm>
            <a:off x="9220880" y="4281011"/>
            <a:ext cx="282058" cy="442445"/>
            <a:chOff x="1397666" y="1419622"/>
            <a:chExt cx="474034" cy="743490"/>
          </a:xfrm>
          <a:solidFill>
            <a:srgbClr val="FFE082"/>
          </a:solidFill>
          <a:effectLst>
            <a:outerShdw blurRad="76200" dir="18900000" sy="23000" kx="-1200000" algn="bl" rotWithShape="0">
              <a:prstClr val="black">
                <a:alpha val="20000"/>
              </a:prstClr>
            </a:outerShdw>
          </a:effectLst>
        </p:grpSpPr>
        <p:grpSp>
          <p:nvGrpSpPr>
            <p:cNvPr id="14" name="组合 13"/>
            <p:cNvGrpSpPr/>
            <p:nvPr/>
          </p:nvGrpSpPr>
          <p:grpSpPr>
            <a:xfrm>
              <a:off x="1397666" y="1419622"/>
              <a:ext cx="474034" cy="743490"/>
              <a:chOff x="1397666" y="1419622"/>
              <a:chExt cx="474034" cy="743490"/>
            </a:xfrm>
            <a:grpFill/>
          </p:grpSpPr>
          <p:sp>
            <p:nvSpPr>
              <p:cNvPr id="16" name="同心圆 22"/>
              <p:cNvSpPr/>
              <p:nvPr/>
            </p:nvSpPr>
            <p:spPr>
              <a:xfrm>
                <a:off x="1397666" y="1419622"/>
                <a:ext cx="474034" cy="47403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dirty="0">
                  <a:solidFill>
                    <a:schemeClr val="tx1"/>
                  </a:solidFill>
                </a:endParaRPr>
              </a:p>
            </p:txBody>
          </p:sp>
          <p:sp>
            <p:nvSpPr>
              <p:cNvPr id="17" name="等腰三角形 16"/>
              <p:cNvSpPr/>
              <p:nvPr/>
            </p:nvSpPr>
            <p:spPr>
              <a:xfrm rot="10800000">
                <a:off x="1425882" y="1771198"/>
                <a:ext cx="417601" cy="39191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grpSp>
        <p:sp>
          <p:nvSpPr>
            <p:cNvPr id="15" name="椭圆 14"/>
            <p:cNvSpPr/>
            <p:nvPr/>
          </p:nvSpPr>
          <p:spPr>
            <a:xfrm>
              <a:off x="1562675" y="1584631"/>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grpSp>
      <p:grpSp>
        <p:nvGrpSpPr>
          <p:cNvPr id="18" name="组合 17"/>
          <p:cNvGrpSpPr/>
          <p:nvPr/>
        </p:nvGrpSpPr>
        <p:grpSpPr>
          <a:xfrm flipV="1">
            <a:off x="8779553" y="2730363"/>
            <a:ext cx="1137416" cy="1314301"/>
            <a:chOff x="1282655" y="3043919"/>
            <a:chExt cx="1037898" cy="1314301"/>
          </a:xfrm>
          <a:solidFill>
            <a:schemeClr val="accent3"/>
          </a:solidFill>
          <a:effectLst>
            <a:outerShdw blurRad="50800" dist="38100" dir="2700000" algn="tl" rotWithShape="0">
              <a:prstClr val="black">
                <a:alpha val="40000"/>
              </a:prstClr>
            </a:outerShdw>
          </a:effectLst>
        </p:grpSpPr>
        <p:sp>
          <p:nvSpPr>
            <p:cNvPr id="19" name="矩形 18"/>
            <p:cNvSpPr/>
            <p:nvPr/>
          </p:nvSpPr>
          <p:spPr>
            <a:xfrm>
              <a:off x="1282655" y="3149326"/>
              <a:ext cx="1037898" cy="1208894"/>
            </a:xfrm>
            <a:prstGeom prst="rect">
              <a:avLst/>
            </a:prstGeom>
            <a:solidFill>
              <a:srgbClr val="FFE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sp>
          <p:nvSpPr>
            <p:cNvPr id="20" name="直角三角形 19"/>
            <p:cNvSpPr/>
            <p:nvPr/>
          </p:nvSpPr>
          <p:spPr>
            <a:xfrm rot="8161794">
              <a:off x="1684377" y="3043919"/>
              <a:ext cx="234455" cy="234455"/>
            </a:xfrm>
            <a:prstGeom prst="rtTriangle">
              <a:avLst/>
            </a:prstGeom>
            <a:solidFill>
              <a:srgbClr val="FFE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grpSp>
      <p:sp>
        <p:nvSpPr>
          <p:cNvPr id="21" name="矩形 20"/>
          <p:cNvSpPr/>
          <p:nvPr/>
        </p:nvSpPr>
        <p:spPr>
          <a:xfrm>
            <a:off x="8845636" y="2815623"/>
            <a:ext cx="1005254" cy="338546"/>
          </a:xfrm>
          <a:prstGeom prst="rect">
            <a:avLst/>
          </a:prstGeom>
        </p:spPr>
        <p:txBody>
          <a:bodyPr wrap="none" lIns="91431" tIns="45716" rIns="91431" bIns="45716">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2" name="矩形 47"/>
          <p:cNvSpPr>
            <a:spLocks noChangeArrowheads="1"/>
          </p:cNvSpPr>
          <p:nvPr/>
        </p:nvSpPr>
        <p:spPr bwMode="auto">
          <a:xfrm>
            <a:off x="8792255" y="3136734"/>
            <a:ext cx="1124714"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panose="020B0604020202020204" pitchFamily="34" charset="0"/>
              <a:buNone/>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3" name="组合 22"/>
          <p:cNvGrpSpPr/>
          <p:nvPr/>
        </p:nvGrpSpPr>
        <p:grpSpPr>
          <a:xfrm>
            <a:off x="3117126" y="3576497"/>
            <a:ext cx="282058" cy="442445"/>
            <a:chOff x="1397666" y="1419622"/>
            <a:chExt cx="474034" cy="743490"/>
          </a:xfrm>
          <a:solidFill>
            <a:srgbClr val="FFCDD2"/>
          </a:solidFill>
          <a:effectLst>
            <a:outerShdw blurRad="76200" dir="18900000" sy="23000" kx="-1200000" algn="bl" rotWithShape="0">
              <a:prstClr val="black">
                <a:alpha val="20000"/>
              </a:prstClr>
            </a:outerShdw>
          </a:effectLst>
        </p:grpSpPr>
        <p:grpSp>
          <p:nvGrpSpPr>
            <p:cNvPr id="24" name="组合 23"/>
            <p:cNvGrpSpPr/>
            <p:nvPr/>
          </p:nvGrpSpPr>
          <p:grpSpPr>
            <a:xfrm>
              <a:off x="1397666" y="1419622"/>
              <a:ext cx="474034" cy="743490"/>
              <a:chOff x="1397666" y="1419622"/>
              <a:chExt cx="474034" cy="743490"/>
            </a:xfrm>
            <a:grpFill/>
          </p:grpSpPr>
          <p:sp>
            <p:nvSpPr>
              <p:cNvPr id="26" name="同心圆 57"/>
              <p:cNvSpPr/>
              <p:nvPr/>
            </p:nvSpPr>
            <p:spPr>
              <a:xfrm>
                <a:off x="1397666" y="1419622"/>
                <a:ext cx="474034" cy="47403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solidFill>
                </a:endParaRPr>
              </a:p>
            </p:txBody>
          </p:sp>
          <p:sp>
            <p:nvSpPr>
              <p:cNvPr id="27" name="等腰三角形 26"/>
              <p:cNvSpPr/>
              <p:nvPr/>
            </p:nvSpPr>
            <p:spPr>
              <a:xfrm rot="10800000">
                <a:off x="1425882" y="1771198"/>
                <a:ext cx="417601" cy="39191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grpSp>
        <p:sp>
          <p:nvSpPr>
            <p:cNvPr id="25" name="椭圆 24"/>
            <p:cNvSpPr/>
            <p:nvPr/>
          </p:nvSpPr>
          <p:spPr>
            <a:xfrm>
              <a:off x="1562675" y="1584631"/>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grpSp>
      <p:grpSp>
        <p:nvGrpSpPr>
          <p:cNvPr id="28" name="组合 27"/>
          <p:cNvGrpSpPr/>
          <p:nvPr/>
        </p:nvGrpSpPr>
        <p:grpSpPr>
          <a:xfrm flipV="1">
            <a:off x="2689444" y="2030145"/>
            <a:ext cx="1137416" cy="1314301"/>
            <a:chOff x="1282655" y="3043919"/>
            <a:chExt cx="1037898" cy="1314301"/>
          </a:xfrm>
          <a:solidFill>
            <a:schemeClr val="tx2"/>
          </a:solidFill>
          <a:effectLst>
            <a:outerShdw blurRad="50800" dist="38100" dir="2700000" algn="tl" rotWithShape="0">
              <a:prstClr val="black">
                <a:alpha val="40000"/>
              </a:prstClr>
            </a:outerShdw>
          </a:effectLst>
        </p:grpSpPr>
        <p:sp>
          <p:nvSpPr>
            <p:cNvPr id="29" name="矩形 28"/>
            <p:cNvSpPr/>
            <p:nvPr/>
          </p:nvSpPr>
          <p:spPr>
            <a:xfrm>
              <a:off x="1282655" y="3149326"/>
              <a:ext cx="1037898" cy="1208894"/>
            </a:xfrm>
            <a:prstGeom prst="rect">
              <a:avLst/>
            </a:prstGeom>
            <a:solidFill>
              <a:srgbClr val="FFC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sp>
          <p:nvSpPr>
            <p:cNvPr id="30" name="直角三角形 29"/>
            <p:cNvSpPr/>
            <p:nvPr/>
          </p:nvSpPr>
          <p:spPr>
            <a:xfrm rot="8161794">
              <a:off x="1684377" y="3043919"/>
              <a:ext cx="234455" cy="234455"/>
            </a:xfrm>
            <a:prstGeom prst="rtTriangle">
              <a:avLst/>
            </a:prstGeom>
            <a:solidFill>
              <a:srgbClr val="FFC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grpSp>
      <p:sp>
        <p:nvSpPr>
          <p:cNvPr id="31" name="矩形 30"/>
          <p:cNvSpPr/>
          <p:nvPr/>
        </p:nvSpPr>
        <p:spPr>
          <a:xfrm>
            <a:off x="2755526" y="2115403"/>
            <a:ext cx="1005254" cy="338546"/>
          </a:xfrm>
          <a:prstGeom prst="rect">
            <a:avLst/>
          </a:prstGeom>
        </p:spPr>
        <p:txBody>
          <a:bodyPr wrap="none" lIns="91431" tIns="45716" rIns="91431" bIns="45716">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2" name="矩形 47"/>
          <p:cNvSpPr>
            <a:spLocks noChangeArrowheads="1"/>
          </p:cNvSpPr>
          <p:nvPr/>
        </p:nvSpPr>
        <p:spPr bwMode="auto">
          <a:xfrm>
            <a:off x="2702147" y="2436516"/>
            <a:ext cx="1124714"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panose="020B0604020202020204" pitchFamily="34" charset="0"/>
              <a:buNone/>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3" name="组合 32"/>
          <p:cNvGrpSpPr/>
          <p:nvPr/>
        </p:nvGrpSpPr>
        <p:grpSpPr>
          <a:xfrm>
            <a:off x="7557199" y="2863001"/>
            <a:ext cx="282058" cy="442445"/>
            <a:chOff x="1397666" y="1419622"/>
            <a:chExt cx="474034" cy="743490"/>
          </a:xfrm>
          <a:solidFill>
            <a:srgbClr val="B2DFDB"/>
          </a:solidFill>
          <a:effectLst>
            <a:outerShdw blurRad="76200" dir="18900000" sy="23000" kx="-1200000" algn="bl" rotWithShape="0">
              <a:prstClr val="black">
                <a:alpha val="20000"/>
              </a:prstClr>
            </a:outerShdw>
          </a:effectLst>
        </p:grpSpPr>
        <p:grpSp>
          <p:nvGrpSpPr>
            <p:cNvPr id="34" name="组合 33"/>
            <p:cNvGrpSpPr/>
            <p:nvPr/>
          </p:nvGrpSpPr>
          <p:grpSpPr>
            <a:xfrm>
              <a:off x="1397666" y="1419622"/>
              <a:ext cx="474034" cy="743490"/>
              <a:chOff x="1397666" y="1419622"/>
              <a:chExt cx="474034" cy="743490"/>
            </a:xfrm>
            <a:grpFill/>
          </p:grpSpPr>
          <p:sp>
            <p:nvSpPr>
              <p:cNvPr id="36" name="同心圆 67"/>
              <p:cNvSpPr/>
              <p:nvPr/>
            </p:nvSpPr>
            <p:spPr>
              <a:xfrm>
                <a:off x="1397666" y="1419622"/>
                <a:ext cx="474034" cy="47403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solidFill>
                </a:endParaRPr>
              </a:p>
            </p:txBody>
          </p:sp>
          <p:sp>
            <p:nvSpPr>
              <p:cNvPr id="37" name="等腰三角形 36"/>
              <p:cNvSpPr/>
              <p:nvPr/>
            </p:nvSpPr>
            <p:spPr>
              <a:xfrm rot="10800000">
                <a:off x="1425882" y="1771198"/>
                <a:ext cx="417601" cy="39191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grpSp>
        <p:sp>
          <p:nvSpPr>
            <p:cNvPr id="35" name="椭圆 34"/>
            <p:cNvSpPr/>
            <p:nvPr/>
          </p:nvSpPr>
          <p:spPr>
            <a:xfrm>
              <a:off x="1562675" y="1584631"/>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grpSp>
      <p:grpSp>
        <p:nvGrpSpPr>
          <p:cNvPr id="38" name="组合 37"/>
          <p:cNvGrpSpPr/>
          <p:nvPr/>
        </p:nvGrpSpPr>
        <p:grpSpPr>
          <a:xfrm flipV="1">
            <a:off x="7129517" y="1316649"/>
            <a:ext cx="1137416" cy="1314301"/>
            <a:chOff x="1282655" y="3043919"/>
            <a:chExt cx="1037898" cy="1314301"/>
          </a:xfrm>
          <a:solidFill>
            <a:schemeClr val="accent2"/>
          </a:solidFill>
          <a:effectLst>
            <a:outerShdw blurRad="50800" dist="38100" dir="2700000" algn="tl" rotWithShape="0">
              <a:prstClr val="black">
                <a:alpha val="40000"/>
              </a:prstClr>
            </a:outerShdw>
          </a:effectLst>
        </p:grpSpPr>
        <p:sp>
          <p:nvSpPr>
            <p:cNvPr id="39" name="矩形 38"/>
            <p:cNvSpPr/>
            <p:nvPr/>
          </p:nvSpPr>
          <p:spPr>
            <a:xfrm>
              <a:off x="1282655" y="3149326"/>
              <a:ext cx="1037898" cy="1208894"/>
            </a:xfrm>
            <a:prstGeom prst="rect">
              <a:avLst/>
            </a:prstGeom>
            <a:solidFill>
              <a:srgbClr val="B2DF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sp>
          <p:nvSpPr>
            <p:cNvPr id="40" name="直角三角形 39"/>
            <p:cNvSpPr/>
            <p:nvPr/>
          </p:nvSpPr>
          <p:spPr>
            <a:xfrm rot="8161794">
              <a:off x="1684377" y="3043919"/>
              <a:ext cx="234455" cy="234455"/>
            </a:xfrm>
            <a:prstGeom prst="rtTriangle">
              <a:avLst/>
            </a:prstGeom>
            <a:solidFill>
              <a:srgbClr val="B2DF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p>
          </p:txBody>
        </p:sp>
      </p:grpSp>
      <p:sp>
        <p:nvSpPr>
          <p:cNvPr id="41" name="矩形 40"/>
          <p:cNvSpPr/>
          <p:nvPr/>
        </p:nvSpPr>
        <p:spPr>
          <a:xfrm>
            <a:off x="7195599" y="1401909"/>
            <a:ext cx="1005254" cy="338546"/>
          </a:xfrm>
          <a:prstGeom prst="rect">
            <a:avLst/>
          </a:prstGeom>
        </p:spPr>
        <p:txBody>
          <a:bodyPr wrap="none" lIns="91431" tIns="45716" rIns="91431" bIns="45716">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42" name="矩形 47"/>
          <p:cNvSpPr>
            <a:spLocks noChangeArrowheads="1"/>
          </p:cNvSpPr>
          <p:nvPr/>
        </p:nvSpPr>
        <p:spPr bwMode="auto">
          <a:xfrm>
            <a:off x="7142220" y="1723020"/>
            <a:ext cx="1124714"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panose="020B0604020202020204" pitchFamily="34" charset="0"/>
              <a:buNone/>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750"/>
                                        <p:tgtEl>
                                          <p:spTgt spid="2"/>
                                        </p:tgtEl>
                                      </p:cBhvr>
                                    </p:animEffect>
                                  </p:childTnLst>
                                </p:cTn>
                              </p:par>
                            </p:childTnLst>
                          </p:cTn>
                        </p:par>
                        <p:par>
                          <p:cTn id="8" fill="hold">
                            <p:stCondLst>
                              <p:cond delay="1250"/>
                            </p:stCondLst>
                            <p:childTnLst>
                              <p:par>
                                <p:cTn id="9" presetID="42"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750"/>
                                        <p:tgtEl>
                                          <p:spTgt spid="23"/>
                                        </p:tgtEl>
                                      </p:cBhvr>
                                    </p:animEffect>
                                    <p:anim calcmode="lin" valueType="num">
                                      <p:cBhvr>
                                        <p:cTn id="12" dur="750" fill="hold"/>
                                        <p:tgtEl>
                                          <p:spTgt spid="23"/>
                                        </p:tgtEl>
                                        <p:attrNameLst>
                                          <p:attrName>ppt_x</p:attrName>
                                        </p:attrNameLst>
                                      </p:cBhvr>
                                      <p:tavLst>
                                        <p:tav tm="0">
                                          <p:val>
                                            <p:strVal val="#ppt_x"/>
                                          </p:val>
                                        </p:tav>
                                        <p:tav tm="100000">
                                          <p:val>
                                            <p:strVal val="#ppt_x"/>
                                          </p:val>
                                        </p:tav>
                                      </p:tavLst>
                                    </p:anim>
                                    <p:anim calcmode="lin" valueType="num">
                                      <p:cBhvr>
                                        <p:cTn id="13" dur="750" fill="hold"/>
                                        <p:tgtEl>
                                          <p:spTgt spid="23"/>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750"/>
                                        <p:tgtEl>
                                          <p:spTgt spid="28"/>
                                        </p:tgtEl>
                                      </p:cBhvr>
                                    </p:animEffect>
                                    <p:anim calcmode="lin" valueType="num">
                                      <p:cBhvr>
                                        <p:cTn id="17" dur="750" fill="hold"/>
                                        <p:tgtEl>
                                          <p:spTgt spid="28"/>
                                        </p:tgtEl>
                                        <p:attrNameLst>
                                          <p:attrName>ppt_x</p:attrName>
                                        </p:attrNameLst>
                                      </p:cBhvr>
                                      <p:tavLst>
                                        <p:tav tm="0">
                                          <p:val>
                                            <p:strVal val="#ppt_x"/>
                                          </p:val>
                                        </p:tav>
                                        <p:tav tm="100000">
                                          <p:val>
                                            <p:strVal val="#ppt_x"/>
                                          </p:val>
                                        </p:tav>
                                      </p:tavLst>
                                    </p:anim>
                                    <p:anim calcmode="lin" valueType="num">
                                      <p:cBhvr>
                                        <p:cTn id="18" dur="750" fill="hold"/>
                                        <p:tgtEl>
                                          <p:spTgt spid="28"/>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750"/>
                                        <p:tgtEl>
                                          <p:spTgt spid="31"/>
                                        </p:tgtEl>
                                      </p:cBhvr>
                                    </p:animEffect>
                                    <p:anim calcmode="lin" valueType="num">
                                      <p:cBhvr>
                                        <p:cTn id="22" dur="750" fill="hold"/>
                                        <p:tgtEl>
                                          <p:spTgt spid="31"/>
                                        </p:tgtEl>
                                        <p:attrNameLst>
                                          <p:attrName>ppt_x</p:attrName>
                                        </p:attrNameLst>
                                      </p:cBhvr>
                                      <p:tavLst>
                                        <p:tav tm="0">
                                          <p:val>
                                            <p:strVal val="#ppt_x"/>
                                          </p:val>
                                        </p:tav>
                                        <p:tav tm="100000">
                                          <p:val>
                                            <p:strVal val="#ppt_x"/>
                                          </p:val>
                                        </p:tav>
                                      </p:tavLst>
                                    </p:anim>
                                    <p:anim calcmode="lin" valueType="num">
                                      <p:cBhvr>
                                        <p:cTn id="23" dur="750" fill="hold"/>
                                        <p:tgtEl>
                                          <p:spTgt spid="31"/>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750"/>
                                        <p:tgtEl>
                                          <p:spTgt spid="32"/>
                                        </p:tgtEl>
                                      </p:cBhvr>
                                    </p:animEffect>
                                    <p:anim calcmode="lin" valueType="num">
                                      <p:cBhvr>
                                        <p:cTn id="27" dur="750" fill="hold"/>
                                        <p:tgtEl>
                                          <p:spTgt spid="32"/>
                                        </p:tgtEl>
                                        <p:attrNameLst>
                                          <p:attrName>ppt_x</p:attrName>
                                        </p:attrNameLst>
                                      </p:cBhvr>
                                      <p:tavLst>
                                        <p:tav tm="0">
                                          <p:val>
                                            <p:strVal val="#ppt_x"/>
                                          </p:val>
                                        </p:tav>
                                        <p:tav tm="100000">
                                          <p:val>
                                            <p:strVal val="#ppt_x"/>
                                          </p:val>
                                        </p:tav>
                                      </p:tavLst>
                                    </p:anim>
                                    <p:anim calcmode="lin" valueType="num">
                                      <p:cBhvr>
                                        <p:cTn id="28" dur="750" fill="hold"/>
                                        <p:tgtEl>
                                          <p:spTgt spid="32"/>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42" presetClass="entr" presetSubtype="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anim calcmode="lin" valueType="num">
                                      <p:cBhvr>
                                        <p:cTn id="33" dur="750" fill="hold"/>
                                        <p:tgtEl>
                                          <p:spTgt spid="3"/>
                                        </p:tgtEl>
                                        <p:attrNameLst>
                                          <p:attrName>ppt_x</p:attrName>
                                        </p:attrNameLst>
                                      </p:cBhvr>
                                      <p:tavLst>
                                        <p:tav tm="0">
                                          <p:val>
                                            <p:strVal val="#ppt_x"/>
                                          </p:val>
                                        </p:tav>
                                        <p:tav tm="100000">
                                          <p:val>
                                            <p:strVal val="#ppt_x"/>
                                          </p:val>
                                        </p:tav>
                                      </p:tavLst>
                                    </p:anim>
                                    <p:anim calcmode="lin" valueType="num">
                                      <p:cBhvr>
                                        <p:cTn id="34" dur="750" fill="hold"/>
                                        <p:tgtEl>
                                          <p:spTgt spid="3"/>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750"/>
                                        <p:tgtEl>
                                          <p:spTgt spid="8"/>
                                        </p:tgtEl>
                                      </p:cBhvr>
                                    </p:animEffect>
                                    <p:anim calcmode="lin" valueType="num">
                                      <p:cBhvr>
                                        <p:cTn id="38" dur="750" fill="hold"/>
                                        <p:tgtEl>
                                          <p:spTgt spid="8"/>
                                        </p:tgtEl>
                                        <p:attrNameLst>
                                          <p:attrName>ppt_x</p:attrName>
                                        </p:attrNameLst>
                                      </p:cBhvr>
                                      <p:tavLst>
                                        <p:tav tm="0">
                                          <p:val>
                                            <p:strVal val="#ppt_x"/>
                                          </p:val>
                                        </p:tav>
                                        <p:tav tm="100000">
                                          <p:val>
                                            <p:strVal val="#ppt_x"/>
                                          </p:val>
                                        </p:tav>
                                      </p:tavLst>
                                    </p:anim>
                                    <p:anim calcmode="lin" valueType="num">
                                      <p:cBhvr>
                                        <p:cTn id="39" dur="750" fill="hold"/>
                                        <p:tgtEl>
                                          <p:spTgt spid="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750"/>
                                        <p:tgtEl>
                                          <p:spTgt spid="11"/>
                                        </p:tgtEl>
                                      </p:cBhvr>
                                    </p:animEffect>
                                    <p:anim calcmode="lin" valueType="num">
                                      <p:cBhvr>
                                        <p:cTn id="43" dur="750" fill="hold"/>
                                        <p:tgtEl>
                                          <p:spTgt spid="11"/>
                                        </p:tgtEl>
                                        <p:attrNameLst>
                                          <p:attrName>ppt_x</p:attrName>
                                        </p:attrNameLst>
                                      </p:cBhvr>
                                      <p:tavLst>
                                        <p:tav tm="0">
                                          <p:val>
                                            <p:strVal val="#ppt_x"/>
                                          </p:val>
                                        </p:tav>
                                        <p:tav tm="100000">
                                          <p:val>
                                            <p:strVal val="#ppt_x"/>
                                          </p:val>
                                        </p:tav>
                                      </p:tavLst>
                                    </p:anim>
                                    <p:anim calcmode="lin" valueType="num">
                                      <p:cBhvr>
                                        <p:cTn id="44" dur="750" fill="hold"/>
                                        <p:tgtEl>
                                          <p:spTgt spid="11"/>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750"/>
                                        <p:tgtEl>
                                          <p:spTgt spid="12"/>
                                        </p:tgtEl>
                                      </p:cBhvr>
                                    </p:animEffect>
                                    <p:anim calcmode="lin" valueType="num">
                                      <p:cBhvr>
                                        <p:cTn id="48" dur="750" fill="hold"/>
                                        <p:tgtEl>
                                          <p:spTgt spid="12"/>
                                        </p:tgtEl>
                                        <p:attrNameLst>
                                          <p:attrName>ppt_x</p:attrName>
                                        </p:attrNameLst>
                                      </p:cBhvr>
                                      <p:tavLst>
                                        <p:tav tm="0">
                                          <p:val>
                                            <p:strVal val="#ppt_x"/>
                                          </p:val>
                                        </p:tav>
                                        <p:tav tm="100000">
                                          <p:val>
                                            <p:strVal val="#ppt_x"/>
                                          </p:val>
                                        </p:tav>
                                      </p:tavLst>
                                    </p:anim>
                                    <p:anim calcmode="lin" valueType="num">
                                      <p:cBhvr>
                                        <p:cTn id="49" dur="750" fill="hold"/>
                                        <p:tgtEl>
                                          <p:spTgt spid="12"/>
                                        </p:tgtEl>
                                        <p:attrNameLst>
                                          <p:attrName>ppt_y</p:attrName>
                                        </p:attrNameLst>
                                      </p:cBhvr>
                                      <p:tavLst>
                                        <p:tav tm="0">
                                          <p:val>
                                            <p:strVal val="#ppt_y-.1"/>
                                          </p:val>
                                        </p:tav>
                                        <p:tav tm="100000">
                                          <p:val>
                                            <p:strVal val="#ppt_y"/>
                                          </p:val>
                                        </p:tav>
                                      </p:tavLst>
                                    </p:anim>
                                  </p:childTnLst>
                                </p:cTn>
                              </p:par>
                            </p:childTnLst>
                          </p:cTn>
                        </p:par>
                        <p:par>
                          <p:cTn id="50" fill="hold">
                            <p:stCondLst>
                              <p:cond delay="3250"/>
                            </p:stCondLst>
                            <p:childTnLst>
                              <p:par>
                                <p:cTn id="51" presetID="42" presetClass="entr" presetSubtype="0"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750"/>
                                        <p:tgtEl>
                                          <p:spTgt spid="33"/>
                                        </p:tgtEl>
                                      </p:cBhvr>
                                    </p:animEffect>
                                    <p:anim calcmode="lin" valueType="num">
                                      <p:cBhvr>
                                        <p:cTn id="54" dur="750" fill="hold"/>
                                        <p:tgtEl>
                                          <p:spTgt spid="33"/>
                                        </p:tgtEl>
                                        <p:attrNameLst>
                                          <p:attrName>ppt_x</p:attrName>
                                        </p:attrNameLst>
                                      </p:cBhvr>
                                      <p:tavLst>
                                        <p:tav tm="0">
                                          <p:val>
                                            <p:strVal val="#ppt_x"/>
                                          </p:val>
                                        </p:tav>
                                        <p:tav tm="100000">
                                          <p:val>
                                            <p:strVal val="#ppt_x"/>
                                          </p:val>
                                        </p:tav>
                                      </p:tavLst>
                                    </p:anim>
                                    <p:anim calcmode="lin" valueType="num">
                                      <p:cBhvr>
                                        <p:cTn id="55" dur="750" fill="hold"/>
                                        <p:tgtEl>
                                          <p:spTgt spid="3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750"/>
                                        <p:tgtEl>
                                          <p:spTgt spid="41"/>
                                        </p:tgtEl>
                                      </p:cBhvr>
                                    </p:animEffect>
                                    <p:anim calcmode="lin" valueType="num">
                                      <p:cBhvr>
                                        <p:cTn id="59" dur="750" fill="hold"/>
                                        <p:tgtEl>
                                          <p:spTgt spid="41"/>
                                        </p:tgtEl>
                                        <p:attrNameLst>
                                          <p:attrName>ppt_x</p:attrName>
                                        </p:attrNameLst>
                                      </p:cBhvr>
                                      <p:tavLst>
                                        <p:tav tm="0">
                                          <p:val>
                                            <p:strVal val="#ppt_x"/>
                                          </p:val>
                                        </p:tav>
                                        <p:tav tm="100000">
                                          <p:val>
                                            <p:strVal val="#ppt_x"/>
                                          </p:val>
                                        </p:tav>
                                      </p:tavLst>
                                    </p:anim>
                                    <p:anim calcmode="lin" valueType="num">
                                      <p:cBhvr>
                                        <p:cTn id="60" dur="750" fill="hold"/>
                                        <p:tgtEl>
                                          <p:spTgt spid="41"/>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750"/>
                                        <p:tgtEl>
                                          <p:spTgt spid="42"/>
                                        </p:tgtEl>
                                      </p:cBhvr>
                                    </p:animEffect>
                                    <p:anim calcmode="lin" valueType="num">
                                      <p:cBhvr>
                                        <p:cTn id="64" dur="750" fill="hold"/>
                                        <p:tgtEl>
                                          <p:spTgt spid="42"/>
                                        </p:tgtEl>
                                        <p:attrNameLst>
                                          <p:attrName>ppt_x</p:attrName>
                                        </p:attrNameLst>
                                      </p:cBhvr>
                                      <p:tavLst>
                                        <p:tav tm="0">
                                          <p:val>
                                            <p:strVal val="#ppt_x"/>
                                          </p:val>
                                        </p:tav>
                                        <p:tav tm="100000">
                                          <p:val>
                                            <p:strVal val="#ppt_x"/>
                                          </p:val>
                                        </p:tav>
                                      </p:tavLst>
                                    </p:anim>
                                    <p:anim calcmode="lin" valueType="num">
                                      <p:cBhvr>
                                        <p:cTn id="65" dur="750" fill="hold"/>
                                        <p:tgtEl>
                                          <p:spTgt spid="42"/>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fade">
                                      <p:cBhvr>
                                        <p:cTn id="68" dur="750"/>
                                        <p:tgtEl>
                                          <p:spTgt spid="38"/>
                                        </p:tgtEl>
                                      </p:cBhvr>
                                    </p:animEffect>
                                    <p:anim calcmode="lin" valueType="num">
                                      <p:cBhvr>
                                        <p:cTn id="69" dur="750" fill="hold"/>
                                        <p:tgtEl>
                                          <p:spTgt spid="38"/>
                                        </p:tgtEl>
                                        <p:attrNameLst>
                                          <p:attrName>ppt_x</p:attrName>
                                        </p:attrNameLst>
                                      </p:cBhvr>
                                      <p:tavLst>
                                        <p:tav tm="0">
                                          <p:val>
                                            <p:strVal val="#ppt_x"/>
                                          </p:val>
                                        </p:tav>
                                        <p:tav tm="100000">
                                          <p:val>
                                            <p:strVal val="#ppt_x"/>
                                          </p:val>
                                        </p:tav>
                                      </p:tavLst>
                                    </p:anim>
                                    <p:anim calcmode="lin" valueType="num">
                                      <p:cBhvr>
                                        <p:cTn id="70" dur="750" fill="hold"/>
                                        <p:tgtEl>
                                          <p:spTgt spid="38"/>
                                        </p:tgtEl>
                                        <p:attrNameLst>
                                          <p:attrName>ppt_y</p:attrName>
                                        </p:attrNameLst>
                                      </p:cBhvr>
                                      <p:tavLst>
                                        <p:tav tm="0">
                                          <p:val>
                                            <p:strVal val="#ppt_y-.1"/>
                                          </p:val>
                                        </p:tav>
                                        <p:tav tm="100000">
                                          <p:val>
                                            <p:strVal val="#ppt_y"/>
                                          </p:val>
                                        </p:tav>
                                      </p:tavLst>
                                    </p:anim>
                                  </p:childTnLst>
                                </p:cTn>
                              </p:par>
                            </p:childTnLst>
                          </p:cTn>
                        </p:par>
                        <p:par>
                          <p:cTn id="71" fill="hold">
                            <p:stCondLst>
                              <p:cond delay="4250"/>
                            </p:stCondLst>
                            <p:childTnLst>
                              <p:par>
                                <p:cTn id="72" presetID="42" presetClass="entr" presetSubtype="0" fill="hold" nodeType="after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750"/>
                                        <p:tgtEl>
                                          <p:spTgt spid="13"/>
                                        </p:tgtEl>
                                      </p:cBhvr>
                                    </p:animEffect>
                                    <p:anim calcmode="lin" valueType="num">
                                      <p:cBhvr>
                                        <p:cTn id="75" dur="750" fill="hold"/>
                                        <p:tgtEl>
                                          <p:spTgt spid="13"/>
                                        </p:tgtEl>
                                        <p:attrNameLst>
                                          <p:attrName>ppt_x</p:attrName>
                                        </p:attrNameLst>
                                      </p:cBhvr>
                                      <p:tavLst>
                                        <p:tav tm="0">
                                          <p:val>
                                            <p:strVal val="#ppt_x"/>
                                          </p:val>
                                        </p:tav>
                                        <p:tav tm="100000">
                                          <p:val>
                                            <p:strVal val="#ppt_x"/>
                                          </p:val>
                                        </p:tav>
                                      </p:tavLst>
                                    </p:anim>
                                    <p:anim calcmode="lin" valueType="num">
                                      <p:cBhvr>
                                        <p:cTn id="76" dur="750" fill="hold"/>
                                        <p:tgtEl>
                                          <p:spTgt spid="1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750"/>
                                        <p:tgtEl>
                                          <p:spTgt spid="18"/>
                                        </p:tgtEl>
                                      </p:cBhvr>
                                    </p:animEffect>
                                    <p:anim calcmode="lin" valueType="num">
                                      <p:cBhvr>
                                        <p:cTn id="80" dur="750" fill="hold"/>
                                        <p:tgtEl>
                                          <p:spTgt spid="18"/>
                                        </p:tgtEl>
                                        <p:attrNameLst>
                                          <p:attrName>ppt_x</p:attrName>
                                        </p:attrNameLst>
                                      </p:cBhvr>
                                      <p:tavLst>
                                        <p:tav tm="0">
                                          <p:val>
                                            <p:strVal val="#ppt_x"/>
                                          </p:val>
                                        </p:tav>
                                        <p:tav tm="100000">
                                          <p:val>
                                            <p:strVal val="#ppt_x"/>
                                          </p:val>
                                        </p:tav>
                                      </p:tavLst>
                                    </p:anim>
                                    <p:anim calcmode="lin" valueType="num">
                                      <p:cBhvr>
                                        <p:cTn id="81" dur="750" fill="hold"/>
                                        <p:tgtEl>
                                          <p:spTgt spid="18"/>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fade">
                                      <p:cBhvr>
                                        <p:cTn id="84" dur="750"/>
                                        <p:tgtEl>
                                          <p:spTgt spid="21"/>
                                        </p:tgtEl>
                                      </p:cBhvr>
                                    </p:animEffect>
                                    <p:anim calcmode="lin" valueType="num">
                                      <p:cBhvr>
                                        <p:cTn id="85" dur="750" fill="hold"/>
                                        <p:tgtEl>
                                          <p:spTgt spid="21"/>
                                        </p:tgtEl>
                                        <p:attrNameLst>
                                          <p:attrName>ppt_x</p:attrName>
                                        </p:attrNameLst>
                                      </p:cBhvr>
                                      <p:tavLst>
                                        <p:tav tm="0">
                                          <p:val>
                                            <p:strVal val="#ppt_x"/>
                                          </p:val>
                                        </p:tav>
                                        <p:tav tm="100000">
                                          <p:val>
                                            <p:strVal val="#ppt_x"/>
                                          </p:val>
                                        </p:tav>
                                      </p:tavLst>
                                    </p:anim>
                                    <p:anim calcmode="lin" valueType="num">
                                      <p:cBhvr>
                                        <p:cTn id="86" dur="750" fill="hold"/>
                                        <p:tgtEl>
                                          <p:spTgt spid="21"/>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fade">
                                      <p:cBhvr>
                                        <p:cTn id="89" dur="750"/>
                                        <p:tgtEl>
                                          <p:spTgt spid="22"/>
                                        </p:tgtEl>
                                      </p:cBhvr>
                                    </p:animEffect>
                                    <p:anim calcmode="lin" valueType="num">
                                      <p:cBhvr>
                                        <p:cTn id="90" dur="750" fill="hold"/>
                                        <p:tgtEl>
                                          <p:spTgt spid="22"/>
                                        </p:tgtEl>
                                        <p:attrNameLst>
                                          <p:attrName>ppt_x</p:attrName>
                                        </p:attrNameLst>
                                      </p:cBhvr>
                                      <p:tavLst>
                                        <p:tav tm="0">
                                          <p:val>
                                            <p:strVal val="#ppt_x"/>
                                          </p:val>
                                        </p:tav>
                                        <p:tav tm="100000">
                                          <p:val>
                                            <p:strVal val="#ppt_x"/>
                                          </p:val>
                                        </p:tav>
                                      </p:tavLst>
                                    </p:anim>
                                    <p:anim calcmode="lin" valueType="num">
                                      <p:cBhvr>
                                        <p:cTn id="91" dur="75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1" grpId="0"/>
      <p:bldP spid="22" grpId="0"/>
      <p:bldP spid="31" grpId="0"/>
      <p:bldP spid="32"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2000" cy="6858000"/>
            <a:chOff x="0" y="0"/>
            <a:chExt cx="12192000" cy="6858000"/>
          </a:xfrm>
        </p:grpSpPr>
        <p:pic>
          <p:nvPicPr>
            <p:cNvPr id="21" name="图片 20"/>
            <p:cNvPicPr>
              <a:picLocks noChangeAspect="1"/>
            </p:cNvPicPr>
            <p:nvPr/>
          </p:nvPicPr>
          <p:blipFill rotWithShape="1">
            <a:blip r:embed="rId1" cstate="screen"/>
            <a:srcRect b="12621"/>
            <a:stretch>
              <a:fillRect/>
            </a:stretch>
          </p:blipFill>
          <p:spPr>
            <a:xfrm>
              <a:off x="0" y="0"/>
              <a:ext cx="12192000" cy="6858000"/>
            </a:xfrm>
            <a:prstGeom prst="rect">
              <a:avLst/>
            </a:prstGeom>
          </p:spPr>
        </p:pic>
        <p:sp>
          <p:nvSpPr>
            <p:cNvPr id="22" name="矩形 21"/>
            <p:cNvSpPr/>
            <p:nvPr/>
          </p:nvSpPr>
          <p:spPr>
            <a:xfrm>
              <a:off x="0" y="3111500"/>
              <a:ext cx="12192000" cy="3746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p:cNvPicPr>
            <a:picLocks noChangeAspect="1"/>
          </p:cNvPicPr>
          <p:nvPr/>
        </p:nvPicPr>
        <p:blipFill>
          <a:blip r:embed="rId2" cstate="screen"/>
          <a:stretch>
            <a:fillRect/>
          </a:stretch>
        </p:blipFill>
        <p:spPr>
          <a:xfrm>
            <a:off x="3128755" y="571741"/>
            <a:ext cx="5756687" cy="2191445"/>
          </a:xfrm>
          <a:prstGeom prst="rect">
            <a:avLst/>
          </a:prstGeom>
        </p:spPr>
      </p:pic>
      <p:grpSp>
        <p:nvGrpSpPr>
          <p:cNvPr id="3" name="组合 2"/>
          <p:cNvGrpSpPr/>
          <p:nvPr/>
        </p:nvGrpSpPr>
        <p:grpSpPr>
          <a:xfrm>
            <a:off x="2641600" y="2489200"/>
            <a:ext cx="6731000" cy="850900"/>
            <a:chOff x="2641600" y="2489200"/>
            <a:chExt cx="6731000" cy="850900"/>
          </a:xfrm>
        </p:grpSpPr>
        <p:sp>
          <p:nvSpPr>
            <p:cNvPr id="6" name="矩形 5"/>
            <p:cNvSpPr/>
            <p:nvPr/>
          </p:nvSpPr>
          <p:spPr>
            <a:xfrm>
              <a:off x="2641600" y="2489200"/>
              <a:ext cx="6731000" cy="850900"/>
            </a:xfrm>
            <a:prstGeom prst="rect">
              <a:avLst/>
            </a:prstGeom>
            <a:solidFill>
              <a:srgbClr val="CFD8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066504" y="2509103"/>
              <a:ext cx="3881191" cy="830997"/>
            </a:xfrm>
            <a:prstGeom prst="rect">
              <a:avLst/>
            </a:prstGeom>
            <a:noFill/>
          </p:spPr>
          <p:txBody>
            <a:bodyPr wrap="none" rtlCol="0">
              <a:spAutoFit/>
            </a:bodyPr>
            <a:lstStyle/>
            <a:p>
              <a:r>
                <a:rPr lang="en-US" altLang="zh-CN" sz="4800" dirty="0">
                  <a:solidFill>
                    <a:schemeClr val="bg1"/>
                  </a:solidFill>
                  <a:latin typeface="方正胖娃简体" panose="03000509000000000000" pitchFamily="65" charset="-122"/>
                  <a:ea typeface="方正胖娃简体" panose="03000509000000000000" pitchFamily="65" charset="-122"/>
                </a:rPr>
                <a:t>CONTENTS</a:t>
              </a:r>
              <a:endParaRPr lang="zh-CN" altLang="en-US" sz="4800" dirty="0">
                <a:solidFill>
                  <a:schemeClr val="bg1"/>
                </a:solidFill>
                <a:latin typeface="方正胖娃简体" panose="03000509000000000000" pitchFamily="65" charset="-122"/>
                <a:ea typeface="方正胖娃简体" panose="03000509000000000000" pitchFamily="65" charset="-122"/>
              </a:endParaRPr>
            </a:p>
          </p:txBody>
        </p:sp>
      </p:grpSp>
      <p:sp>
        <p:nvSpPr>
          <p:cNvPr id="13" name="Freeform 20"/>
          <p:cNvSpPr>
            <a:spLocks noEditPoints="1"/>
          </p:cNvSpPr>
          <p:nvPr/>
        </p:nvSpPr>
        <p:spPr bwMode="auto">
          <a:xfrm>
            <a:off x="3598492" y="5829300"/>
            <a:ext cx="409084" cy="499383"/>
          </a:xfrm>
          <a:custGeom>
            <a:avLst/>
            <a:gdLst>
              <a:gd name="T0" fmla="*/ 49 w 446"/>
              <a:gd name="T1" fmla="*/ 542 h 542"/>
              <a:gd name="T2" fmla="*/ 27 w 446"/>
              <a:gd name="T3" fmla="*/ 62 h 542"/>
              <a:gd name="T4" fmla="*/ 350 w 446"/>
              <a:gd name="T5" fmla="*/ 407 h 542"/>
              <a:gd name="T6" fmla="*/ 49 w 446"/>
              <a:gd name="T7" fmla="*/ 542 h 542"/>
              <a:gd name="T8" fmla="*/ 215 w 446"/>
              <a:gd name="T9" fmla="*/ 376 h 542"/>
              <a:gd name="T10" fmla="*/ 145 w 446"/>
              <a:gd name="T11" fmla="*/ 317 h 542"/>
              <a:gd name="T12" fmla="*/ 215 w 446"/>
              <a:gd name="T13" fmla="*/ 376 h 542"/>
            </a:gdLst>
            <a:ahLst/>
            <a:cxnLst>
              <a:cxn ang="0">
                <a:pos x="T0" y="T1"/>
              </a:cxn>
              <a:cxn ang="0">
                <a:pos x="T2" y="T3"/>
              </a:cxn>
              <a:cxn ang="0">
                <a:pos x="T4" y="T5"/>
              </a:cxn>
              <a:cxn ang="0">
                <a:pos x="T6" y="T7"/>
              </a:cxn>
              <a:cxn ang="0">
                <a:pos x="T8" y="T9"/>
              </a:cxn>
              <a:cxn ang="0">
                <a:pos x="T10" y="T11"/>
              </a:cxn>
              <a:cxn ang="0">
                <a:pos x="T12" y="T13"/>
              </a:cxn>
            </a:cxnLst>
            <a:rect l="0" t="0" r="r" b="b"/>
            <a:pathLst>
              <a:path w="446" h="542">
                <a:moveTo>
                  <a:pt x="49" y="542"/>
                </a:moveTo>
                <a:cubicBezTo>
                  <a:pt x="43" y="381"/>
                  <a:pt x="57" y="200"/>
                  <a:pt x="27" y="62"/>
                </a:cubicBezTo>
                <a:cubicBezTo>
                  <a:pt x="242" y="0"/>
                  <a:pt x="446" y="208"/>
                  <a:pt x="350" y="407"/>
                </a:cubicBezTo>
                <a:cubicBezTo>
                  <a:pt x="304" y="503"/>
                  <a:pt x="176" y="534"/>
                  <a:pt x="49" y="542"/>
                </a:cubicBezTo>
                <a:close/>
                <a:moveTo>
                  <a:pt x="215" y="376"/>
                </a:moveTo>
                <a:cubicBezTo>
                  <a:pt x="219" y="331"/>
                  <a:pt x="192" y="309"/>
                  <a:pt x="145" y="317"/>
                </a:cubicBezTo>
                <a:cubicBezTo>
                  <a:pt x="0" y="344"/>
                  <a:pt x="202" y="525"/>
                  <a:pt x="215" y="376"/>
                </a:cubicBezTo>
                <a:close/>
              </a:path>
            </a:pathLst>
          </a:custGeom>
          <a:solidFill>
            <a:srgbClr val="B2DFDB"/>
          </a:solidFill>
          <a:ln>
            <a:noFill/>
          </a:ln>
        </p:spPr>
        <p:txBody>
          <a:bodyPr vert="horz" wrap="square" lIns="91440" tIns="45720" rIns="91440" bIns="45720" numCol="1" anchor="t" anchorCtr="0" compatLnSpc="1"/>
          <a:lstStyle/>
          <a:p>
            <a:endParaRPr lang="zh-CN" altLang="en-US"/>
          </a:p>
        </p:txBody>
      </p:sp>
      <p:sp>
        <p:nvSpPr>
          <p:cNvPr id="14" name="Freeform 21"/>
          <p:cNvSpPr/>
          <p:nvPr/>
        </p:nvSpPr>
        <p:spPr bwMode="auto">
          <a:xfrm>
            <a:off x="3500346" y="5062439"/>
            <a:ext cx="398594" cy="534955"/>
          </a:xfrm>
          <a:custGeom>
            <a:avLst/>
            <a:gdLst>
              <a:gd name="T0" fmla="*/ 435 w 435"/>
              <a:gd name="T1" fmla="*/ 66 h 580"/>
              <a:gd name="T2" fmla="*/ 425 w 435"/>
              <a:gd name="T3" fmla="*/ 178 h 580"/>
              <a:gd name="T4" fmla="*/ 403 w 435"/>
              <a:gd name="T5" fmla="*/ 433 h 580"/>
              <a:gd name="T6" fmla="*/ 371 w 435"/>
              <a:gd name="T7" fmla="*/ 559 h 580"/>
              <a:gd name="T8" fmla="*/ 435 w 435"/>
              <a:gd name="T9" fmla="*/ 66 h 580"/>
            </a:gdLst>
            <a:ahLst/>
            <a:cxnLst>
              <a:cxn ang="0">
                <a:pos x="T0" y="T1"/>
              </a:cxn>
              <a:cxn ang="0">
                <a:pos x="T2" y="T3"/>
              </a:cxn>
              <a:cxn ang="0">
                <a:pos x="T4" y="T5"/>
              </a:cxn>
              <a:cxn ang="0">
                <a:pos x="T6" y="T7"/>
              </a:cxn>
              <a:cxn ang="0">
                <a:pos x="T8" y="T9"/>
              </a:cxn>
            </a:cxnLst>
            <a:rect l="0" t="0" r="r" b="b"/>
            <a:pathLst>
              <a:path w="435" h="580">
                <a:moveTo>
                  <a:pt x="435" y="66"/>
                </a:moveTo>
                <a:cubicBezTo>
                  <a:pt x="430" y="101"/>
                  <a:pt x="427" y="139"/>
                  <a:pt x="425" y="178"/>
                </a:cubicBezTo>
                <a:cubicBezTo>
                  <a:pt x="316" y="190"/>
                  <a:pt x="291" y="404"/>
                  <a:pt x="403" y="433"/>
                </a:cubicBezTo>
                <a:cubicBezTo>
                  <a:pt x="391" y="474"/>
                  <a:pt x="381" y="516"/>
                  <a:pt x="371" y="559"/>
                </a:cubicBezTo>
                <a:cubicBezTo>
                  <a:pt x="0" y="580"/>
                  <a:pt x="72" y="0"/>
                  <a:pt x="435" y="66"/>
                </a:cubicBezTo>
                <a:close/>
              </a:path>
            </a:pathLst>
          </a:custGeom>
          <a:solidFill>
            <a:srgbClr val="FFE082"/>
          </a:solidFill>
          <a:ln>
            <a:noFill/>
          </a:ln>
        </p:spPr>
        <p:txBody>
          <a:bodyPr vert="horz" wrap="square" lIns="91440" tIns="45720" rIns="91440" bIns="45720" numCol="1" anchor="t" anchorCtr="0" compatLnSpc="1"/>
          <a:lstStyle/>
          <a:p>
            <a:endParaRPr lang="zh-CN" altLang="en-US"/>
          </a:p>
        </p:txBody>
      </p:sp>
      <p:sp>
        <p:nvSpPr>
          <p:cNvPr id="15" name="Freeform 22"/>
          <p:cNvSpPr>
            <a:spLocks noEditPoints="1"/>
          </p:cNvSpPr>
          <p:nvPr/>
        </p:nvSpPr>
        <p:spPr bwMode="auto">
          <a:xfrm>
            <a:off x="3573539" y="4279900"/>
            <a:ext cx="389018" cy="472020"/>
          </a:xfrm>
          <a:custGeom>
            <a:avLst/>
            <a:gdLst>
              <a:gd name="T0" fmla="*/ 263 w 424"/>
              <a:gd name="T1" fmla="*/ 145 h 512"/>
              <a:gd name="T2" fmla="*/ 405 w 424"/>
              <a:gd name="T3" fmla="*/ 357 h 512"/>
              <a:gd name="T4" fmla="*/ 2 w 424"/>
              <a:gd name="T5" fmla="*/ 512 h 512"/>
              <a:gd name="T6" fmla="*/ 0 w 424"/>
              <a:gd name="T7" fmla="*/ 41 h 512"/>
              <a:gd name="T8" fmla="*/ 263 w 424"/>
              <a:gd name="T9" fmla="*/ 145 h 512"/>
              <a:gd name="T10" fmla="*/ 53 w 424"/>
              <a:gd name="T11" fmla="*/ 130 h 512"/>
              <a:gd name="T12" fmla="*/ 79 w 424"/>
              <a:gd name="T13" fmla="*/ 109 h 512"/>
              <a:gd name="T14" fmla="*/ 53 w 424"/>
              <a:gd name="T15" fmla="*/ 130 h 512"/>
              <a:gd name="T16" fmla="*/ 176 w 424"/>
              <a:gd name="T17" fmla="*/ 196 h 512"/>
              <a:gd name="T18" fmla="*/ 268 w 424"/>
              <a:gd name="T19" fmla="*/ 283 h 512"/>
              <a:gd name="T20" fmla="*/ 176 w 424"/>
              <a:gd name="T21" fmla="*/ 19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4" h="512">
                <a:moveTo>
                  <a:pt x="263" y="145"/>
                </a:moveTo>
                <a:cubicBezTo>
                  <a:pt x="351" y="160"/>
                  <a:pt x="424" y="246"/>
                  <a:pt x="405" y="357"/>
                </a:cubicBezTo>
                <a:cubicBezTo>
                  <a:pt x="380" y="506"/>
                  <a:pt x="163" y="507"/>
                  <a:pt x="2" y="512"/>
                </a:cubicBezTo>
                <a:cubicBezTo>
                  <a:pt x="11" y="359"/>
                  <a:pt x="3" y="196"/>
                  <a:pt x="0" y="41"/>
                </a:cubicBezTo>
                <a:cubicBezTo>
                  <a:pt x="103" y="26"/>
                  <a:pt x="325" y="0"/>
                  <a:pt x="263" y="145"/>
                </a:cubicBezTo>
                <a:close/>
                <a:moveTo>
                  <a:pt x="53" y="130"/>
                </a:moveTo>
                <a:cubicBezTo>
                  <a:pt x="24" y="254"/>
                  <a:pt x="197" y="83"/>
                  <a:pt x="79" y="109"/>
                </a:cubicBezTo>
                <a:cubicBezTo>
                  <a:pt x="63" y="113"/>
                  <a:pt x="55" y="123"/>
                  <a:pt x="53" y="130"/>
                </a:cubicBezTo>
                <a:close/>
                <a:moveTo>
                  <a:pt x="176" y="196"/>
                </a:moveTo>
                <a:cubicBezTo>
                  <a:pt x="24" y="221"/>
                  <a:pt x="218" y="436"/>
                  <a:pt x="268" y="283"/>
                </a:cubicBezTo>
                <a:cubicBezTo>
                  <a:pt x="272" y="216"/>
                  <a:pt x="232" y="187"/>
                  <a:pt x="176" y="196"/>
                </a:cubicBezTo>
                <a:close/>
              </a:path>
            </a:pathLst>
          </a:custGeom>
          <a:solidFill>
            <a:srgbClr val="B3E5FC"/>
          </a:solidFill>
          <a:ln>
            <a:noFill/>
          </a:ln>
        </p:spPr>
        <p:txBody>
          <a:bodyPr vert="horz" wrap="square" lIns="91440" tIns="45720" rIns="91440" bIns="45720" numCol="1" anchor="t" anchorCtr="0" compatLnSpc="1"/>
          <a:lstStyle/>
          <a:p>
            <a:endParaRPr lang="zh-CN" altLang="en-US"/>
          </a:p>
        </p:txBody>
      </p:sp>
      <p:sp>
        <p:nvSpPr>
          <p:cNvPr id="16" name="Freeform 23"/>
          <p:cNvSpPr>
            <a:spLocks noEditPoints="1"/>
          </p:cNvSpPr>
          <p:nvPr/>
        </p:nvSpPr>
        <p:spPr bwMode="auto">
          <a:xfrm>
            <a:off x="3494185" y="3574709"/>
            <a:ext cx="547726" cy="457882"/>
          </a:xfrm>
          <a:custGeom>
            <a:avLst/>
            <a:gdLst>
              <a:gd name="T0" fmla="*/ 429 w 597"/>
              <a:gd name="T1" fmla="*/ 1 h 497"/>
              <a:gd name="T2" fmla="*/ 597 w 597"/>
              <a:gd name="T3" fmla="*/ 440 h 497"/>
              <a:gd name="T4" fmla="*/ 406 w 597"/>
              <a:gd name="T5" fmla="*/ 497 h 497"/>
              <a:gd name="T6" fmla="*/ 390 w 597"/>
              <a:gd name="T7" fmla="*/ 375 h 497"/>
              <a:gd name="T8" fmla="*/ 235 w 597"/>
              <a:gd name="T9" fmla="*/ 368 h 497"/>
              <a:gd name="T10" fmla="*/ 194 w 597"/>
              <a:gd name="T11" fmla="*/ 476 h 497"/>
              <a:gd name="T12" fmla="*/ 0 w 597"/>
              <a:gd name="T13" fmla="*/ 399 h 497"/>
              <a:gd name="T14" fmla="*/ 150 w 597"/>
              <a:gd name="T15" fmla="*/ 34 h 497"/>
              <a:gd name="T16" fmla="*/ 429 w 597"/>
              <a:gd name="T17" fmla="*/ 1 h 497"/>
              <a:gd name="T18" fmla="*/ 274 w 597"/>
              <a:gd name="T19" fmla="*/ 275 h 497"/>
              <a:gd name="T20" fmla="*/ 364 w 597"/>
              <a:gd name="T21" fmla="*/ 272 h 497"/>
              <a:gd name="T22" fmla="*/ 333 w 597"/>
              <a:gd name="T23" fmla="*/ 120 h 497"/>
              <a:gd name="T24" fmla="*/ 274 w 597"/>
              <a:gd name="T25" fmla="*/ 27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7" h="497">
                <a:moveTo>
                  <a:pt x="429" y="1"/>
                </a:moveTo>
                <a:cubicBezTo>
                  <a:pt x="473" y="159"/>
                  <a:pt x="548" y="287"/>
                  <a:pt x="597" y="440"/>
                </a:cubicBezTo>
                <a:cubicBezTo>
                  <a:pt x="532" y="458"/>
                  <a:pt x="471" y="479"/>
                  <a:pt x="406" y="497"/>
                </a:cubicBezTo>
                <a:cubicBezTo>
                  <a:pt x="402" y="455"/>
                  <a:pt x="394" y="417"/>
                  <a:pt x="390" y="375"/>
                </a:cubicBezTo>
                <a:cubicBezTo>
                  <a:pt x="336" y="376"/>
                  <a:pt x="288" y="369"/>
                  <a:pt x="235" y="368"/>
                </a:cubicBezTo>
                <a:cubicBezTo>
                  <a:pt x="218" y="401"/>
                  <a:pt x="208" y="440"/>
                  <a:pt x="194" y="476"/>
                </a:cubicBezTo>
                <a:cubicBezTo>
                  <a:pt x="132" y="448"/>
                  <a:pt x="53" y="436"/>
                  <a:pt x="0" y="399"/>
                </a:cubicBezTo>
                <a:cubicBezTo>
                  <a:pt x="44" y="271"/>
                  <a:pt x="119" y="175"/>
                  <a:pt x="150" y="34"/>
                </a:cubicBezTo>
                <a:cubicBezTo>
                  <a:pt x="251" y="32"/>
                  <a:pt x="324" y="0"/>
                  <a:pt x="429" y="1"/>
                </a:cubicBezTo>
                <a:close/>
                <a:moveTo>
                  <a:pt x="274" y="275"/>
                </a:moveTo>
                <a:cubicBezTo>
                  <a:pt x="299" y="269"/>
                  <a:pt x="335" y="273"/>
                  <a:pt x="364" y="272"/>
                </a:cubicBezTo>
                <a:cubicBezTo>
                  <a:pt x="353" y="222"/>
                  <a:pt x="348" y="167"/>
                  <a:pt x="333" y="120"/>
                </a:cubicBezTo>
                <a:cubicBezTo>
                  <a:pt x="315" y="173"/>
                  <a:pt x="292" y="221"/>
                  <a:pt x="274" y="275"/>
                </a:cubicBezTo>
                <a:close/>
              </a:path>
            </a:pathLst>
          </a:custGeom>
          <a:solidFill>
            <a:srgbClr val="FFCDD2"/>
          </a:solidFill>
          <a:ln>
            <a:noFill/>
          </a:ln>
        </p:spPr>
        <p:txBody>
          <a:bodyPr vert="horz" wrap="square" lIns="91440" tIns="45720" rIns="91440" bIns="45720" numCol="1" anchor="t" anchorCtr="0" compatLnSpc="1"/>
          <a:lstStyle/>
          <a:p>
            <a:endParaRPr lang="zh-CN" altLang="en-US"/>
          </a:p>
        </p:txBody>
      </p:sp>
      <p:grpSp>
        <p:nvGrpSpPr>
          <p:cNvPr id="4" name="组合 3"/>
          <p:cNvGrpSpPr/>
          <p:nvPr/>
        </p:nvGrpSpPr>
        <p:grpSpPr>
          <a:xfrm>
            <a:off x="4206204" y="3492500"/>
            <a:ext cx="3881191" cy="622300"/>
            <a:chOff x="4206204" y="3492500"/>
            <a:chExt cx="3881191" cy="622300"/>
          </a:xfrm>
        </p:grpSpPr>
        <p:sp>
          <p:nvSpPr>
            <p:cNvPr id="9" name="矩形: 圆角 8"/>
            <p:cNvSpPr/>
            <p:nvPr/>
          </p:nvSpPr>
          <p:spPr>
            <a:xfrm>
              <a:off x="4206204" y="3492500"/>
              <a:ext cx="3881191" cy="622300"/>
            </a:xfrm>
            <a:prstGeom prst="roundRect">
              <a:avLst/>
            </a:prstGeom>
            <a:solidFill>
              <a:srgbClr val="CFD8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p:cNvSpPr/>
            <p:nvPr/>
          </p:nvSpPr>
          <p:spPr>
            <a:xfrm>
              <a:off x="4977247" y="3574709"/>
              <a:ext cx="2339102" cy="461665"/>
            </a:xfrm>
            <a:prstGeom prst="rect">
              <a:avLst/>
            </a:prstGeom>
          </p:spPr>
          <p:txBody>
            <a:bodyPr wrap="none">
              <a:spAutoFit/>
            </a:bodyPr>
            <a:lstStyle/>
            <a:p>
              <a:r>
                <a:rPr lang="zh-CN" altLang="en-US" sz="2400" dirty="0">
                  <a:solidFill>
                    <a:schemeClr val="bg1"/>
                  </a:solidFill>
                  <a:latin typeface="方正胖娃简体" panose="03000509000000000000" pitchFamily="65" charset="-122"/>
                  <a:ea typeface="方正胖娃简体" panose="03000509000000000000" pitchFamily="65" charset="-122"/>
                </a:rPr>
                <a:t>请输入你的题目</a:t>
              </a:r>
              <a:endParaRPr lang="zh-CN" altLang="en-US" sz="2400" dirty="0">
                <a:solidFill>
                  <a:schemeClr val="bg1"/>
                </a:solidFill>
                <a:latin typeface="方正胖娃简体" panose="03000509000000000000" pitchFamily="65" charset="-122"/>
                <a:ea typeface="方正胖娃简体" panose="03000509000000000000" pitchFamily="65" charset="-122"/>
              </a:endParaRPr>
            </a:p>
          </p:txBody>
        </p:sp>
      </p:grpSp>
      <p:grpSp>
        <p:nvGrpSpPr>
          <p:cNvPr id="8" name="组合 7"/>
          <p:cNvGrpSpPr/>
          <p:nvPr/>
        </p:nvGrpSpPr>
        <p:grpSpPr>
          <a:xfrm>
            <a:off x="4206204" y="4267200"/>
            <a:ext cx="3881191" cy="622300"/>
            <a:chOff x="4206204" y="4267200"/>
            <a:chExt cx="3881191" cy="622300"/>
          </a:xfrm>
        </p:grpSpPr>
        <p:sp>
          <p:nvSpPr>
            <p:cNvPr id="10" name="矩形: 圆角 9"/>
            <p:cNvSpPr/>
            <p:nvPr/>
          </p:nvSpPr>
          <p:spPr>
            <a:xfrm>
              <a:off x="4206204" y="4267200"/>
              <a:ext cx="3881191" cy="622300"/>
            </a:xfrm>
            <a:prstGeom prst="roundRect">
              <a:avLst/>
            </a:prstGeom>
            <a:solidFill>
              <a:srgbClr val="CFD8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990814" y="4347517"/>
              <a:ext cx="2339102" cy="461665"/>
            </a:xfrm>
            <a:prstGeom prst="rect">
              <a:avLst/>
            </a:prstGeom>
          </p:spPr>
          <p:txBody>
            <a:bodyPr wrap="none">
              <a:spAutoFit/>
            </a:bodyPr>
            <a:lstStyle/>
            <a:p>
              <a:r>
                <a:rPr lang="zh-CN" altLang="en-US" sz="2400" dirty="0">
                  <a:solidFill>
                    <a:schemeClr val="bg1"/>
                  </a:solidFill>
                  <a:latin typeface="方正胖娃简体" panose="03000509000000000000" pitchFamily="65" charset="-122"/>
                  <a:ea typeface="方正胖娃简体" panose="03000509000000000000" pitchFamily="65" charset="-122"/>
                </a:rPr>
                <a:t>请输入你的题目</a:t>
              </a:r>
              <a:endParaRPr lang="zh-CN" altLang="en-US" sz="2400" dirty="0">
                <a:solidFill>
                  <a:schemeClr val="bg1"/>
                </a:solidFill>
                <a:latin typeface="方正胖娃简体" panose="03000509000000000000" pitchFamily="65" charset="-122"/>
                <a:ea typeface="方正胖娃简体" panose="03000509000000000000" pitchFamily="65" charset="-122"/>
              </a:endParaRPr>
            </a:p>
          </p:txBody>
        </p:sp>
      </p:grpSp>
      <p:grpSp>
        <p:nvGrpSpPr>
          <p:cNvPr id="26" name="组合 25"/>
          <p:cNvGrpSpPr/>
          <p:nvPr/>
        </p:nvGrpSpPr>
        <p:grpSpPr>
          <a:xfrm>
            <a:off x="4206204" y="5041900"/>
            <a:ext cx="3881191" cy="622300"/>
            <a:chOff x="4206204" y="5041900"/>
            <a:chExt cx="3881191" cy="622300"/>
          </a:xfrm>
        </p:grpSpPr>
        <p:sp>
          <p:nvSpPr>
            <p:cNvPr id="11" name="矩形: 圆角 10"/>
            <p:cNvSpPr/>
            <p:nvPr/>
          </p:nvSpPr>
          <p:spPr>
            <a:xfrm>
              <a:off x="4206204" y="5041900"/>
              <a:ext cx="3881191" cy="622300"/>
            </a:xfrm>
            <a:prstGeom prst="roundRect">
              <a:avLst/>
            </a:prstGeom>
            <a:solidFill>
              <a:srgbClr val="CFD8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990814" y="5099083"/>
              <a:ext cx="2339102" cy="461665"/>
            </a:xfrm>
            <a:prstGeom prst="rect">
              <a:avLst/>
            </a:prstGeom>
          </p:spPr>
          <p:txBody>
            <a:bodyPr wrap="none">
              <a:spAutoFit/>
            </a:bodyPr>
            <a:lstStyle/>
            <a:p>
              <a:r>
                <a:rPr lang="zh-CN" altLang="en-US" sz="2400" dirty="0">
                  <a:solidFill>
                    <a:schemeClr val="bg1"/>
                  </a:solidFill>
                  <a:latin typeface="方正胖娃简体" panose="03000509000000000000" pitchFamily="65" charset="-122"/>
                  <a:ea typeface="方正胖娃简体" panose="03000509000000000000" pitchFamily="65" charset="-122"/>
                </a:rPr>
                <a:t>请输入你的题目</a:t>
              </a:r>
              <a:endParaRPr lang="zh-CN" altLang="en-US" sz="2400" dirty="0">
                <a:solidFill>
                  <a:schemeClr val="bg1"/>
                </a:solidFill>
                <a:latin typeface="方正胖娃简体" panose="03000509000000000000" pitchFamily="65" charset="-122"/>
                <a:ea typeface="方正胖娃简体" panose="03000509000000000000" pitchFamily="65" charset="-122"/>
              </a:endParaRPr>
            </a:p>
          </p:txBody>
        </p:sp>
      </p:grpSp>
      <p:grpSp>
        <p:nvGrpSpPr>
          <p:cNvPr id="27" name="组合 26"/>
          <p:cNvGrpSpPr/>
          <p:nvPr/>
        </p:nvGrpSpPr>
        <p:grpSpPr>
          <a:xfrm>
            <a:off x="4206203" y="5829300"/>
            <a:ext cx="3881191" cy="622300"/>
            <a:chOff x="4206203" y="5829300"/>
            <a:chExt cx="3881191" cy="622300"/>
          </a:xfrm>
        </p:grpSpPr>
        <p:sp>
          <p:nvSpPr>
            <p:cNvPr id="12" name="矩形: 圆角 11"/>
            <p:cNvSpPr/>
            <p:nvPr/>
          </p:nvSpPr>
          <p:spPr>
            <a:xfrm>
              <a:off x="4206203" y="5829300"/>
              <a:ext cx="3881191" cy="622300"/>
            </a:xfrm>
            <a:prstGeom prst="roundRect">
              <a:avLst/>
            </a:prstGeom>
            <a:solidFill>
              <a:srgbClr val="CFD8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4977247" y="5848158"/>
              <a:ext cx="2339102" cy="461665"/>
            </a:xfrm>
            <a:prstGeom prst="rect">
              <a:avLst/>
            </a:prstGeom>
          </p:spPr>
          <p:txBody>
            <a:bodyPr wrap="none">
              <a:spAutoFit/>
            </a:bodyPr>
            <a:lstStyle/>
            <a:p>
              <a:r>
                <a:rPr lang="zh-CN" altLang="en-US" sz="2400" dirty="0">
                  <a:solidFill>
                    <a:schemeClr val="bg1"/>
                  </a:solidFill>
                  <a:latin typeface="方正胖娃简体" panose="03000509000000000000" pitchFamily="65" charset="-122"/>
                  <a:ea typeface="方正胖娃简体" panose="03000509000000000000" pitchFamily="65" charset="-122"/>
                </a:rPr>
                <a:t>请输入你的题目</a:t>
              </a:r>
              <a:endParaRPr lang="zh-CN" altLang="en-US" sz="2400" dirty="0">
                <a:solidFill>
                  <a:schemeClr val="bg1"/>
                </a:solidFill>
                <a:latin typeface="方正胖娃简体" panose="03000509000000000000" pitchFamily="65" charset="-122"/>
                <a:ea typeface="方正胖娃简体" panose="03000509000000000000" pitchFamily="65"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out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1000" fill="hold"/>
                                        <p:tgtEl>
                                          <p:spTgt spid="16"/>
                                        </p:tgtEl>
                                        <p:attrNameLst>
                                          <p:attrName>ppt_w</p:attrName>
                                        </p:attrNameLst>
                                      </p:cBhvr>
                                      <p:tavLst>
                                        <p:tav tm="0">
                                          <p:val>
                                            <p:fltVal val="0"/>
                                          </p:val>
                                        </p:tav>
                                        <p:tav tm="100000">
                                          <p:val>
                                            <p:strVal val="#ppt_w"/>
                                          </p:val>
                                        </p:tav>
                                      </p:tavLst>
                                    </p:anim>
                                    <p:anim calcmode="lin" valueType="num">
                                      <p:cBhvr>
                                        <p:cTn id="25" dur="1000" fill="hold"/>
                                        <p:tgtEl>
                                          <p:spTgt spid="16"/>
                                        </p:tgtEl>
                                        <p:attrNameLst>
                                          <p:attrName>ppt_h</p:attrName>
                                        </p:attrNameLst>
                                      </p:cBhvr>
                                      <p:tavLst>
                                        <p:tav tm="0">
                                          <p:val>
                                            <p:fltVal val="0"/>
                                          </p:val>
                                        </p:tav>
                                        <p:tav tm="100000">
                                          <p:val>
                                            <p:strVal val="#ppt_h"/>
                                          </p:val>
                                        </p:tav>
                                      </p:tavLst>
                                    </p:anim>
                                    <p:anim calcmode="lin" valueType="num">
                                      <p:cBhvr>
                                        <p:cTn id="26" dur="1000" fill="hold"/>
                                        <p:tgtEl>
                                          <p:spTgt spid="16"/>
                                        </p:tgtEl>
                                        <p:attrNameLst>
                                          <p:attrName>style.rotation</p:attrName>
                                        </p:attrNameLst>
                                      </p:cBhvr>
                                      <p:tavLst>
                                        <p:tav tm="0">
                                          <p:val>
                                            <p:fltVal val="90"/>
                                          </p:val>
                                        </p:tav>
                                        <p:tav tm="100000">
                                          <p:val>
                                            <p:fltVal val="0"/>
                                          </p:val>
                                        </p:tav>
                                      </p:tavLst>
                                    </p:anim>
                                    <p:animEffect transition="in" filter="fade">
                                      <p:cBhvr>
                                        <p:cTn id="27" dur="10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1000" fill="hold"/>
                                        <p:tgtEl>
                                          <p:spTgt spid="15"/>
                                        </p:tgtEl>
                                        <p:attrNameLst>
                                          <p:attrName>ppt_w</p:attrName>
                                        </p:attrNameLst>
                                      </p:cBhvr>
                                      <p:tavLst>
                                        <p:tav tm="0">
                                          <p:val>
                                            <p:fltVal val="0"/>
                                          </p:val>
                                        </p:tav>
                                        <p:tav tm="100000">
                                          <p:val>
                                            <p:strVal val="#ppt_w"/>
                                          </p:val>
                                        </p:tav>
                                      </p:tavLst>
                                    </p:anim>
                                    <p:anim calcmode="lin" valueType="num">
                                      <p:cBhvr>
                                        <p:cTn id="38" dur="1000" fill="hold"/>
                                        <p:tgtEl>
                                          <p:spTgt spid="15"/>
                                        </p:tgtEl>
                                        <p:attrNameLst>
                                          <p:attrName>ppt_h</p:attrName>
                                        </p:attrNameLst>
                                      </p:cBhvr>
                                      <p:tavLst>
                                        <p:tav tm="0">
                                          <p:val>
                                            <p:fltVal val="0"/>
                                          </p:val>
                                        </p:tav>
                                        <p:tav tm="100000">
                                          <p:val>
                                            <p:strVal val="#ppt_h"/>
                                          </p:val>
                                        </p:tav>
                                      </p:tavLst>
                                    </p:anim>
                                    <p:anim calcmode="lin" valueType="num">
                                      <p:cBhvr>
                                        <p:cTn id="39" dur="1000" fill="hold"/>
                                        <p:tgtEl>
                                          <p:spTgt spid="15"/>
                                        </p:tgtEl>
                                        <p:attrNameLst>
                                          <p:attrName>style.rotation</p:attrName>
                                        </p:attrNameLst>
                                      </p:cBhvr>
                                      <p:tavLst>
                                        <p:tav tm="0">
                                          <p:val>
                                            <p:fltVal val="90"/>
                                          </p:val>
                                        </p:tav>
                                        <p:tav tm="100000">
                                          <p:val>
                                            <p:fltVal val="0"/>
                                          </p:val>
                                        </p:tav>
                                      </p:tavLst>
                                    </p:anim>
                                    <p:animEffect transition="in" filter="fade">
                                      <p:cBhvr>
                                        <p:cTn id="40" dur="10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5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31" presetClass="entr" presetSubtype="0" fill="hold" grpId="0" nodeType="click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1000" fill="hold"/>
                                        <p:tgtEl>
                                          <p:spTgt spid="14"/>
                                        </p:tgtEl>
                                        <p:attrNameLst>
                                          <p:attrName>ppt_w</p:attrName>
                                        </p:attrNameLst>
                                      </p:cBhvr>
                                      <p:tavLst>
                                        <p:tav tm="0">
                                          <p:val>
                                            <p:fltVal val="0"/>
                                          </p:val>
                                        </p:tav>
                                        <p:tav tm="100000">
                                          <p:val>
                                            <p:strVal val="#ppt_w"/>
                                          </p:val>
                                        </p:tav>
                                      </p:tavLst>
                                    </p:anim>
                                    <p:anim calcmode="lin" valueType="num">
                                      <p:cBhvr>
                                        <p:cTn id="51" dur="1000" fill="hold"/>
                                        <p:tgtEl>
                                          <p:spTgt spid="14"/>
                                        </p:tgtEl>
                                        <p:attrNameLst>
                                          <p:attrName>ppt_h</p:attrName>
                                        </p:attrNameLst>
                                      </p:cBhvr>
                                      <p:tavLst>
                                        <p:tav tm="0">
                                          <p:val>
                                            <p:fltVal val="0"/>
                                          </p:val>
                                        </p:tav>
                                        <p:tav tm="100000">
                                          <p:val>
                                            <p:strVal val="#ppt_h"/>
                                          </p:val>
                                        </p:tav>
                                      </p:tavLst>
                                    </p:anim>
                                    <p:anim calcmode="lin" valueType="num">
                                      <p:cBhvr>
                                        <p:cTn id="52" dur="1000" fill="hold"/>
                                        <p:tgtEl>
                                          <p:spTgt spid="14"/>
                                        </p:tgtEl>
                                        <p:attrNameLst>
                                          <p:attrName>style.rotation</p:attrName>
                                        </p:attrNameLst>
                                      </p:cBhvr>
                                      <p:tavLst>
                                        <p:tav tm="0">
                                          <p:val>
                                            <p:fltVal val="90"/>
                                          </p:val>
                                        </p:tav>
                                        <p:tav tm="100000">
                                          <p:val>
                                            <p:fltVal val="0"/>
                                          </p:val>
                                        </p:tav>
                                      </p:tavLst>
                                    </p:anim>
                                    <p:animEffect transition="in" filter="fade">
                                      <p:cBhvr>
                                        <p:cTn id="53" dur="1000"/>
                                        <p:tgtEl>
                                          <p:spTgt spid="14"/>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wipe(left)">
                                      <p:cBhvr>
                                        <p:cTn id="58" dur="500"/>
                                        <p:tgtEl>
                                          <p:spTgt spid="26"/>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1000" fill="hold"/>
                                        <p:tgtEl>
                                          <p:spTgt spid="13"/>
                                        </p:tgtEl>
                                        <p:attrNameLst>
                                          <p:attrName>ppt_w</p:attrName>
                                        </p:attrNameLst>
                                      </p:cBhvr>
                                      <p:tavLst>
                                        <p:tav tm="0">
                                          <p:val>
                                            <p:fltVal val="0"/>
                                          </p:val>
                                        </p:tav>
                                        <p:tav tm="100000">
                                          <p:val>
                                            <p:strVal val="#ppt_w"/>
                                          </p:val>
                                        </p:tav>
                                      </p:tavLst>
                                    </p:anim>
                                    <p:anim calcmode="lin" valueType="num">
                                      <p:cBhvr>
                                        <p:cTn id="64" dur="1000" fill="hold"/>
                                        <p:tgtEl>
                                          <p:spTgt spid="13"/>
                                        </p:tgtEl>
                                        <p:attrNameLst>
                                          <p:attrName>ppt_h</p:attrName>
                                        </p:attrNameLst>
                                      </p:cBhvr>
                                      <p:tavLst>
                                        <p:tav tm="0">
                                          <p:val>
                                            <p:fltVal val="0"/>
                                          </p:val>
                                        </p:tav>
                                        <p:tav tm="100000">
                                          <p:val>
                                            <p:strVal val="#ppt_h"/>
                                          </p:val>
                                        </p:tav>
                                      </p:tavLst>
                                    </p:anim>
                                    <p:anim calcmode="lin" valueType="num">
                                      <p:cBhvr>
                                        <p:cTn id="65" dur="1000" fill="hold"/>
                                        <p:tgtEl>
                                          <p:spTgt spid="13"/>
                                        </p:tgtEl>
                                        <p:attrNameLst>
                                          <p:attrName>style.rotation</p:attrName>
                                        </p:attrNameLst>
                                      </p:cBhvr>
                                      <p:tavLst>
                                        <p:tav tm="0">
                                          <p:val>
                                            <p:fltVal val="90"/>
                                          </p:val>
                                        </p:tav>
                                        <p:tav tm="100000">
                                          <p:val>
                                            <p:fltVal val="0"/>
                                          </p:val>
                                        </p:tav>
                                      </p:tavLst>
                                    </p:anim>
                                    <p:animEffect transition="in" filter="fade">
                                      <p:cBhvr>
                                        <p:cTn id="66" dur="1000"/>
                                        <p:tgtEl>
                                          <p:spTgt spid="13"/>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nodeType="click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1" name="图片 20"/>
            <p:cNvPicPr>
              <a:picLocks noChangeAspect="1"/>
            </p:cNvPicPr>
            <p:nvPr/>
          </p:nvPicPr>
          <p:blipFill rotWithShape="1">
            <a:blip r:embed="rId1" cstate="screen"/>
            <a:srcRect b="12621"/>
            <a:stretch>
              <a:fillRect/>
            </a:stretch>
          </p:blipFill>
          <p:spPr>
            <a:xfrm>
              <a:off x="0" y="0"/>
              <a:ext cx="12192000" cy="6858000"/>
            </a:xfrm>
            <a:prstGeom prst="rect">
              <a:avLst/>
            </a:prstGeom>
          </p:spPr>
        </p:pic>
        <p:sp>
          <p:nvSpPr>
            <p:cNvPr id="22" name="矩形 21"/>
            <p:cNvSpPr/>
            <p:nvPr/>
          </p:nvSpPr>
          <p:spPr>
            <a:xfrm>
              <a:off x="0" y="3111500"/>
              <a:ext cx="12192000" cy="3746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圆角 8"/>
          <p:cNvSpPr/>
          <p:nvPr/>
        </p:nvSpPr>
        <p:spPr>
          <a:xfrm>
            <a:off x="2264053" y="3638644"/>
            <a:ext cx="9829800" cy="2730500"/>
          </a:xfrm>
          <a:prstGeom prst="roundRect">
            <a:avLst>
              <a:gd name="adj" fmla="val 5504"/>
            </a:avLst>
          </a:prstGeom>
          <a:solidFill>
            <a:srgbClr val="B2DF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304285" y="3772948"/>
            <a:ext cx="2339102" cy="461665"/>
          </a:xfrm>
          <a:prstGeom prst="rect">
            <a:avLst/>
          </a:prstGeom>
        </p:spPr>
        <p:txBody>
          <a:bodyPr wrap="none">
            <a:spAutoFit/>
          </a:bodyPr>
          <a:lstStyle/>
          <a:p>
            <a:r>
              <a:rPr lang="zh-CN" altLang="en-US" sz="2400" dirty="0">
                <a:solidFill>
                  <a:schemeClr val="bg1"/>
                </a:solidFill>
                <a:latin typeface="方正胖娃简体" panose="03000509000000000000" pitchFamily="65" charset="-122"/>
                <a:ea typeface="方正胖娃简体" panose="03000509000000000000" pitchFamily="65" charset="-122"/>
              </a:rPr>
              <a:t>请输入你的题目</a:t>
            </a:r>
            <a:endParaRPr lang="zh-CN" altLang="en-US" sz="2400" dirty="0">
              <a:solidFill>
                <a:schemeClr val="bg1"/>
              </a:solidFill>
              <a:latin typeface="方正胖娃简体" panose="03000509000000000000" pitchFamily="65" charset="-122"/>
              <a:ea typeface="方正胖娃简体" panose="03000509000000000000" pitchFamily="65" charset="-122"/>
            </a:endParaRPr>
          </a:p>
        </p:txBody>
      </p:sp>
      <p:sp>
        <p:nvSpPr>
          <p:cNvPr id="3" name="矩形 2"/>
          <p:cNvSpPr/>
          <p:nvPr/>
        </p:nvSpPr>
        <p:spPr>
          <a:xfrm>
            <a:off x="5707021" y="4470652"/>
            <a:ext cx="6096000" cy="1477328"/>
          </a:xfrm>
          <a:prstGeom prst="rect">
            <a:avLst/>
          </a:prstGeom>
        </p:spPr>
        <p:txBody>
          <a:bodyPr>
            <a:spAutoFit/>
          </a:bodyPr>
          <a:lstStyle/>
          <a:p>
            <a:r>
              <a:rPr lang="zh-CN" altLang="en-US" dirty="0">
                <a:solidFill>
                  <a:schemeClr val="bg1"/>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请在此处添加详细描述文本，尽量与标题文本语言风格相符合，语言描述尽量简洁生动。请在此处添加详细描述文本，尽量与标题文本语言风格相符合，语言描述尽量简洁生动。</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Freeform 20"/>
          <p:cNvSpPr>
            <a:spLocks noEditPoints="1"/>
          </p:cNvSpPr>
          <p:nvPr/>
        </p:nvSpPr>
        <p:spPr bwMode="auto">
          <a:xfrm>
            <a:off x="3204412" y="3772948"/>
            <a:ext cx="1876935" cy="2291240"/>
          </a:xfrm>
          <a:custGeom>
            <a:avLst/>
            <a:gdLst>
              <a:gd name="T0" fmla="*/ 49 w 446"/>
              <a:gd name="T1" fmla="*/ 542 h 542"/>
              <a:gd name="T2" fmla="*/ 27 w 446"/>
              <a:gd name="T3" fmla="*/ 62 h 542"/>
              <a:gd name="T4" fmla="*/ 350 w 446"/>
              <a:gd name="T5" fmla="*/ 407 h 542"/>
              <a:gd name="T6" fmla="*/ 49 w 446"/>
              <a:gd name="T7" fmla="*/ 542 h 542"/>
              <a:gd name="T8" fmla="*/ 215 w 446"/>
              <a:gd name="T9" fmla="*/ 376 h 542"/>
              <a:gd name="T10" fmla="*/ 145 w 446"/>
              <a:gd name="T11" fmla="*/ 317 h 542"/>
              <a:gd name="T12" fmla="*/ 215 w 446"/>
              <a:gd name="T13" fmla="*/ 376 h 542"/>
            </a:gdLst>
            <a:ahLst/>
            <a:cxnLst>
              <a:cxn ang="0">
                <a:pos x="T0" y="T1"/>
              </a:cxn>
              <a:cxn ang="0">
                <a:pos x="T2" y="T3"/>
              </a:cxn>
              <a:cxn ang="0">
                <a:pos x="T4" y="T5"/>
              </a:cxn>
              <a:cxn ang="0">
                <a:pos x="T6" y="T7"/>
              </a:cxn>
              <a:cxn ang="0">
                <a:pos x="T8" y="T9"/>
              </a:cxn>
              <a:cxn ang="0">
                <a:pos x="T10" y="T11"/>
              </a:cxn>
              <a:cxn ang="0">
                <a:pos x="T12" y="T13"/>
              </a:cxn>
            </a:cxnLst>
            <a:rect l="0" t="0" r="r" b="b"/>
            <a:pathLst>
              <a:path w="446" h="542">
                <a:moveTo>
                  <a:pt x="49" y="542"/>
                </a:moveTo>
                <a:cubicBezTo>
                  <a:pt x="43" y="381"/>
                  <a:pt x="57" y="200"/>
                  <a:pt x="27" y="62"/>
                </a:cubicBezTo>
                <a:cubicBezTo>
                  <a:pt x="242" y="0"/>
                  <a:pt x="446" y="208"/>
                  <a:pt x="350" y="407"/>
                </a:cubicBezTo>
                <a:cubicBezTo>
                  <a:pt x="304" y="503"/>
                  <a:pt x="176" y="534"/>
                  <a:pt x="49" y="542"/>
                </a:cubicBezTo>
                <a:close/>
                <a:moveTo>
                  <a:pt x="215" y="376"/>
                </a:moveTo>
                <a:cubicBezTo>
                  <a:pt x="219" y="331"/>
                  <a:pt x="192" y="309"/>
                  <a:pt x="145" y="317"/>
                </a:cubicBezTo>
                <a:cubicBezTo>
                  <a:pt x="0" y="344"/>
                  <a:pt x="202" y="525"/>
                  <a:pt x="215" y="37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pic>
        <p:nvPicPr>
          <p:cNvPr id="2" name="图片 1"/>
          <p:cNvPicPr>
            <a:picLocks noChangeAspect="1"/>
          </p:cNvPicPr>
          <p:nvPr/>
        </p:nvPicPr>
        <p:blipFill>
          <a:blip r:embed="rId2" cstate="screen"/>
          <a:stretch>
            <a:fillRect/>
          </a:stretch>
        </p:blipFill>
        <p:spPr>
          <a:xfrm>
            <a:off x="400727" y="3957302"/>
            <a:ext cx="2402958" cy="250402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14:presetBounceEnd="70000">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14:bounceEnd="70000">
                                          <p:cBhvr additive="base">
                                            <p:cTn id="12" dur="1000" fill="hold"/>
                                            <p:tgtEl>
                                              <p:spTgt spid="2"/>
                                            </p:tgtEl>
                                            <p:attrNameLst>
                                              <p:attrName>ppt_x</p:attrName>
                                            </p:attrNameLst>
                                          </p:cBhvr>
                                          <p:tavLst>
                                            <p:tav tm="0">
                                              <p:val>
                                                <p:strVal val="#ppt_x"/>
                                              </p:val>
                                            </p:tav>
                                            <p:tav tm="100000">
                                              <p:val>
                                                <p:strVal val="#ppt_x"/>
                                              </p:val>
                                            </p:tav>
                                          </p:tavLst>
                                        </p:anim>
                                        <p:anim calcmode="lin" valueType="num" p14:bounceEnd="70000">
                                          <p:cBhvr additive="base">
                                            <p:cTn id="13"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1000" fill="hold"/>
                                            <p:tgtEl>
                                              <p:spTgt spid="10"/>
                                            </p:tgtEl>
                                            <p:attrNameLst>
                                              <p:attrName>ppt_w</p:attrName>
                                            </p:attrNameLst>
                                          </p:cBhvr>
                                          <p:tavLst>
                                            <p:tav tm="0">
                                              <p:val>
                                                <p:fltVal val="0"/>
                                              </p:val>
                                            </p:tav>
                                            <p:tav tm="100000">
                                              <p:val>
                                                <p:strVal val="#ppt_w"/>
                                              </p:val>
                                            </p:tav>
                                          </p:tavLst>
                                        </p:anim>
                                        <p:anim calcmode="lin" valueType="num">
                                          <p:cBhvr>
                                            <p:cTn id="24" dur="1000" fill="hold"/>
                                            <p:tgtEl>
                                              <p:spTgt spid="10"/>
                                            </p:tgtEl>
                                            <p:attrNameLst>
                                              <p:attrName>ppt_h</p:attrName>
                                            </p:attrNameLst>
                                          </p:cBhvr>
                                          <p:tavLst>
                                            <p:tav tm="0">
                                              <p:val>
                                                <p:fltVal val="0"/>
                                              </p:val>
                                            </p:tav>
                                            <p:tav tm="100000">
                                              <p:val>
                                                <p:strVal val="#ppt_h"/>
                                              </p:val>
                                            </p:tav>
                                          </p:tavLst>
                                        </p:anim>
                                        <p:anim calcmode="lin" valueType="num">
                                          <p:cBhvr>
                                            <p:cTn id="25" dur="1000" fill="hold"/>
                                            <p:tgtEl>
                                              <p:spTgt spid="10"/>
                                            </p:tgtEl>
                                            <p:attrNameLst>
                                              <p:attrName>style.rotation</p:attrName>
                                            </p:attrNameLst>
                                          </p:cBhvr>
                                          <p:tavLst>
                                            <p:tav tm="0">
                                              <p:val>
                                                <p:fltVal val="90"/>
                                              </p:val>
                                            </p:tav>
                                            <p:tav tm="100000">
                                              <p:val>
                                                <p:fltVal val="0"/>
                                              </p:val>
                                            </p:tav>
                                          </p:tavLst>
                                        </p:anim>
                                        <p:animEffect transition="in" filter="fade">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Effect transition="in" filter="fade">
                                          <p:cBhvr>
                                            <p:cTn id="33" dur="1000"/>
                                            <p:tgtEl>
                                              <p:spTgt spid="1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1000" fill="hold"/>
                                            <p:tgtEl>
                                              <p:spTgt spid="3"/>
                                            </p:tgtEl>
                                            <p:attrNameLst>
                                              <p:attrName>ppt_w</p:attrName>
                                            </p:attrNameLst>
                                          </p:cBhvr>
                                          <p:tavLst>
                                            <p:tav tm="0">
                                              <p:val>
                                                <p:fltVal val="0"/>
                                              </p:val>
                                            </p:tav>
                                            <p:tav tm="100000">
                                              <p:val>
                                                <p:strVal val="#ppt_w"/>
                                              </p:val>
                                            </p:tav>
                                          </p:tavLst>
                                        </p:anim>
                                        <p:anim calcmode="lin" valueType="num">
                                          <p:cBhvr>
                                            <p:cTn id="37" dur="1000" fill="hold"/>
                                            <p:tgtEl>
                                              <p:spTgt spid="3"/>
                                            </p:tgtEl>
                                            <p:attrNameLst>
                                              <p:attrName>ppt_h</p:attrName>
                                            </p:attrNameLst>
                                          </p:cBhvr>
                                          <p:tavLst>
                                            <p:tav tm="0">
                                              <p:val>
                                                <p:fltVal val="0"/>
                                              </p:val>
                                            </p:tav>
                                            <p:tav tm="100000">
                                              <p:val>
                                                <p:strVal val="#ppt_h"/>
                                              </p:val>
                                            </p:tav>
                                          </p:tavLst>
                                        </p:anim>
                                        <p:animEffect transition="in" filter="fade">
                                          <p:cBhvr>
                                            <p:cTn id="3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p:bldP spid="3" grpId="0"/>
          <p:bldP spid="10"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1000" fill="hold"/>
                                            <p:tgtEl>
                                              <p:spTgt spid="2"/>
                                            </p:tgtEl>
                                            <p:attrNameLst>
                                              <p:attrName>ppt_x</p:attrName>
                                            </p:attrNameLst>
                                          </p:cBhvr>
                                          <p:tavLst>
                                            <p:tav tm="0">
                                              <p:val>
                                                <p:strVal val="#ppt_x"/>
                                              </p:val>
                                            </p:tav>
                                            <p:tav tm="100000">
                                              <p:val>
                                                <p:strVal val="#ppt_x"/>
                                              </p:val>
                                            </p:tav>
                                          </p:tavLst>
                                        </p:anim>
                                        <p:anim calcmode="lin" valueType="num">
                                          <p:cBhvr additive="base">
                                            <p:cTn id="13"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1000" fill="hold"/>
                                            <p:tgtEl>
                                              <p:spTgt spid="10"/>
                                            </p:tgtEl>
                                            <p:attrNameLst>
                                              <p:attrName>ppt_w</p:attrName>
                                            </p:attrNameLst>
                                          </p:cBhvr>
                                          <p:tavLst>
                                            <p:tav tm="0">
                                              <p:val>
                                                <p:fltVal val="0"/>
                                              </p:val>
                                            </p:tav>
                                            <p:tav tm="100000">
                                              <p:val>
                                                <p:strVal val="#ppt_w"/>
                                              </p:val>
                                            </p:tav>
                                          </p:tavLst>
                                        </p:anim>
                                        <p:anim calcmode="lin" valueType="num">
                                          <p:cBhvr>
                                            <p:cTn id="24" dur="1000" fill="hold"/>
                                            <p:tgtEl>
                                              <p:spTgt spid="10"/>
                                            </p:tgtEl>
                                            <p:attrNameLst>
                                              <p:attrName>ppt_h</p:attrName>
                                            </p:attrNameLst>
                                          </p:cBhvr>
                                          <p:tavLst>
                                            <p:tav tm="0">
                                              <p:val>
                                                <p:fltVal val="0"/>
                                              </p:val>
                                            </p:tav>
                                            <p:tav tm="100000">
                                              <p:val>
                                                <p:strVal val="#ppt_h"/>
                                              </p:val>
                                            </p:tav>
                                          </p:tavLst>
                                        </p:anim>
                                        <p:anim calcmode="lin" valueType="num">
                                          <p:cBhvr>
                                            <p:cTn id="25" dur="1000" fill="hold"/>
                                            <p:tgtEl>
                                              <p:spTgt spid="10"/>
                                            </p:tgtEl>
                                            <p:attrNameLst>
                                              <p:attrName>style.rotation</p:attrName>
                                            </p:attrNameLst>
                                          </p:cBhvr>
                                          <p:tavLst>
                                            <p:tav tm="0">
                                              <p:val>
                                                <p:fltVal val="90"/>
                                              </p:val>
                                            </p:tav>
                                            <p:tav tm="100000">
                                              <p:val>
                                                <p:fltVal val="0"/>
                                              </p:val>
                                            </p:tav>
                                          </p:tavLst>
                                        </p:anim>
                                        <p:animEffect transition="in" filter="fade">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Effect transition="in" filter="fade">
                                          <p:cBhvr>
                                            <p:cTn id="33" dur="1000"/>
                                            <p:tgtEl>
                                              <p:spTgt spid="1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1000" fill="hold"/>
                                            <p:tgtEl>
                                              <p:spTgt spid="3"/>
                                            </p:tgtEl>
                                            <p:attrNameLst>
                                              <p:attrName>ppt_w</p:attrName>
                                            </p:attrNameLst>
                                          </p:cBhvr>
                                          <p:tavLst>
                                            <p:tav tm="0">
                                              <p:val>
                                                <p:fltVal val="0"/>
                                              </p:val>
                                            </p:tav>
                                            <p:tav tm="100000">
                                              <p:val>
                                                <p:strVal val="#ppt_w"/>
                                              </p:val>
                                            </p:tav>
                                          </p:tavLst>
                                        </p:anim>
                                        <p:anim calcmode="lin" valueType="num">
                                          <p:cBhvr>
                                            <p:cTn id="37" dur="1000" fill="hold"/>
                                            <p:tgtEl>
                                              <p:spTgt spid="3"/>
                                            </p:tgtEl>
                                            <p:attrNameLst>
                                              <p:attrName>ppt_h</p:attrName>
                                            </p:attrNameLst>
                                          </p:cBhvr>
                                          <p:tavLst>
                                            <p:tav tm="0">
                                              <p:val>
                                                <p:fltVal val="0"/>
                                              </p:val>
                                            </p:tav>
                                            <p:tav tm="100000">
                                              <p:val>
                                                <p:strVal val="#ppt_h"/>
                                              </p:val>
                                            </p:tav>
                                          </p:tavLst>
                                        </p:anim>
                                        <p:animEffect transition="in" filter="fade">
                                          <p:cBhvr>
                                            <p:cTn id="3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p:bldP spid="3" grpId="0"/>
          <p:bldP spid="10"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p:nvPr/>
        </p:nvSpPr>
        <p:spPr bwMode="auto">
          <a:xfrm>
            <a:off x="5602920" y="1390141"/>
            <a:ext cx="761587" cy="1226211"/>
          </a:xfrm>
          <a:custGeom>
            <a:avLst/>
            <a:gdLst>
              <a:gd name="T0" fmla="*/ 21 w 93"/>
              <a:gd name="T1" fmla="*/ 101 h 151"/>
              <a:gd name="T2" fmla="*/ 34 w 93"/>
              <a:gd name="T3" fmla="*/ 124 h 151"/>
              <a:gd name="T4" fmla="*/ 47 w 93"/>
              <a:gd name="T5" fmla="*/ 147 h 151"/>
              <a:gd name="T6" fmla="*/ 56 w 93"/>
              <a:gd name="T7" fmla="*/ 146 h 151"/>
              <a:gd name="T8" fmla="*/ 75 w 93"/>
              <a:gd name="T9" fmla="*/ 117 h 151"/>
              <a:gd name="T10" fmla="*/ 90 w 93"/>
              <a:gd name="T11" fmla="*/ 65 h 151"/>
              <a:gd name="T12" fmla="*/ 67 w 93"/>
              <a:gd name="T13" fmla="*/ 23 h 151"/>
              <a:gd name="T14" fmla="*/ 52 w 93"/>
              <a:gd name="T15" fmla="*/ 3 h 151"/>
              <a:gd name="T16" fmla="*/ 51 w 93"/>
              <a:gd name="T17" fmla="*/ 2 h 151"/>
              <a:gd name="T18" fmla="*/ 47 w 93"/>
              <a:gd name="T19" fmla="*/ 2 h 151"/>
              <a:gd name="T20" fmla="*/ 46 w 93"/>
              <a:gd name="T21" fmla="*/ 4 h 151"/>
              <a:gd name="T22" fmla="*/ 21 w 93"/>
              <a:gd name="T23" fmla="*/ 10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 h="151">
                <a:moveTo>
                  <a:pt x="21" y="101"/>
                </a:moveTo>
                <a:cubicBezTo>
                  <a:pt x="25" y="111"/>
                  <a:pt x="30" y="119"/>
                  <a:pt x="34" y="124"/>
                </a:cubicBezTo>
                <a:cubicBezTo>
                  <a:pt x="38" y="132"/>
                  <a:pt x="44" y="141"/>
                  <a:pt x="47" y="147"/>
                </a:cubicBezTo>
                <a:cubicBezTo>
                  <a:pt x="50" y="151"/>
                  <a:pt x="53" y="151"/>
                  <a:pt x="56" y="146"/>
                </a:cubicBezTo>
                <a:cubicBezTo>
                  <a:pt x="61" y="138"/>
                  <a:pt x="70" y="125"/>
                  <a:pt x="75" y="117"/>
                </a:cubicBezTo>
                <a:cubicBezTo>
                  <a:pt x="82" y="105"/>
                  <a:pt x="93" y="85"/>
                  <a:pt x="90" y="65"/>
                </a:cubicBezTo>
                <a:cubicBezTo>
                  <a:pt x="86" y="46"/>
                  <a:pt x="72" y="29"/>
                  <a:pt x="67" y="23"/>
                </a:cubicBezTo>
                <a:cubicBezTo>
                  <a:pt x="64" y="18"/>
                  <a:pt x="56" y="8"/>
                  <a:pt x="52" y="3"/>
                </a:cubicBezTo>
                <a:cubicBezTo>
                  <a:pt x="51" y="3"/>
                  <a:pt x="51" y="2"/>
                  <a:pt x="51" y="2"/>
                </a:cubicBezTo>
                <a:cubicBezTo>
                  <a:pt x="49" y="0"/>
                  <a:pt x="48" y="0"/>
                  <a:pt x="47" y="2"/>
                </a:cubicBezTo>
                <a:cubicBezTo>
                  <a:pt x="46" y="3"/>
                  <a:pt x="46" y="3"/>
                  <a:pt x="46" y="4"/>
                </a:cubicBezTo>
                <a:cubicBezTo>
                  <a:pt x="25" y="41"/>
                  <a:pt x="0" y="54"/>
                  <a:pt x="21" y="101"/>
                </a:cubicBezTo>
                <a:close/>
              </a:path>
            </a:pathLst>
          </a:custGeom>
          <a:solidFill>
            <a:srgbClr val="FFE082"/>
          </a:solidFill>
          <a:ln>
            <a:noFill/>
          </a:ln>
        </p:spPr>
        <p:txBody>
          <a:bodyPr vert="horz" wrap="square" lIns="91440" tIns="45720" rIns="91440" bIns="45720" numCol="1" anchor="t" anchorCtr="0" compatLnSpc="1"/>
          <a:lstStyle/>
          <a:p>
            <a:endParaRPr lang="id-ID"/>
          </a:p>
        </p:txBody>
      </p:sp>
      <p:sp>
        <p:nvSpPr>
          <p:cNvPr id="5" name="Freeform 6"/>
          <p:cNvSpPr/>
          <p:nvPr/>
        </p:nvSpPr>
        <p:spPr bwMode="auto">
          <a:xfrm>
            <a:off x="5162362" y="2121083"/>
            <a:ext cx="850381" cy="1188638"/>
          </a:xfrm>
          <a:custGeom>
            <a:avLst/>
            <a:gdLst>
              <a:gd name="T0" fmla="*/ 97 w 104"/>
              <a:gd name="T1" fmla="*/ 145 h 146"/>
              <a:gd name="T2" fmla="*/ 82 w 104"/>
              <a:gd name="T3" fmla="*/ 54 h 146"/>
              <a:gd name="T4" fmla="*/ 45 w 104"/>
              <a:gd name="T5" fmla="*/ 28 h 146"/>
              <a:gd name="T6" fmla="*/ 11 w 104"/>
              <a:gd name="T7" fmla="*/ 4 h 146"/>
              <a:gd name="T8" fmla="*/ 9 w 104"/>
              <a:gd name="T9" fmla="*/ 4 h 146"/>
              <a:gd name="T10" fmla="*/ 9 w 104"/>
              <a:gd name="T11" fmla="*/ 76 h 146"/>
              <a:gd name="T12" fmla="*/ 48 w 104"/>
              <a:gd name="T13" fmla="*/ 118 h 146"/>
              <a:gd name="T14" fmla="*/ 95 w 104"/>
              <a:gd name="T15" fmla="*/ 145 h 146"/>
              <a:gd name="T16" fmla="*/ 97 w 104"/>
              <a:gd name="T17"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46">
                <a:moveTo>
                  <a:pt x="97" y="145"/>
                </a:moveTo>
                <a:cubicBezTo>
                  <a:pt x="104" y="119"/>
                  <a:pt x="99" y="78"/>
                  <a:pt x="82" y="54"/>
                </a:cubicBezTo>
                <a:cubicBezTo>
                  <a:pt x="72" y="41"/>
                  <a:pt x="59" y="35"/>
                  <a:pt x="45" y="28"/>
                </a:cubicBezTo>
                <a:cubicBezTo>
                  <a:pt x="33" y="23"/>
                  <a:pt x="17" y="16"/>
                  <a:pt x="11" y="4"/>
                </a:cubicBezTo>
                <a:cubicBezTo>
                  <a:pt x="11" y="3"/>
                  <a:pt x="9" y="0"/>
                  <a:pt x="9" y="4"/>
                </a:cubicBezTo>
                <a:cubicBezTo>
                  <a:pt x="2" y="29"/>
                  <a:pt x="0" y="52"/>
                  <a:pt x="9" y="76"/>
                </a:cubicBezTo>
                <a:cubicBezTo>
                  <a:pt x="16" y="96"/>
                  <a:pt x="28" y="107"/>
                  <a:pt x="48" y="118"/>
                </a:cubicBezTo>
                <a:cubicBezTo>
                  <a:pt x="64" y="127"/>
                  <a:pt x="82" y="129"/>
                  <a:pt x="95" y="145"/>
                </a:cubicBezTo>
                <a:cubicBezTo>
                  <a:pt x="96" y="146"/>
                  <a:pt x="97" y="146"/>
                  <a:pt x="97" y="145"/>
                </a:cubicBezTo>
                <a:close/>
              </a:path>
            </a:pathLst>
          </a:custGeom>
          <a:solidFill>
            <a:srgbClr val="FFCDD2"/>
          </a:solidFill>
          <a:ln>
            <a:noFill/>
          </a:ln>
        </p:spPr>
        <p:txBody>
          <a:bodyPr vert="horz" wrap="square" lIns="91440" tIns="45720" rIns="91440" bIns="45720" numCol="1" anchor="t" anchorCtr="0" compatLnSpc="1"/>
          <a:lstStyle/>
          <a:p>
            <a:endParaRPr lang="id-ID"/>
          </a:p>
        </p:txBody>
      </p:sp>
      <p:sp>
        <p:nvSpPr>
          <p:cNvPr id="6" name="Freeform 7"/>
          <p:cNvSpPr/>
          <p:nvPr/>
        </p:nvSpPr>
        <p:spPr bwMode="auto">
          <a:xfrm>
            <a:off x="5162362" y="2940833"/>
            <a:ext cx="850381" cy="1188638"/>
          </a:xfrm>
          <a:custGeom>
            <a:avLst/>
            <a:gdLst>
              <a:gd name="T0" fmla="*/ 97 w 104"/>
              <a:gd name="T1" fmla="*/ 145 h 146"/>
              <a:gd name="T2" fmla="*/ 82 w 104"/>
              <a:gd name="T3" fmla="*/ 54 h 146"/>
              <a:gd name="T4" fmla="*/ 45 w 104"/>
              <a:gd name="T5" fmla="*/ 28 h 146"/>
              <a:gd name="T6" fmla="*/ 11 w 104"/>
              <a:gd name="T7" fmla="*/ 4 h 146"/>
              <a:gd name="T8" fmla="*/ 9 w 104"/>
              <a:gd name="T9" fmla="*/ 4 h 146"/>
              <a:gd name="T10" fmla="*/ 9 w 104"/>
              <a:gd name="T11" fmla="*/ 76 h 146"/>
              <a:gd name="T12" fmla="*/ 48 w 104"/>
              <a:gd name="T13" fmla="*/ 118 h 146"/>
              <a:gd name="T14" fmla="*/ 95 w 104"/>
              <a:gd name="T15" fmla="*/ 145 h 146"/>
              <a:gd name="T16" fmla="*/ 97 w 104"/>
              <a:gd name="T17"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46">
                <a:moveTo>
                  <a:pt x="97" y="145"/>
                </a:moveTo>
                <a:cubicBezTo>
                  <a:pt x="104" y="119"/>
                  <a:pt x="99" y="78"/>
                  <a:pt x="82" y="54"/>
                </a:cubicBezTo>
                <a:cubicBezTo>
                  <a:pt x="72" y="41"/>
                  <a:pt x="59" y="35"/>
                  <a:pt x="45" y="28"/>
                </a:cubicBezTo>
                <a:cubicBezTo>
                  <a:pt x="33" y="23"/>
                  <a:pt x="17" y="16"/>
                  <a:pt x="11" y="4"/>
                </a:cubicBezTo>
                <a:cubicBezTo>
                  <a:pt x="11" y="3"/>
                  <a:pt x="9" y="0"/>
                  <a:pt x="9" y="4"/>
                </a:cubicBezTo>
                <a:cubicBezTo>
                  <a:pt x="2" y="29"/>
                  <a:pt x="0" y="52"/>
                  <a:pt x="9" y="76"/>
                </a:cubicBezTo>
                <a:cubicBezTo>
                  <a:pt x="16" y="96"/>
                  <a:pt x="28" y="107"/>
                  <a:pt x="48" y="118"/>
                </a:cubicBezTo>
                <a:cubicBezTo>
                  <a:pt x="64" y="127"/>
                  <a:pt x="82" y="129"/>
                  <a:pt x="95" y="145"/>
                </a:cubicBezTo>
                <a:cubicBezTo>
                  <a:pt x="96" y="146"/>
                  <a:pt x="97" y="146"/>
                  <a:pt x="97" y="145"/>
                </a:cubicBezTo>
                <a:close/>
              </a:path>
            </a:pathLst>
          </a:custGeom>
          <a:solidFill>
            <a:srgbClr val="B3E5FC"/>
          </a:solidFill>
          <a:ln>
            <a:noFill/>
          </a:ln>
        </p:spPr>
        <p:txBody>
          <a:bodyPr vert="horz" wrap="square" lIns="91440" tIns="45720" rIns="91440" bIns="45720" numCol="1" anchor="t" anchorCtr="0" compatLnSpc="1"/>
          <a:lstStyle/>
          <a:p>
            <a:endParaRPr lang="id-ID"/>
          </a:p>
        </p:txBody>
      </p:sp>
      <p:sp>
        <p:nvSpPr>
          <p:cNvPr id="7" name="Freeform 8"/>
          <p:cNvSpPr/>
          <p:nvPr/>
        </p:nvSpPr>
        <p:spPr bwMode="auto">
          <a:xfrm>
            <a:off x="5162362" y="3764002"/>
            <a:ext cx="850381" cy="1185223"/>
          </a:xfrm>
          <a:custGeom>
            <a:avLst/>
            <a:gdLst>
              <a:gd name="T0" fmla="*/ 97 w 104"/>
              <a:gd name="T1" fmla="*/ 145 h 146"/>
              <a:gd name="T2" fmla="*/ 82 w 104"/>
              <a:gd name="T3" fmla="*/ 54 h 146"/>
              <a:gd name="T4" fmla="*/ 45 w 104"/>
              <a:gd name="T5" fmla="*/ 28 h 146"/>
              <a:gd name="T6" fmla="*/ 11 w 104"/>
              <a:gd name="T7" fmla="*/ 4 h 146"/>
              <a:gd name="T8" fmla="*/ 9 w 104"/>
              <a:gd name="T9" fmla="*/ 4 h 146"/>
              <a:gd name="T10" fmla="*/ 9 w 104"/>
              <a:gd name="T11" fmla="*/ 76 h 146"/>
              <a:gd name="T12" fmla="*/ 48 w 104"/>
              <a:gd name="T13" fmla="*/ 118 h 146"/>
              <a:gd name="T14" fmla="*/ 95 w 104"/>
              <a:gd name="T15" fmla="*/ 145 h 146"/>
              <a:gd name="T16" fmla="*/ 97 w 104"/>
              <a:gd name="T17"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46">
                <a:moveTo>
                  <a:pt x="97" y="145"/>
                </a:moveTo>
                <a:cubicBezTo>
                  <a:pt x="104" y="118"/>
                  <a:pt x="99" y="78"/>
                  <a:pt x="82" y="54"/>
                </a:cubicBezTo>
                <a:cubicBezTo>
                  <a:pt x="72" y="41"/>
                  <a:pt x="59" y="35"/>
                  <a:pt x="45" y="28"/>
                </a:cubicBezTo>
                <a:cubicBezTo>
                  <a:pt x="33" y="23"/>
                  <a:pt x="17" y="16"/>
                  <a:pt x="11" y="4"/>
                </a:cubicBezTo>
                <a:cubicBezTo>
                  <a:pt x="11" y="3"/>
                  <a:pt x="9" y="0"/>
                  <a:pt x="9" y="4"/>
                </a:cubicBezTo>
                <a:cubicBezTo>
                  <a:pt x="2" y="29"/>
                  <a:pt x="0" y="52"/>
                  <a:pt x="9" y="76"/>
                </a:cubicBezTo>
                <a:cubicBezTo>
                  <a:pt x="16" y="96"/>
                  <a:pt x="28" y="107"/>
                  <a:pt x="48" y="118"/>
                </a:cubicBezTo>
                <a:cubicBezTo>
                  <a:pt x="64" y="127"/>
                  <a:pt x="82" y="129"/>
                  <a:pt x="95" y="145"/>
                </a:cubicBezTo>
                <a:cubicBezTo>
                  <a:pt x="96" y="146"/>
                  <a:pt x="97" y="146"/>
                  <a:pt x="97" y="145"/>
                </a:cubicBezTo>
                <a:close/>
              </a:path>
            </a:pathLst>
          </a:custGeom>
          <a:solidFill>
            <a:srgbClr val="B2DFDB"/>
          </a:solidFill>
          <a:ln>
            <a:noFill/>
          </a:ln>
        </p:spPr>
        <p:txBody>
          <a:bodyPr vert="horz" wrap="square" lIns="91440" tIns="45720" rIns="91440" bIns="45720" numCol="1" anchor="t" anchorCtr="0" compatLnSpc="1"/>
          <a:lstStyle/>
          <a:p>
            <a:endParaRPr lang="id-ID"/>
          </a:p>
        </p:txBody>
      </p:sp>
      <p:sp>
        <p:nvSpPr>
          <p:cNvPr id="8" name="Freeform 9"/>
          <p:cNvSpPr/>
          <p:nvPr/>
        </p:nvSpPr>
        <p:spPr bwMode="auto">
          <a:xfrm>
            <a:off x="6046893" y="2121083"/>
            <a:ext cx="850381" cy="1188638"/>
          </a:xfrm>
          <a:custGeom>
            <a:avLst/>
            <a:gdLst>
              <a:gd name="T0" fmla="*/ 6 w 104"/>
              <a:gd name="T1" fmla="*/ 145 h 146"/>
              <a:gd name="T2" fmla="*/ 22 w 104"/>
              <a:gd name="T3" fmla="*/ 54 h 146"/>
              <a:gd name="T4" fmla="*/ 59 w 104"/>
              <a:gd name="T5" fmla="*/ 28 h 146"/>
              <a:gd name="T6" fmla="*/ 92 w 104"/>
              <a:gd name="T7" fmla="*/ 4 h 146"/>
              <a:gd name="T8" fmla="*/ 95 w 104"/>
              <a:gd name="T9" fmla="*/ 4 h 146"/>
              <a:gd name="T10" fmla="*/ 95 w 104"/>
              <a:gd name="T11" fmla="*/ 76 h 146"/>
              <a:gd name="T12" fmla="*/ 55 w 104"/>
              <a:gd name="T13" fmla="*/ 118 h 146"/>
              <a:gd name="T14" fmla="*/ 8 w 104"/>
              <a:gd name="T15" fmla="*/ 145 h 146"/>
              <a:gd name="T16" fmla="*/ 6 w 104"/>
              <a:gd name="T17"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46">
                <a:moveTo>
                  <a:pt x="6" y="145"/>
                </a:moveTo>
                <a:cubicBezTo>
                  <a:pt x="0" y="119"/>
                  <a:pt x="5" y="78"/>
                  <a:pt x="22" y="54"/>
                </a:cubicBezTo>
                <a:cubicBezTo>
                  <a:pt x="32" y="41"/>
                  <a:pt x="45" y="35"/>
                  <a:pt x="59" y="28"/>
                </a:cubicBezTo>
                <a:cubicBezTo>
                  <a:pt x="70" y="23"/>
                  <a:pt x="86" y="16"/>
                  <a:pt x="92" y="4"/>
                </a:cubicBezTo>
                <a:cubicBezTo>
                  <a:pt x="93" y="3"/>
                  <a:pt x="94" y="0"/>
                  <a:pt x="95" y="4"/>
                </a:cubicBezTo>
                <a:cubicBezTo>
                  <a:pt x="101" y="29"/>
                  <a:pt x="104" y="52"/>
                  <a:pt x="95" y="76"/>
                </a:cubicBezTo>
                <a:cubicBezTo>
                  <a:pt x="88" y="96"/>
                  <a:pt x="75" y="107"/>
                  <a:pt x="55" y="118"/>
                </a:cubicBezTo>
                <a:cubicBezTo>
                  <a:pt x="40" y="127"/>
                  <a:pt x="22" y="129"/>
                  <a:pt x="8" y="145"/>
                </a:cubicBezTo>
                <a:cubicBezTo>
                  <a:pt x="7" y="146"/>
                  <a:pt x="7" y="146"/>
                  <a:pt x="6" y="145"/>
                </a:cubicBezTo>
                <a:close/>
              </a:path>
            </a:pathLst>
          </a:custGeom>
          <a:solidFill>
            <a:srgbClr val="FFCDD2"/>
          </a:solidFill>
          <a:ln>
            <a:noFill/>
          </a:ln>
        </p:spPr>
        <p:txBody>
          <a:bodyPr vert="horz" wrap="square" lIns="91440" tIns="45720" rIns="91440" bIns="45720" numCol="1" anchor="t" anchorCtr="0" compatLnSpc="1"/>
          <a:lstStyle/>
          <a:p>
            <a:endParaRPr lang="id-ID"/>
          </a:p>
        </p:txBody>
      </p:sp>
      <p:sp>
        <p:nvSpPr>
          <p:cNvPr id="9" name="Freeform 10"/>
          <p:cNvSpPr/>
          <p:nvPr/>
        </p:nvSpPr>
        <p:spPr bwMode="auto">
          <a:xfrm>
            <a:off x="6046893" y="2940833"/>
            <a:ext cx="850381" cy="1188638"/>
          </a:xfrm>
          <a:custGeom>
            <a:avLst/>
            <a:gdLst>
              <a:gd name="T0" fmla="*/ 6 w 104"/>
              <a:gd name="T1" fmla="*/ 145 h 146"/>
              <a:gd name="T2" fmla="*/ 22 w 104"/>
              <a:gd name="T3" fmla="*/ 54 h 146"/>
              <a:gd name="T4" fmla="*/ 59 w 104"/>
              <a:gd name="T5" fmla="*/ 28 h 146"/>
              <a:gd name="T6" fmla="*/ 92 w 104"/>
              <a:gd name="T7" fmla="*/ 4 h 146"/>
              <a:gd name="T8" fmla="*/ 95 w 104"/>
              <a:gd name="T9" fmla="*/ 4 h 146"/>
              <a:gd name="T10" fmla="*/ 95 w 104"/>
              <a:gd name="T11" fmla="*/ 76 h 146"/>
              <a:gd name="T12" fmla="*/ 55 w 104"/>
              <a:gd name="T13" fmla="*/ 118 h 146"/>
              <a:gd name="T14" fmla="*/ 8 w 104"/>
              <a:gd name="T15" fmla="*/ 145 h 146"/>
              <a:gd name="T16" fmla="*/ 6 w 104"/>
              <a:gd name="T17"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46">
                <a:moveTo>
                  <a:pt x="6" y="145"/>
                </a:moveTo>
                <a:cubicBezTo>
                  <a:pt x="0" y="119"/>
                  <a:pt x="5" y="78"/>
                  <a:pt x="22" y="54"/>
                </a:cubicBezTo>
                <a:cubicBezTo>
                  <a:pt x="32" y="41"/>
                  <a:pt x="45" y="35"/>
                  <a:pt x="59" y="28"/>
                </a:cubicBezTo>
                <a:cubicBezTo>
                  <a:pt x="70" y="23"/>
                  <a:pt x="86" y="16"/>
                  <a:pt x="92" y="4"/>
                </a:cubicBezTo>
                <a:cubicBezTo>
                  <a:pt x="93" y="3"/>
                  <a:pt x="94" y="0"/>
                  <a:pt x="95" y="4"/>
                </a:cubicBezTo>
                <a:cubicBezTo>
                  <a:pt x="101" y="29"/>
                  <a:pt x="104" y="52"/>
                  <a:pt x="95" y="76"/>
                </a:cubicBezTo>
                <a:cubicBezTo>
                  <a:pt x="88" y="96"/>
                  <a:pt x="75" y="107"/>
                  <a:pt x="55" y="118"/>
                </a:cubicBezTo>
                <a:cubicBezTo>
                  <a:pt x="40" y="127"/>
                  <a:pt x="22" y="129"/>
                  <a:pt x="8" y="145"/>
                </a:cubicBezTo>
                <a:cubicBezTo>
                  <a:pt x="7" y="146"/>
                  <a:pt x="7" y="146"/>
                  <a:pt x="6" y="145"/>
                </a:cubicBezTo>
                <a:close/>
              </a:path>
            </a:pathLst>
          </a:custGeom>
          <a:solidFill>
            <a:srgbClr val="B3E5FC"/>
          </a:solidFill>
          <a:ln>
            <a:noFill/>
          </a:ln>
        </p:spPr>
        <p:txBody>
          <a:bodyPr vert="horz" wrap="square" lIns="91440" tIns="45720" rIns="91440" bIns="45720" numCol="1" anchor="t" anchorCtr="0" compatLnSpc="1"/>
          <a:lstStyle/>
          <a:p>
            <a:endParaRPr lang="id-ID"/>
          </a:p>
        </p:txBody>
      </p:sp>
      <p:sp>
        <p:nvSpPr>
          <p:cNvPr id="10" name="Freeform 11"/>
          <p:cNvSpPr/>
          <p:nvPr/>
        </p:nvSpPr>
        <p:spPr bwMode="auto">
          <a:xfrm>
            <a:off x="6046893" y="3764002"/>
            <a:ext cx="850381" cy="1185223"/>
          </a:xfrm>
          <a:custGeom>
            <a:avLst/>
            <a:gdLst>
              <a:gd name="T0" fmla="*/ 6 w 104"/>
              <a:gd name="T1" fmla="*/ 145 h 146"/>
              <a:gd name="T2" fmla="*/ 22 w 104"/>
              <a:gd name="T3" fmla="*/ 54 h 146"/>
              <a:gd name="T4" fmla="*/ 59 w 104"/>
              <a:gd name="T5" fmla="*/ 28 h 146"/>
              <a:gd name="T6" fmla="*/ 92 w 104"/>
              <a:gd name="T7" fmla="*/ 4 h 146"/>
              <a:gd name="T8" fmla="*/ 95 w 104"/>
              <a:gd name="T9" fmla="*/ 4 h 146"/>
              <a:gd name="T10" fmla="*/ 95 w 104"/>
              <a:gd name="T11" fmla="*/ 76 h 146"/>
              <a:gd name="T12" fmla="*/ 55 w 104"/>
              <a:gd name="T13" fmla="*/ 118 h 146"/>
              <a:gd name="T14" fmla="*/ 8 w 104"/>
              <a:gd name="T15" fmla="*/ 145 h 146"/>
              <a:gd name="T16" fmla="*/ 6 w 104"/>
              <a:gd name="T17"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46">
                <a:moveTo>
                  <a:pt x="6" y="145"/>
                </a:moveTo>
                <a:cubicBezTo>
                  <a:pt x="0" y="118"/>
                  <a:pt x="5" y="78"/>
                  <a:pt x="22" y="54"/>
                </a:cubicBezTo>
                <a:cubicBezTo>
                  <a:pt x="32" y="41"/>
                  <a:pt x="45" y="35"/>
                  <a:pt x="59" y="28"/>
                </a:cubicBezTo>
                <a:cubicBezTo>
                  <a:pt x="70" y="23"/>
                  <a:pt x="86" y="16"/>
                  <a:pt x="92" y="4"/>
                </a:cubicBezTo>
                <a:cubicBezTo>
                  <a:pt x="93" y="3"/>
                  <a:pt x="94" y="0"/>
                  <a:pt x="95" y="4"/>
                </a:cubicBezTo>
                <a:cubicBezTo>
                  <a:pt x="101" y="29"/>
                  <a:pt x="104" y="52"/>
                  <a:pt x="95" y="76"/>
                </a:cubicBezTo>
                <a:cubicBezTo>
                  <a:pt x="88" y="96"/>
                  <a:pt x="75" y="107"/>
                  <a:pt x="55" y="118"/>
                </a:cubicBezTo>
                <a:cubicBezTo>
                  <a:pt x="40" y="127"/>
                  <a:pt x="22" y="129"/>
                  <a:pt x="8" y="145"/>
                </a:cubicBezTo>
                <a:cubicBezTo>
                  <a:pt x="7" y="146"/>
                  <a:pt x="7" y="146"/>
                  <a:pt x="6" y="145"/>
                </a:cubicBezTo>
                <a:close/>
              </a:path>
            </a:pathLst>
          </a:custGeom>
          <a:solidFill>
            <a:srgbClr val="B2DFDB"/>
          </a:solidFill>
          <a:ln>
            <a:noFill/>
          </a:ln>
        </p:spPr>
        <p:txBody>
          <a:bodyPr vert="horz" wrap="square" lIns="91440" tIns="45720" rIns="91440" bIns="45720" numCol="1" anchor="t" anchorCtr="0" compatLnSpc="1"/>
          <a:lstStyle/>
          <a:p>
            <a:endParaRPr lang="id-ID"/>
          </a:p>
        </p:txBody>
      </p:sp>
      <p:sp>
        <p:nvSpPr>
          <p:cNvPr id="11" name="Freeform 139"/>
          <p:cNvSpPr>
            <a:spLocks noEditPoints="1"/>
          </p:cNvSpPr>
          <p:nvPr/>
        </p:nvSpPr>
        <p:spPr bwMode="auto">
          <a:xfrm>
            <a:off x="5848867" y="1754373"/>
            <a:ext cx="328356" cy="531027"/>
          </a:xfrm>
          <a:custGeom>
            <a:avLst/>
            <a:gdLst>
              <a:gd name="T0" fmla="*/ 40 w 40"/>
              <a:gd name="T1" fmla="*/ 20 h 64"/>
              <a:gd name="T2" fmla="*/ 20 w 40"/>
              <a:gd name="T3" fmla="*/ 0 h 64"/>
              <a:gd name="T4" fmla="*/ 0 w 40"/>
              <a:gd name="T5" fmla="*/ 20 h 64"/>
              <a:gd name="T6" fmla="*/ 16 w 40"/>
              <a:gd name="T7" fmla="*/ 40 h 64"/>
              <a:gd name="T8" fmla="*/ 16 w 40"/>
              <a:gd name="T9" fmla="*/ 48 h 64"/>
              <a:gd name="T10" fmla="*/ 8 w 40"/>
              <a:gd name="T11" fmla="*/ 48 h 64"/>
              <a:gd name="T12" fmla="*/ 8 w 40"/>
              <a:gd name="T13" fmla="*/ 56 h 64"/>
              <a:gd name="T14" fmla="*/ 16 w 40"/>
              <a:gd name="T15" fmla="*/ 56 h 64"/>
              <a:gd name="T16" fmla="*/ 16 w 40"/>
              <a:gd name="T17" fmla="*/ 64 h 64"/>
              <a:gd name="T18" fmla="*/ 24 w 40"/>
              <a:gd name="T19" fmla="*/ 64 h 64"/>
              <a:gd name="T20" fmla="*/ 24 w 40"/>
              <a:gd name="T21" fmla="*/ 56 h 64"/>
              <a:gd name="T22" fmla="*/ 32 w 40"/>
              <a:gd name="T23" fmla="*/ 56 h 64"/>
              <a:gd name="T24" fmla="*/ 32 w 40"/>
              <a:gd name="T25" fmla="*/ 48 h 64"/>
              <a:gd name="T26" fmla="*/ 24 w 40"/>
              <a:gd name="T27" fmla="*/ 48 h 64"/>
              <a:gd name="T28" fmla="*/ 24 w 40"/>
              <a:gd name="T29" fmla="*/ 40 h 64"/>
              <a:gd name="T30" fmla="*/ 40 w 40"/>
              <a:gd name="T31" fmla="*/ 20 h 64"/>
              <a:gd name="T32" fmla="*/ 20 w 40"/>
              <a:gd name="T33" fmla="*/ 32 h 64"/>
              <a:gd name="T34" fmla="*/ 8 w 40"/>
              <a:gd name="T35" fmla="*/ 20 h 64"/>
              <a:gd name="T36" fmla="*/ 20 w 40"/>
              <a:gd name="T37" fmla="*/ 8 h 64"/>
              <a:gd name="T38" fmla="*/ 32 w 40"/>
              <a:gd name="T39" fmla="*/ 20 h 64"/>
              <a:gd name="T40" fmla="*/ 20 w 40"/>
              <a:gd name="T41"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64">
                <a:moveTo>
                  <a:pt x="40" y="20"/>
                </a:moveTo>
                <a:cubicBezTo>
                  <a:pt x="40" y="9"/>
                  <a:pt x="31" y="0"/>
                  <a:pt x="20" y="0"/>
                </a:cubicBezTo>
                <a:cubicBezTo>
                  <a:pt x="9" y="0"/>
                  <a:pt x="0" y="9"/>
                  <a:pt x="0" y="20"/>
                </a:cubicBezTo>
                <a:cubicBezTo>
                  <a:pt x="0" y="30"/>
                  <a:pt x="7" y="38"/>
                  <a:pt x="16" y="40"/>
                </a:cubicBezTo>
                <a:cubicBezTo>
                  <a:pt x="16" y="48"/>
                  <a:pt x="16" y="48"/>
                  <a:pt x="16" y="48"/>
                </a:cubicBezTo>
                <a:cubicBezTo>
                  <a:pt x="8" y="48"/>
                  <a:pt x="8" y="48"/>
                  <a:pt x="8" y="48"/>
                </a:cubicBezTo>
                <a:cubicBezTo>
                  <a:pt x="8" y="56"/>
                  <a:pt x="8" y="56"/>
                  <a:pt x="8" y="56"/>
                </a:cubicBezTo>
                <a:cubicBezTo>
                  <a:pt x="16" y="56"/>
                  <a:pt x="16" y="56"/>
                  <a:pt x="16" y="56"/>
                </a:cubicBezTo>
                <a:cubicBezTo>
                  <a:pt x="16" y="64"/>
                  <a:pt x="16" y="64"/>
                  <a:pt x="16" y="64"/>
                </a:cubicBezTo>
                <a:cubicBezTo>
                  <a:pt x="24" y="64"/>
                  <a:pt x="24" y="64"/>
                  <a:pt x="24" y="64"/>
                </a:cubicBezTo>
                <a:cubicBezTo>
                  <a:pt x="24" y="56"/>
                  <a:pt x="24" y="56"/>
                  <a:pt x="24" y="56"/>
                </a:cubicBezTo>
                <a:cubicBezTo>
                  <a:pt x="32" y="56"/>
                  <a:pt x="32" y="56"/>
                  <a:pt x="32" y="56"/>
                </a:cubicBezTo>
                <a:cubicBezTo>
                  <a:pt x="32" y="48"/>
                  <a:pt x="32" y="48"/>
                  <a:pt x="32" y="48"/>
                </a:cubicBezTo>
                <a:cubicBezTo>
                  <a:pt x="24" y="48"/>
                  <a:pt x="24" y="48"/>
                  <a:pt x="24" y="48"/>
                </a:cubicBezTo>
                <a:cubicBezTo>
                  <a:pt x="24" y="40"/>
                  <a:pt x="24" y="40"/>
                  <a:pt x="24" y="40"/>
                </a:cubicBezTo>
                <a:cubicBezTo>
                  <a:pt x="33" y="38"/>
                  <a:pt x="40" y="30"/>
                  <a:pt x="40" y="20"/>
                </a:cubicBezTo>
                <a:close/>
                <a:moveTo>
                  <a:pt x="20" y="32"/>
                </a:moveTo>
                <a:cubicBezTo>
                  <a:pt x="13" y="32"/>
                  <a:pt x="8" y="27"/>
                  <a:pt x="8" y="20"/>
                </a:cubicBezTo>
                <a:cubicBezTo>
                  <a:pt x="8" y="13"/>
                  <a:pt x="13" y="8"/>
                  <a:pt x="20" y="8"/>
                </a:cubicBezTo>
                <a:cubicBezTo>
                  <a:pt x="27" y="8"/>
                  <a:pt x="32" y="13"/>
                  <a:pt x="32" y="20"/>
                </a:cubicBezTo>
                <a:cubicBezTo>
                  <a:pt x="32" y="27"/>
                  <a:pt x="27" y="32"/>
                  <a:pt x="20" y="32"/>
                </a:cubicBezTo>
                <a:close/>
              </a:path>
            </a:pathLst>
          </a:custGeom>
          <a:solidFill>
            <a:schemeClr val="bg1"/>
          </a:solidFill>
          <a:ln>
            <a:noFill/>
          </a:ln>
        </p:spPr>
        <p:txBody>
          <a:bodyPr vert="horz" wrap="square" lIns="91440" tIns="45720" rIns="91440" bIns="45720" numCol="1" anchor="t" anchorCtr="0" compatLnSpc="1"/>
          <a:lstStyle/>
          <a:p>
            <a:endParaRPr lang="id-ID"/>
          </a:p>
        </p:txBody>
      </p:sp>
      <p:sp>
        <p:nvSpPr>
          <p:cNvPr id="12" name="Freeform 170"/>
          <p:cNvSpPr/>
          <p:nvPr/>
        </p:nvSpPr>
        <p:spPr bwMode="auto">
          <a:xfrm>
            <a:off x="6300693" y="4169763"/>
            <a:ext cx="400551" cy="400603"/>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1"/>
          </a:solidFill>
          <a:ln>
            <a:noFill/>
          </a:ln>
        </p:spPr>
        <p:txBody>
          <a:bodyPr vert="horz" wrap="square" lIns="91440" tIns="45720" rIns="91440" bIns="45720" numCol="1" anchor="t" anchorCtr="0" compatLnSpc="1"/>
          <a:lstStyle/>
          <a:p>
            <a:endParaRPr lang="id-ID"/>
          </a:p>
        </p:txBody>
      </p:sp>
      <p:sp>
        <p:nvSpPr>
          <p:cNvPr id="13" name="Freeform 280"/>
          <p:cNvSpPr>
            <a:spLocks noEditPoints="1"/>
          </p:cNvSpPr>
          <p:nvPr/>
        </p:nvSpPr>
        <p:spPr bwMode="auto">
          <a:xfrm>
            <a:off x="6299004" y="3401541"/>
            <a:ext cx="346158" cy="282006"/>
          </a:xfrm>
          <a:custGeom>
            <a:avLst/>
            <a:gdLst>
              <a:gd name="T0" fmla="*/ 56 w 64"/>
              <a:gd name="T1" fmla="*/ 12 h 52"/>
              <a:gd name="T2" fmla="*/ 46 w 64"/>
              <a:gd name="T3" fmla="*/ 12 h 52"/>
              <a:gd name="T4" fmla="*/ 45 w 64"/>
              <a:gd name="T5" fmla="*/ 4 h 52"/>
              <a:gd name="T6" fmla="*/ 40 w 64"/>
              <a:gd name="T7" fmla="*/ 0 h 52"/>
              <a:gd name="T8" fmla="*/ 24 w 64"/>
              <a:gd name="T9" fmla="*/ 0 h 52"/>
              <a:gd name="T10" fmla="*/ 19 w 64"/>
              <a:gd name="T11" fmla="*/ 4 h 52"/>
              <a:gd name="T12" fmla="*/ 18 w 64"/>
              <a:gd name="T13" fmla="*/ 12 h 52"/>
              <a:gd name="T14" fmla="*/ 8 w 64"/>
              <a:gd name="T15" fmla="*/ 12 h 52"/>
              <a:gd name="T16" fmla="*/ 0 w 64"/>
              <a:gd name="T17" fmla="*/ 20 h 52"/>
              <a:gd name="T18" fmla="*/ 0 w 64"/>
              <a:gd name="T19" fmla="*/ 44 h 52"/>
              <a:gd name="T20" fmla="*/ 8 w 64"/>
              <a:gd name="T21" fmla="*/ 52 h 52"/>
              <a:gd name="T22" fmla="*/ 56 w 64"/>
              <a:gd name="T23" fmla="*/ 52 h 52"/>
              <a:gd name="T24" fmla="*/ 64 w 64"/>
              <a:gd name="T25" fmla="*/ 44 h 52"/>
              <a:gd name="T26" fmla="*/ 64 w 64"/>
              <a:gd name="T27" fmla="*/ 20 h 52"/>
              <a:gd name="T28" fmla="*/ 56 w 64"/>
              <a:gd name="T29" fmla="*/ 12 h 52"/>
              <a:gd name="T30" fmla="*/ 23 w 64"/>
              <a:gd name="T31" fmla="*/ 5 h 52"/>
              <a:gd name="T32" fmla="*/ 24 w 64"/>
              <a:gd name="T33" fmla="*/ 4 h 52"/>
              <a:gd name="T34" fmla="*/ 40 w 64"/>
              <a:gd name="T35" fmla="*/ 4 h 52"/>
              <a:gd name="T36" fmla="*/ 41 w 64"/>
              <a:gd name="T37" fmla="*/ 5 h 52"/>
              <a:gd name="T38" fmla="*/ 42 w 64"/>
              <a:gd name="T39" fmla="*/ 12 h 52"/>
              <a:gd name="T40" fmla="*/ 22 w 64"/>
              <a:gd name="T41" fmla="*/ 12 h 52"/>
              <a:gd name="T42" fmla="*/ 23 w 64"/>
              <a:gd name="T43" fmla="*/ 5 h 52"/>
              <a:gd name="T44" fmla="*/ 44 w 64"/>
              <a:gd name="T45" fmla="*/ 36 h 52"/>
              <a:gd name="T46" fmla="*/ 36 w 64"/>
              <a:gd name="T47" fmla="*/ 36 h 52"/>
              <a:gd name="T48" fmla="*/ 36 w 64"/>
              <a:gd name="T49" fmla="*/ 44 h 52"/>
              <a:gd name="T50" fmla="*/ 28 w 64"/>
              <a:gd name="T51" fmla="*/ 44 h 52"/>
              <a:gd name="T52" fmla="*/ 28 w 64"/>
              <a:gd name="T53" fmla="*/ 36 h 52"/>
              <a:gd name="T54" fmla="*/ 20 w 64"/>
              <a:gd name="T55" fmla="*/ 36 h 52"/>
              <a:gd name="T56" fmla="*/ 20 w 64"/>
              <a:gd name="T57" fmla="*/ 28 h 52"/>
              <a:gd name="T58" fmla="*/ 28 w 64"/>
              <a:gd name="T59" fmla="*/ 28 h 52"/>
              <a:gd name="T60" fmla="*/ 28 w 64"/>
              <a:gd name="T61" fmla="*/ 20 h 52"/>
              <a:gd name="T62" fmla="*/ 36 w 64"/>
              <a:gd name="T63" fmla="*/ 20 h 52"/>
              <a:gd name="T64" fmla="*/ 36 w 64"/>
              <a:gd name="T65" fmla="*/ 28 h 52"/>
              <a:gd name="T66" fmla="*/ 44 w 64"/>
              <a:gd name="T67" fmla="*/ 28 h 52"/>
              <a:gd name="T68" fmla="*/ 44 w 64"/>
              <a:gd name="T69"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2">
                <a:moveTo>
                  <a:pt x="56" y="12"/>
                </a:moveTo>
                <a:cubicBezTo>
                  <a:pt x="46" y="12"/>
                  <a:pt x="46" y="12"/>
                  <a:pt x="46" y="12"/>
                </a:cubicBezTo>
                <a:cubicBezTo>
                  <a:pt x="45" y="4"/>
                  <a:pt x="45" y="4"/>
                  <a:pt x="45" y="4"/>
                </a:cubicBezTo>
                <a:cubicBezTo>
                  <a:pt x="44" y="2"/>
                  <a:pt x="42" y="0"/>
                  <a:pt x="40" y="0"/>
                </a:cubicBezTo>
                <a:cubicBezTo>
                  <a:pt x="24" y="0"/>
                  <a:pt x="24" y="0"/>
                  <a:pt x="24" y="0"/>
                </a:cubicBezTo>
                <a:cubicBezTo>
                  <a:pt x="22" y="0"/>
                  <a:pt x="20" y="2"/>
                  <a:pt x="19" y="4"/>
                </a:cubicBezTo>
                <a:cubicBezTo>
                  <a:pt x="18" y="12"/>
                  <a:pt x="18" y="12"/>
                  <a:pt x="18" y="12"/>
                </a:cubicBezTo>
                <a:cubicBezTo>
                  <a:pt x="8" y="12"/>
                  <a:pt x="8" y="12"/>
                  <a:pt x="8" y="12"/>
                </a:cubicBezTo>
                <a:cubicBezTo>
                  <a:pt x="4" y="12"/>
                  <a:pt x="0" y="16"/>
                  <a:pt x="0" y="20"/>
                </a:cubicBezTo>
                <a:cubicBezTo>
                  <a:pt x="0" y="44"/>
                  <a:pt x="0" y="44"/>
                  <a:pt x="0" y="44"/>
                </a:cubicBezTo>
                <a:cubicBezTo>
                  <a:pt x="0" y="48"/>
                  <a:pt x="4" y="52"/>
                  <a:pt x="8" y="52"/>
                </a:cubicBezTo>
                <a:cubicBezTo>
                  <a:pt x="56" y="52"/>
                  <a:pt x="56" y="52"/>
                  <a:pt x="56" y="52"/>
                </a:cubicBezTo>
                <a:cubicBezTo>
                  <a:pt x="60" y="52"/>
                  <a:pt x="64" y="48"/>
                  <a:pt x="64" y="44"/>
                </a:cubicBezTo>
                <a:cubicBezTo>
                  <a:pt x="64" y="20"/>
                  <a:pt x="64" y="20"/>
                  <a:pt x="64" y="20"/>
                </a:cubicBezTo>
                <a:cubicBezTo>
                  <a:pt x="64" y="16"/>
                  <a:pt x="60" y="12"/>
                  <a:pt x="56" y="12"/>
                </a:cubicBezTo>
                <a:close/>
                <a:moveTo>
                  <a:pt x="23" y="5"/>
                </a:moveTo>
                <a:cubicBezTo>
                  <a:pt x="24" y="4"/>
                  <a:pt x="24" y="4"/>
                  <a:pt x="24" y="4"/>
                </a:cubicBezTo>
                <a:cubicBezTo>
                  <a:pt x="40" y="4"/>
                  <a:pt x="40" y="4"/>
                  <a:pt x="40" y="4"/>
                </a:cubicBezTo>
                <a:cubicBezTo>
                  <a:pt x="41" y="5"/>
                  <a:pt x="41" y="5"/>
                  <a:pt x="41" y="5"/>
                </a:cubicBezTo>
                <a:cubicBezTo>
                  <a:pt x="42" y="12"/>
                  <a:pt x="42" y="12"/>
                  <a:pt x="42" y="12"/>
                </a:cubicBezTo>
                <a:cubicBezTo>
                  <a:pt x="22" y="12"/>
                  <a:pt x="22" y="12"/>
                  <a:pt x="22" y="12"/>
                </a:cubicBezTo>
                <a:lnTo>
                  <a:pt x="23" y="5"/>
                </a:lnTo>
                <a:close/>
                <a:moveTo>
                  <a:pt x="44" y="36"/>
                </a:moveTo>
                <a:cubicBezTo>
                  <a:pt x="36" y="36"/>
                  <a:pt x="36" y="36"/>
                  <a:pt x="36" y="36"/>
                </a:cubicBezTo>
                <a:cubicBezTo>
                  <a:pt x="36" y="44"/>
                  <a:pt x="36" y="44"/>
                  <a:pt x="36" y="44"/>
                </a:cubicBezTo>
                <a:cubicBezTo>
                  <a:pt x="28" y="44"/>
                  <a:pt x="28" y="44"/>
                  <a:pt x="28" y="44"/>
                </a:cubicBezTo>
                <a:cubicBezTo>
                  <a:pt x="28" y="36"/>
                  <a:pt x="28" y="36"/>
                  <a:pt x="28" y="36"/>
                </a:cubicBezTo>
                <a:cubicBezTo>
                  <a:pt x="20" y="36"/>
                  <a:pt x="20" y="36"/>
                  <a:pt x="20" y="36"/>
                </a:cubicBezTo>
                <a:cubicBezTo>
                  <a:pt x="20" y="28"/>
                  <a:pt x="20" y="28"/>
                  <a:pt x="20" y="28"/>
                </a:cubicBezTo>
                <a:cubicBezTo>
                  <a:pt x="28" y="28"/>
                  <a:pt x="28" y="28"/>
                  <a:pt x="28" y="28"/>
                </a:cubicBezTo>
                <a:cubicBezTo>
                  <a:pt x="28" y="20"/>
                  <a:pt x="28" y="20"/>
                  <a:pt x="28" y="20"/>
                </a:cubicBezTo>
                <a:cubicBezTo>
                  <a:pt x="36" y="20"/>
                  <a:pt x="36" y="20"/>
                  <a:pt x="36" y="20"/>
                </a:cubicBezTo>
                <a:cubicBezTo>
                  <a:pt x="36" y="28"/>
                  <a:pt x="36" y="28"/>
                  <a:pt x="36" y="28"/>
                </a:cubicBezTo>
                <a:cubicBezTo>
                  <a:pt x="44" y="28"/>
                  <a:pt x="44" y="28"/>
                  <a:pt x="44" y="28"/>
                </a:cubicBezTo>
                <a:lnTo>
                  <a:pt x="44" y="36"/>
                </a:lnTo>
                <a:close/>
              </a:path>
            </a:pathLst>
          </a:custGeom>
          <a:solidFill>
            <a:schemeClr val="bg1"/>
          </a:solidFill>
          <a:ln>
            <a:noFill/>
          </a:ln>
        </p:spPr>
        <p:txBody>
          <a:bodyPr vert="horz" wrap="square" lIns="91440" tIns="45720" rIns="91440" bIns="45720" numCol="1" anchor="t" anchorCtr="0" compatLnSpc="1"/>
          <a:lstStyle/>
          <a:p>
            <a:endParaRPr lang="id-ID"/>
          </a:p>
        </p:txBody>
      </p:sp>
      <p:sp>
        <p:nvSpPr>
          <p:cNvPr id="14" name="Freeform 390"/>
          <p:cNvSpPr>
            <a:spLocks noEditPoints="1"/>
          </p:cNvSpPr>
          <p:nvPr/>
        </p:nvSpPr>
        <p:spPr bwMode="auto">
          <a:xfrm>
            <a:off x="5367872" y="4206075"/>
            <a:ext cx="409085" cy="333272"/>
          </a:xfrm>
          <a:custGeom>
            <a:avLst/>
            <a:gdLst>
              <a:gd name="T0" fmla="*/ 32 w 64"/>
              <a:gd name="T1" fmla="*/ 12 h 52"/>
              <a:gd name="T2" fmla="*/ 0 w 64"/>
              <a:gd name="T3" fmla="*/ 0 h 52"/>
              <a:gd name="T4" fmla="*/ 0 w 64"/>
              <a:gd name="T5" fmla="*/ 44 h 52"/>
              <a:gd name="T6" fmla="*/ 2 w 64"/>
              <a:gd name="T7" fmla="*/ 44 h 52"/>
              <a:gd name="T8" fmla="*/ 4 w 64"/>
              <a:gd name="T9" fmla="*/ 44 h 52"/>
              <a:gd name="T10" fmla="*/ 4 w 64"/>
              <a:gd name="T11" fmla="*/ 48 h 52"/>
              <a:gd name="T12" fmla="*/ 28 w 64"/>
              <a:gd name="T13" fmla="*/ 52 h 52"/>
              <a:gd name="T14" fmla="*/ 36 w 64"/>
              <a:gd name="T15" fmla="*/ 52 h 52"/>
              <a:gd name="T16" fmla="*/ 60 w 64"/>
              <a:gd name="T17" fmla="*/ 48 h 52"/>
              <a:gd name="T18" fmla="*/ 60 w 64"/>
              <a:gd name="T19" fmla="*/ 44 h 52"/>
              <a:gd name="T20" fmla="*/ 62 w 64"/>
              <a:gd name="T21" fmla="*/ 44 h 52"/>
              <a:gd name="T22" fmla="*/ 64 w 64"/>
              <a:gd name="T23" fmla="*/ 44 h 52"/>
              <a:gd name="T24" fmla="*/ 64 w 64"/>
              <a:gd name="T25" fmla="*/ 0 h 52"/>
              <a:gd name="T26" fmla="*/ 32 w 64"/>
              <a:gd name="T27" fmla="*/ 12 h 52"/>
              <a:gd name="T28" fmla="*/ 28 w 64"/>
              <a:gd name="T29" fmla="*/ 42 h 52"/>
              <a:gd name="T30" fmla="*/ 4 w 64"/>
              <a:gd name="T31" fmla="*/ 38 h 52"/>
              <a:gd name="T32" fmla="*/ 4 w 64"/>
              <a:gd name="T33" fmla="*/ 4 h 52"/>
              <a:gd name="T34" fmla="*/ 9 w 64"/>
              <a:gd name="T35" fmla="*/ 4 h 52"/>
              <a:gd name="T36" fmla="*/ 10 w 64"/>
              <a:gd name="T37" fmla="*/ 4 h 52"/>
              <a:gd name="T38" fmla="*/ 11 w 64"/>
              <a:gd name="T39" fmla="*/ 4 h 52"/>
              <a:gd name="T40" fmla="*/ 28 w 64"/>
              <a:gd name="T41" fmla="*/ 11 h 52"/>
              <a:gd name="T42" fmla="*/ 28 w 64"/>
              <a:gd name="T43" fmla="*/ 12 h 52"/>
              <a:gd name="T44" fmla="*/ 28 w 64"/>
              <a:gd name="T45" fmla="*/ 42 h 52"/>
              <a:gd name="T46" fmla="*/ 60 w 64"/>
              <a:gd name="T47" fmla="*/ 38 h 52"/>
              <a:gd name="T48" fmla="*/ 36 w 64"/>
              <a:gd name="T49" fmla="*/ 42 h 52"/>
              <a:gd name="T50" fmla="*/ 36 w 64"/>
              <a:gd name="T51" fmla="*/ 12 h 52"/>
              <a:gd name="T52" fmla="*/ 60 w 64"/>
              <a:gd name="T53" fmla="*/ 4 h 52"/>
              <a:gd name="T54" fmla="*/ 60 w 64"/>
              <a:gd name="T55" fmla="*/ 3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52">
                <a:moveTo>
                  <a:pt x="32" y="12"/>
                </a:moveTo>
                <a:cubicBezTo>
                  <a:pt x="32" y="2"/>
                  <a:pt x="10" y="0"/>
                  <a:pt x="0" y="0"/>
                </a:cubicBezTo>
                <a:cubicBezTo>
                  <a:pt x="0" y="44"/>
                  <a:pt x="0" y="44"/>
                  <a:pt x="0" y="44"/>
                </a:cubicBezTo>
                <a:cubicBezTo>
                  <a:pt x="2" y="44"/>
                  <a:pt x="2" y="44"/>
                  <a:pt x="2" y="44"/>
                </a:cubicBezTo>
                <a:cubicBezTo>
                  <a:pt x="3" y="44"/>
                  <a:pt x="3" y="44"/>
                  <a:pt x="4" y="44"/>
                </a:cubicBezTo>
                <a:cubicBezTo>
                  <a:pt x="4" y="48"/>
                  <a:pt x="4" y="48"/>
                  <a:pt x="4" y="48"/>
                </a:cubicBezTo>
                <a:cubicBezTo>
                  <a:pt x="12" y="48"/>
                  <a:pt x="28" y="46"/>
                  <a:pt x="28" y="52"/>
                </a:cubicBezTo>
                <a:cubicBezTo>
                  <a:pt x="36" y="52"/>
                  <a:pt x="36" y="52"/>
                  <a:pt x="36" y="52"/>
                </a:cubicBezTo>
                <a:cubicBezTo>
                  <a:pt x="36" y="46"/>
                  <a:pt x="52" y="48"/>
                  <a:pt x="60" y="48"/>
                </a:cubicBezTo>
                <a:cubicBezTo>
                  <a:pt x="60" y="44"/>
                  <a:pt x="60" y="44"/>
                  <a:pt x="60" y="44"/>
                </a:cubicBezTo>
                <a:cubicBezTo>
                  <a:pt x="61" y="44"/>
                  <a:pt x="61" y="44"/>
                  <a:pt x="62" y="44"/>
                </a:cubicBezTo>
                <a:cubicBezTo>
                  <a:pt x="64" y="44"/>
                  <a:pt x="64" y="44"/>
                  <a:pt x="64" y="44"/>
                </a:cubicBezTo>
                <a:cubicBezTo>
                  <a:pt x="64" y="0"/>
                  <a:pt x="64" y="0"/>
                  <a:pt x="64" y="0"/>
                </a:cubicBezTo>
                <a:cubicBezTo>
                  <a:pt x="54" y="0"/>
                  <a:pt x="32" y="2"/>
                  <a:pt x="32" y="12"/>
                </a:cubicBezTo>
                <a:close/>
                <a:moveTo>
                  <a:pt x="28" y="42"/>
                </a:moveTo>
                <a:cubicBezTo>
                  <a:pt x="22" y="38"/>
                  <a:pt x="11" y="38"/>
                  <a:pt x="4" y="38"/>
                </a:cubicBezTo>
                <a:cubicBezTo>
                  <a:pt x="4" y="4"/>
                  <a:pt x="4" y="4"/>
                  <a:pt x="4" y="4"/>
                </a:cubicBezTo>
                <a:cubicBezTo>
                  <a:pt x="6" y="4"/>
                  <a:pt x="8" y="4"/>
                  <a:pt x="9" y="4"/>
                </a:cubicBezTo>
                <a:cubicBezTo>
                  <a:pt x="10" y="4"/>
                  <a:pt x="10" y="4"/>
                  <a:pt x="10" y="4"/>
                </a:cubicBezTo>
                <a:cubicBezTo>
                  <a:pt x="11" y="4"/>
                  <a:pt x="11" y="4"/>
                  <a:pt x="11" y="4"/>
                </a:cubicBezTo>
                <a:cubicBezTo>
                  <a:pt x="19" y="5"/>
                  <a:pt x="27" y="7"/>
                  <a:pt x="28" y="11"/>
                </a:cubicBezTo>
                <a:cubicBezTo>
                  <a:pt x="28" y="12"/>
                  <a:pt x="28" y="12"/>
                  <a:pt x="28" y="12"/>
                </a:cubicBezTo>
                <a:lnTo>
                  <a:pt x="28" y="42"/>
                </a:lnTo>
                <a:close/>
                <a:moveTo>
                  <a:pt x="60" y="38"/>
                </a:moveTo>
                <a:cubicBezTo>
                  <a:pt x="53" y="38"/>
                  <a:pt x="42" y="38"/>
                  <a:pt x="36" y="42"/>
                </a:cubicBezTo>
                <a:cubicBezTo>
                  <a:pt x="36" y="12"/>
                  <a:pt x="36" y="12"/>
                  <a:pt x="36" y="12"/>
                </a:cubicBezTo>
                <a:cubicBezTo>
                  <a:pt x="36" y="9"/>
                  <a:pt x="40" y="4"/>
                  <a:pt x="60" y="4"/>
                </a:cubicBezTo>
                <a:lnTo>
                  <a:pt x="60" y="38"/>
                </a:lnTo>
                <a:close/>
              </a:path>
            </a:pathLst>
          </a:custGeom>
          <a:solidFill>
            <a:schemeClr val="bg1"/>
          </a:solidFill>
          <a:ln>
            <a:noFill/>
          </a:ln>
        </p:spPr>
        <p:txBody>
          <a:bodyPr vert="horz" wrap="square" lIns="91440" tIns="45720" rIns="91440" bIns="45720" numCol="1" anchor="t" anchorCtr="0" compatLnSpc="1"/>
          <a:lstStyle/>
          <a:p>
            <a:endParaRPr lang="id-ID"/>
          </a:p>
        </p:txBody>
      </p:sp>
      <p:grpSp>
        <p:nvGrpSpPr>
          <p:cNvPr id="15" name="Group 29"/>
          <p:cNvGrpSpPr/>
          <p:nvPr/>
        </p:nvGrpSpPr>
        <p:grpSpPr>
          <a:xfrm>
            <a:off x="5451249" y="2556359"/>
            <a:ext cx="322002" cy="365629"/>
            <a:chOff x="2641601" y="5472113"/>
            <a:chExt cx="211138" cy="239713"/>
          </a:xfrm>
          <a:solidFill>
            <a:schemeClr val="bg1"/>
          </a:solidFill>
        </p:grpSpPr>
        <p:sp>
          <p:nvSpPr>
            <p:cNvPr id="16" name="Freeform 245"/>
            <p:cNvSpPr>
              <a:spLocks noEditPoints="1"/>
            </p:cNvSpPr>
            <p:nvPr/>
          </p:nvSpPr>
          <p:spPr bwMode="auto">
            <a:xfrm>
              <a:off x="2641601" y="5516563"/>
              <a:ext cx="211138" cy="195263"/>
            </a:xfrm>
            <a:custGeom>
              <a:avLst/>
              <a:gdLst>
                <a:gd name="T0" fmla="*/ 28 w 56"/>
                <a:gd name="T1" fmla="*/ 8 h 52"/>
                <a:gd name="T2" fmla="*/ 0 w 56"/>
                <a:gd name="T3" fmla="*/ 24 h 52"/>
                <a:gd name="T4" fmla="*/ 20 w 56"/>
                <a:gd name="T5" fmla="*/ 52 h 52"/>
                <a:gd name="T6" fmla="*/ 28 w 56"/>
                <a:gd name="T7" fmla="*/ 48 h 52"/>
                <a:gd name="T8" fmla="*/ 36 w 56"/>
                <a:gd name="T9" fmla="*/ 52 h 52"/>
                <a:gd name="T10" fmla="*/ 56 w 56"/>
                <a:gd name="T11" fmla="*/ 24 h 52"/>
                <a:gd name="T12" fmla="*/ 28 w 56"/>
                <a:gd name="T13" fmla="*/ 8 h 52"/>
                <a:gd name="T14" fmla="*/ 12 w 56"/>
                <a:gd name="T15" fmla="*/ 40 h 52"/>
                <a:gd name="T16" fmla="*/ 12 w 56"/>
                <a:gd name="T17" fmla="*/ 12 h 52"/>
                <a:gd name="T18" fmla="*/ 20 w 56"/>
                <a:gd name="T19" fmla="*/ 12 h 52"/>
                <a:gd name="T20" fmla="*/ 12 w 56"/>
                <a:gd name="T2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52">
                  <a:moveTo>
                    <a:pt x="28" y="8"/>
                  </a:moveTo>
                  <a:cubicBezTo>
                    <a:pt x="7" y="0"/>
                    <a:pt x="0" y="12"/>
                    <a:pt x="0" y="24"/>
                  </a:cubicBezTo>
                  <a:cubicBezTo>
                    <a:pt x="0" y="36"/>
                    <a:pt x="14" y="52"/>
                    <a:pt x="20" y="52"/>
                  </a:cubicBezTo>
                  <a:cubicBezTo>
                    <a:pt x="28" y="52"/>
                    <a:pt x="28" y="48"/>
                    <a:pt x="28" y="48"/>
                  </a:cubicBezTo>
                  <a:cubicBezTo>
                    <a:pt x="28" y="48"/>
                    <a:pt x="28" y="52"/>
                    <a:pt x="36" y="52"/>
                  </a:cubicBezTo>
                  <a:cubicBezTo>
                    <a:pt x="42" y="52"/>
                    <a:pt x="56" y="36"/>
                    <a:pt x="56" y="24"/>
                  </a:cubicBezTo>
                  <a:cubicBezTo>
                    <a:pt x="56" y="12"/>
                    <a:pt x="49" y="0"/>
                    <a:pt x="28" y="8"/>
                  </a:cubicBezTo>
                  <a:close/>
                  <a:moveTo>
                    <a:pt x="12" y="40"/>
                  </a:moveTo>
                  <a:cubicBezTo>
                    <a:pt x="0" y="24"/>
                    <a:pt x="12" y="12"/>
                    <a:pt x="12" y="12"/>
                  </a:cubicBezTo>
                  <a:cubicBezTo>
                    <a:pt x="20" y="12"/>
                    <a:pt x="20" y="12"/>
                    <a:pt x="20" y="12"/>
                  </a:cubicBezTo>
                  <a:cubicBezTo>
                    <a:pt x="20" y="12"/>
                    <a:pt x="12" y="20"/>
                    <a:pt x="1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7" name="Freeform 246"/>
            <p:cNvSpPr/>
            <p:nvPr/>
          </p:nvSpPr>
          <p:spPr bwMode="auto">
            <a:xfrm>
              <a:off x="2687638" y="5472113"/>
              <a:ext cx="60325" cy="60325"/>
            </a:xfrm>
            <a:custGeom>
              <a:avLst/>
              <a:gdLst>
                <a:gd name="T0" fmla="*/ 16 w 16"/>
                <a:gd name="T1" fmla="*/ 16 h 16"/>
                <a:gd name="T2" fmla="*/ 8 w 16"/>
                <a:gd name="T3" fmla="*/ 0 h 16"/>
                <a:gd name="T4" fmla="*/ 0 w 16"/>
                <a:gd name="T5" fmla="*/ 0 h 16"/>
                <a:gd name="T6" fmla="*/ 12 w 16"/>
                <a:gd name="T7" fmla="*/ 16 h 16"/>
                <a:gd name="T8" fmla="*/ 16 w 16"/>
                <a:gd name="T9" fmla="*/ 16 h 16"/>
              </a:gdLst>
              <a:ahLst/>
              <a:cxnLst>
                <a:cxn ang="0">
                  <a:pos x="T0" y="T1"/>
                </a:cxn>
                <a:cxn ang="0">
                  <a:pos x="T2" y="T3"/>
                </a:cxn>
                <a:cxn ang="0">
                  <a:pos x="T4" y="T5"/>
                </a:cxn>
                <a:cxn ang="0">
                  <a:pos x="T6" y="T7"/>
                </a:cxn>
                <a:cxn ang="0">
                  <a:pos x="T8" y="T9"/>
                </a:cxn>
              </a:cxnLst>
              <a:rect l="0" t="0" r="r" b="b"/>
              <a:pathLst>
                <a:path w="16" h="16">
                  <a:moveTo>
                    <a:pt x="16" y="16"/>
                  </a:moveTo>
                  <a:cubicBezTo>
                    <a:pt x="12" y="8"/>
                    <a:pt x="8" y="0"/>
                    <a:pt x="8" y="0"/>
                  </a:cubicBezTo>
                  <a:cubicBezTo>
                    <a:pt x="0" y="0"/>
                    <a:pt x="0" y="0"/>
                    <a:pt x="0" y="0"/>
                  </a:cubicBezTo>
                  <a:cubicBezTo>
                    <a:pt x="12" y="16"/>
                    <a:pt x="12" y="16"/>
                    <a:pt x="12" y="16"/>
                  </a:cubicBezTo>
                  <a:lnTo>
                    <a:pt x="16"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 name="Freeform 247"/>
            <p:cNvSpPr/>
            <p:nvPr/>
          </p:nvSpPr>
          <p:spPr bwMode="auto">
            <a:xfrm>
              <a:off x="2747963" y="5472113"/>
              <a:ext cx="74613" cy="60325"/>
            </a:xfrm>
            <a:custGeom>
              <a:avLst/>
              <a:gdLst>
                <a:gd name="T0" fmla="*/ 20 w 20"/>
                <a:gd name="T1" fmla="*/ 0 h 16"/>
                <a:gd name="T2" fmla="*/ 0 w 20"/>
                <a:gd name="T3" fmla="*/ 16 h 16"/>
                <a:gd name="T4" fmla="*/ 20 w 20"/>
                <a:gd name="T5" fmla="*/ 0 h 16"/>
              </a:gdLst>
              <a:ahLst/>
              <a:cxnLst>
                <a:cxn ang="0">
                  <a:pos x="T0" y="T1"/>
                </a:cxn>
                <a:cxn ang="0">
                  <a:pos x="T2" y="T3"/>
                </a:cxn>
                <a:cxn ang="0">
                  <a:pos x="T4" y="T5"/>
                </a:cxn>
              </a:cxnLst>
              <a:rect l="0" t="0" r="r" b="b"/>
              <a:pathLst>
                <a:path w="20" h="16">
                  <a:moveTo>
                    <a:pt x="20" y="0"/>
                  </a:moveTo>
                  <a:cubicBezTo>
                    <a:pt x="20" y="0"/>
                    <a:pt x="0" y="0"/>
                    <a:pt x="0" y="16"/>
                  </a:cubicBezTo>
                  <a:cubicBezTo>
                    <a:pt x="0" y="16"/>
                    <a:pt x="20" y="16"/>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9" name="Group 33"/>
          <p:cNvGrpSpPr/>
          <p:nvPr/>
        </p:nvGrpSpPr>
        <p:grpSpPr>
          <a:xfrm>
            <a:off x="5424870" y="3337789"/>
            <a:ext cx="330700" cy="414844"/>
            <a:chOff x="9985375" y="3051175"/>
            <a:chExt cx="649288" cy="814388"/>
          </a:xfrm>
          <a:solidFill>
            <a:schemeClr val="bg1"/>
          </a:solidFill>
        </p:grpSpPr>
        <p:sp>
          <p:nvSpPr>
            <p:cNvPr id="20" name="Freeform 16"/>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 name="Freeform 17"/>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2" name="Group 36"/>
          <p:cNvGrpSpPr/>
          <p:nvPr/>
        </p:nvGrpSpPr>
        <p:grpSpPr>
          <a:xfrm flipH="1">
            <a:off x="6296529" y="2511954"/>
            <a:ext cx="404714" cy="402138"/>
            <a:chOff x="5016501" y="4030663"/>
            <a:chExt cx="244475" cy="242887"/>
          </a:xfrm>
          <a:solidFill>
            <a:schemeClr val="bg1"/>
          </a:solidFill>
        </p:grpSpPr>
        <p:sp>
          <p:nvSpPr>
            <p:cNvPr id="23" name="Freeform 434"/>
            <p:cNvSpPr/>
            <p:nvPr/>
          </p:nvSpPr>
          <p:spPr bwMode="auto">
            <a:xfrm>
              <a:off x="5016501" y="4030663"/>
              <a:ext cx="203200" cy="201613"/>
            </a:xfrm>
            <a:custGeom>
              <a:avLst/>
              <a:gdLst>
                <a:gd name="T0" fmla="*/ 37 w 54"/>
                <a:gd name="T1" fmla="*/ 23 h 54"/>
                <a:gd name="T2" fmla="*/ 31 w 54"/>
                <a:gd name="T3" fmla="*/ 23 h 54"/>
                <a:gd name="T4" fmla="*/ 28 w 54"/>
                <a:gd name="T5" fmla="*/ 8 h 54"/>
                <a:gd name="T6" fmla="*/ 20 w 54"/>
                <a:gd name="T7" fmla="*/ 0 h 54"/>
                <a:gd name="T8" fmla="*/ 17 w 54"/>
                <a:gd name="T9" fmla="*/ 14 h 54"/>
                <a:gd name="T10" fmla="*/ 26 w 54"/>
                <a:gd name="T11" fmla="*/ 23 h 54"/>
                <a:gd name="T12" fmla="*/ 23 w 54"/>
                <a:gd name="T13" fmla="*/ 25 h 54"/>
                <a:gd name="T14" fmla="*/ 14 w 54"/>
                <a:gd name="T15" fmla="*/ 17 h 54"/>
                <a:gd name="T16" fmla="*/ 0 w 54"/>
                <a:gd name="T17" fmla="*/ 20 h 54"/>
                <a:gd name="T18" fmla="*/ 9 w 54"/>
                <a:gd name="T19" fmla="*/ 28 h 54"/>
                <a:gd name="T20" fmla="*/ 23 w 54"/>
                <a:gd name="T21" fmla="*/ 31 h 54"/>
                <a:gd name="T22" fmla="*/ 23 w 54"/>
                <a:gd name="T23" fmla="*/ 37 h 54"/>
                <a:gd name="T24" fmla="*/ 40 w 54"/>
                <a:gd name="T25" fmla="*/ 54 h 54"/>
                <a:gd name="T26" fmla="*/ 54 w 54"/>
                <a:gd name="T27" fmla="*/ 40 h 54"/>
                <a:gd name="T28" fmla="*/ 37 w 54"/>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54">
                  <a:moveTo>
                    <a:pt x="37" y="23"/>
                  </a:moveTo>
                  <a:cubicBezTo>
                    <a:pt x="35" y="21"/>
                    <a:pt x="33" y="21"/>
                    <a:pt x="31" y="23"/>
                  </a:cubicBezTo>
                  <a:cubicBezTo>
                    <a:pt x="31" y="23"/>
                    <a:pt x="37" y="17"/>
                    <a:pt x="28" y="8"/>
                  </a:cubicBezTo>
                  <a:cubicBezTo>
                    <a:pt x="26" y="6"/>
                    <a:pt x="20" y="0"/>
                    <a:pt x="20" y="0"/>
                  </a:cubicBezTo>
                  <a:cubicBezTo>
                    <a:pt x="17" y="14"/>
                    <a:pt x="17" y="14"/>
                    <a:pt x="17" y="14"/>
                  </a:cubicBezTo>
                  <a:cubicBezTo>
                    <a:pt x="26" y="23"/>
                    <a:pt x="26" y="23"/>
                    <a:pt x="26" y="23"/>
                  </a:cubicBezTo>
                  <a:cubicBezTo>
                    <a:pt x="23" y="25"/>
                    <a:pt x="23" y="25"/>
                    <a:pt x="23" y="25"/>
                  </a:cubicBezTo>
                  <a:cubicBezTo>
                    <a:pt x="14" y="17"/>
                    <a:pt x="14" y="17"/>
                    <a:pt x="14" y="17"/>
                  </a:cubicBezTo>
                  <a:cubicBezTo>
                    <a:pt x="0" y="20"/>
                    <a:pt x="0" y="20"/>
                    <a:pt x="0" y="20"/>
                  </a:cubicBezTo>
                  <a:cubicBezTo>
                    <a:pt x="0" y="20"/>
                    <a:pt x="6" y="25"/>
                    <a:pt x="9" y="28"/>
                  </a:cubicBezTo>
                  <a:cubicBezTo>
                    <a:pt x="17" y="37"/>
                    <a:pt x="23" y="31"/>
                    <a:pt x="23" y="31"/>
                  </a:cubicBezTo>
                  <a:cubicBezTo>
                    <a:pt x="21" y="33"/>
                    <a:pt x="21" y="35"/>
                    <a:pt x="23" y="37"/>
                  </a:cubicBezTo>
                  <a:cubicBezTo>
                    <a:pt x="40" y="54"/>
                    <a:pt x="40" y="54"/>
                    <a:pt x="40" y="54"/>
                  </a:cubicBezTo>
                  <a:cubicBezTo>
                    <a:pt x="54" y="40"/>
                    <a:pt x="54" y="40"/>
                    <a:pt x="54" y="40"/>
                  </a:cubicBezTo>
                  <a:lnTo>
                    <a:pt x="37"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4" name="Freeform 435"/>
            <p:cNvSpPr/>
            <p:nvPr/>
          </p:nvSpPr>
          <p:spPr bwMode="auto">
            <a:xfrm>
              <a:off x="5178426" y="4187825"/>
              <a:ext cx="82550" cy="85725"/>
            </a:xfrm>
            <a:custGeom>
              <a:avLst/>
              <a:gdLst>
                <a:gd name="T0" fmla="*/ 17 w 22"/>
                <a:gd name="T1" fmla="*/ 3 h 23"/>
                <a:gd name="T2" fmla="*/ 14 w 22"/>
                <a:gd name="T3" fmla="*/ 0 h 23"/>
                <a:gd name="T4" fmla="*/ 0 w 22"/>
                <a:gd name="T5" fmla="*/ 15 h 23"/>
                <a:gd name="T6" fmla="*/ 2 w 22"/>
                <a:gd name="T7" fmla="*/ 17 h 23"/>
                <a:gd name="T8" fmla="*/ 21 w 22"/>
                <a:gd name="T9" fmla="*/ 22 h 23"/>
                <a:gd name="T10" fmla="*/ 17 w 22"/>
                <a:gd name="T11" fmla="*/ 3 h 23"/>
              </a:gdLst>
              <a:ahLst/>
              <a:cxnLst>
                <a:cxn ang="0">
                  <a:pos x="T0" y="T1"/>
                </a:cxn>
                <a:cxn ang="0">
                  <a:pos x="T2" y="T3"/>
                </a:cxn>
                <a:cxn ang="0">
                  <a:pos x="T4" y="T5"/>
                </a:cxn>
                <a:cxn ang="0">
                  <a:pos x="T6" y="T7"/>
                </a:cxn>
                <a:cxn ang="0">
                  <a:pos x="T8" y="T9"/>
                </a:cxn>
                <a:cxn ang="0">
                  <a:pos x="T10" y="T11"/>
                </a:cxn>
              </a:cxnLst>
              <a:rect l="0" t="0" r="r" b="b"/>
              <a:pathLst>
                <a:path w="22" h="23">
                  <a:moveTo>
                    <a:pt x="17" y="3"/>
                  </a:moveTo>
                  <a:cubicBezTo>
                    <a:pt x="14" y="0"/>
                    <a:pt x="14" y="0"/>
                    <a:pt x="14" y="0"/>
                  </a:cubicBezTo>
                  <a:cubicBezTo>
                    <a:pt x="0" y="15"/>
                    <a:pt x="0" y="15"/>
                    <a:pt x="0" y="15"/>
                  </a:cubicBezTo>
                  <a:cubicBezTo>
                    <a:pt x="0" y="15"/>
                    <a:pt x="0" y="15"/>
                    <a:pt x="2" y="17"/>
                  </a:cubicBezTo>
                  <a:cubicBezTo>
                    <a:pt x="8" y="23"/>
                    <a:pt x="21" y="22"/>
                    <a:pt x="21" y="22"/>
                  </a:cubicBezTo>
                  <a:cubicBezTo>
                    <a:pt x="21" y="22"/>
                    <a:pt x="22" y="9"/>
                    <a:pt x="1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25" name="Oval 39"/>
          <p:cNvSpPr>
            <a:spLocks noChangeArrowheads="1"/>
          </p:cNvSpPr>
          <p:nvPr/>
        </p:nvSpPr>
        <p:spPr bwMode="auto">
          <a:xfrm>
            <a:off x="1722266" y="1452449"/>
            <a:ext cx="179977" cy="180000"/>
          </a:xfrm>
          <a:prstGeom prst="ellipse">
            <a:avLst/>
          </a:prstGeom>
          <a:solidFill>
            <a:srgbClr val="FFE082"/>
          </a:solidFill>
          <a:ln>
            <a:noFill/>
          </a:ln>
        </p:spPr>
        <p:txBody>
          <a:bodyPr vert="horz" wrap="square" lIns="91440" tIns="45720" rIns="91440" bIns="45720" numCol="1" anchor="t" anchorCtr="0" compatLnSpc="1"/>
          <a:lstStyle/>
          <a:p>
            <a:endParaRPr lang="id-ID"/>
          </a:p>
        </p:txBody>
      </p:sp>
      <p:sp>
        <p:nvSpPr>
          <p:cNvPr id="26" name="Oval 40"/>
          <p:cNvSpPr>
            <a:spLocks noChangeArrowheads="1"/>
          </p:cNvSpPr>
          <p:nvPr/>
        </p:nvSpPr>
        <p:spPr bwMode="auto">
          <a:xfrm>
            <a:off x="1722266" y="2457648"/>
            <a:ext cx="179977" cy="180000"/>
          </a:xfrm>
          <a:prstGeom prst="ellipse">
            <a:avLst/>
          </a:prstGeom>
          <a:solidFill>
            <a:srgbClr val="FFCDD2"/>
          </a:solidFill>
          <a:ln>
            <a:noFill/>
          </a:ln>
        </p:spPr>
        <p:txBody>
          <a:bodyPr vert="horz" wrap="square" lIns="91440" tIns="45720" rIns="91440" bIns="45720" numCol="1" anchor="t" anchorCtr="0" compatLnSpc="1"/>
          <a:lstStyle/>
          <a:p>
            <a:endParaRPr lang="id-ID"/>
          </a:p>
        </p:txBody>
      </p:sp>
      <p:sp>
        <p:nvSpPr>
          <p:cNvPr id="27" name="Oval 41"/>
          <p:cNvSpPr>
            <a:spLocks noChangeArrowheads="1"/>
          </p:cNvSpPr>
          <p:nvPr/>
        </p:nvSpPr>
        <p:spPr bwMode="auto">
          <a:xfrm>
            <a:off x="1722266" y="3542860"/>
            <a:ext cx="179977" cy="180000"/>
          </a:xfrm>
          <a:prstGeom prst="ellipse">
            <a:avLst/>
          </a:prstGeom>
          <a:solidFill>
            <a:srgbClr val="B3E5FC"/>
          </a:solidFill>
          <a:ln>
            <a:noFill/>
          </a:ln>
        </p:spPr>
        <p:txBody>
          <a:bodyPr vert="horz" wrap="square" lIns="91440" tIns="45720" rIns="91440" bIns="45720" numCol="1" anchor="t" anchorCtr="0" compatLnSpc="1"/>
          <a:lstStyle/>
          <a:p>
            <a:endParaRPr lang="id-ID"/>
          </a:p>
        </p:txBody>
      </p:sp>
      <p:sp>
        <p:nvSpPr>
          <p:cNvPr id="28" name="Oval 42"/>
          <p:cNvSpPr>
            <a:spLocks noChangeArrowheads="1"/>
          </p:cNvSpPr>
          <p:nvPr/>
        </p:nvSpPr>
        <p:spPr bwMode="auto">
          <a:xfrm>
            <a:off x="1722266" y="4656877"/>
            <a:ext cx="179977" cy="180000"/>
          </a:xfrm>
          <a:prstGeom prst="ellipse">
            <a:avLst/>
          </a:prstGeom>
          <a:solidFill>
            <a:srgbClr val="B2DFDB"/>
          </a:solidFill>
          <a:ln>
            <a:noFill/>
          </a:ln>
        </p:spPr>
        <p:txBody>
          <a:bodyPr vert="horz" wrap="square" lIns="91440" tIns="45720" rIns="91440" bIns="45720" numCol="1" anchor="t" anchorCtr="0" compatLnSpc="1"/>
          <a:lstStyle/>
          <a:p>
            <a:endParaRPr lang="id-ID"/>
          </a:p>
        </p:txBody>
      </p:sp>
      <p:sp>
        <p:nvSpPr>
          <p:cNvPr id="29" name="TextBox 43"/>
          <p:cNvSpPr txBox="1"/>
          <p:nvPr/>
        </p:nvSpPr>
        <p:spPr>
          <a:xfrm>
            <a:off x="1950490" y="1309160"/>
            <a:ext cx="1005403" cy="338554"/>
          </a:xfrm>
          <a:prstGeom prst="rect">
            <a:avLst/>
          </a:prstGeom>
          <a:noFill/>
        </p:spPr>
        <p:txBody>
          <a:bodyPr wrap="none" rtlCol="0">
            <a:spAutoFit/>
          </a:bodyPr>
          <a:lstStyle/>
          <a:p>
            <a:r>
              <a:rPr lang="zh-CN" altLang="en-US" sz="1600" b="1" dirty="0">
                <a:solidFill>
                  <a:schemeClr val="bg1">
                    <a:lumMod val="65000"/>
                  </a:schemeClr>
                </a:solidFill>
              </a:rPr>
              <a:t>添加文字</a:t>
            </a:r>
            <a:endParaRPr lang="id-ID" altLang="zh-CN" sz="1600" b="1" dirty="0">
              <a:solidFill>
                <a:schemeClr val="bg1">
                  <a:lumMod val="65000"/>
                </a:schemeClr>
              </a:solidFill>
            </a:endParaRPr>
          </a:p>
        </p:txBody>
      </p:sp>
      <p:sp>
        <p:nvSpPr>
          <p:cNvPr id="30" name="TextBox 44"/>
          <p:cNvSpPr txBox="1"/>
          <p:nvPr/>
        </p:nvSpPr>
        <p:spPr>
          <a:xfrm>
            <a:off x="1950490" y="1564318"/>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latin typeface="+mj-ea"/>
              </a:rPr>
              <a:t>文字内容需概括精炼，建议与标题相关并符合整体语言风格，语言描述尽量简洁生动</a:t>
            </a:r>
            <a:endParaRPr lang="zh-CN" altLang="en-US" sz="1200" kern="3000" spc="31" dirty="0">
              <a:solidFill>
                <a:schemeClr val="bg1">
                  <a:lumMod val="65000"/>
                </a:schemeClr>
              </a:solidFill>
              <a:latin typeface="+mj-ea"/>
            </a:endParaRPr>
          </a:p>
        </p:txBody>
      </p:sp>
      <p:sp>
        <p:nvSpPr>
          <p:cNvPr id="31" name="TextBox 45"/>
          <p:cNvSpPr txBox="1"/>
          <p:nvPr/>
        </p:nvSpPr>
        <p:spPr>
          <a:xfrm>
            <a:off x="1950490" y="2319738"/>
            <a:ext cx="1005403" cy="338554"/>
          </a:xfrm>
          <a:prstGeom prst="rect">
            <a:avLst/>
          </a:prstGeom>
          <a:noFill/>
        </p:spPr>
        <p:txBody>
          <a:bodyPr wrap="none" rtlCol="0">
            <a:spAutoFit/>
          </a:bodyPr>
          <a:lstStyle/>
          <a:p>
            <a:r>
              <a:rPr lang="zh-CN" altLang="en-US" sz="1600" b="1" dirty="0">
                <a:solidFill>
                  <a:schemeClr val="bg1">
                    <a:lumMod val="65000"/>
                  </a:schemeClr>
                </a:solidFill>
              </a:rPr>
              <a:t>添加文字</a:t>
            </a:r>
            <a:endParaRPr lang="id-ID" altLang="zh-CN" sz="1600" b="1" dirty="0">
              <a:solidFill>
                <a:schemeClr val="bg1">
                  <a:lumMod val="65000"/>
                </a:schemeClr>
              </a:solidFill>
            </a:endParaRPr>
          </a:p>
        </p:txBody>
      </p:sp>
      <p:sp>
        <p:nvSpPr>
          <p:cNvPr id="32" name="TextBox 46"/>
          <p:cNvSpPr txBox="1"/>
          <p:nvPr/>
        </p:nvSpPr>
        <p:spPr>
          <a:xfrm>
            <a:off x="1950490" y="2574896"/>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latin typeface="+mj-ea"/>
              </a:rPr>
              <a:t>文字内容需概括精炼，建议与标题相关并符合整体语言风格，语言描述尽量简洁生动</a:t>
            </a:r>
            <a:endParaRPr lang="zh-CN" altLang="en-US" sz="1200" kern="3000" spc="31" dirty="0">
              <a:solidFill>
                <a:schemeClr val="bg1">
                  <a:lumMod val="65000"/>
                </a:schemeClr>
              </a:solidFill>
              <a:latin typeface="+mj-ea"/>
            </a:endParaRPr>
          </a:p>
        </p:txBody>
      </p:sp>
      <p:sp>
        <p:nvSpPr>
          <p:cNvPr id="33" name="TextBox 47"/>
          <p:cNvSpPr txBox="1"/>
          <p:nvPr/>
        </p:nvSpPr>
        <p:spPr>
          <a:xfrm>
            <a:off x="1950490" y="3420632"/>
            <a:ext cx="1005403" cy="338554"/>
          </a:xfrm>
          <a:prstGeom prst="rect">
            <a:avLst/>
          </a:prstGeom>
          <a:noFill/>
        </p:spPr>
        <p:txBody>
          <a:bodyPr wrap="none" rtlCol="0">
            <a:spAutoFit/>
          </a:bodyPr>
          <a:lstStyle/>
          <a:p>
            <a:r>
              <a:rPr lang="zh-CN" altLang="en-US" sz="1600" b="1" dirty="0">
                <a:solidFill>
                  <a:schemeClr val="bg1">
                    <a:lumMod val="65000"/>
                  </a:schemeClr>
                </a:solidFill>
              </a:rPr>
              <a:t>添加文字</a:t>
            </a:r>
            <a:endParaRPr lang="id-ID" altLang="zh-CN" sz="1600" b="1" dirty="0">
              <a:solidFill>
                <a:schemeClr val="bg1">
                  <a:lumMod val="65000"/>
                </a:schemeClr>
              </a:solidFill>
            </a:endParaRPr>
          </a:p>
        </p:txBody>
      </p:sp>
      <p:sp>
        <p:nvSpPr>
          <p:cNvPr id="34" name="TextBox 48"/>
          <p:cNvSpPr txBox="1"/>
          <p:nvPr/>
        </p:nvSpPr>
        <p:spPr>
          <a:xfrm>
            <a:off x="1950490" y="3675790"/>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latin typeface="+mj-ea"/>
              </a:rPr>
              <a:t>文字内容需概括精炼，建议与标题相关并符合整体语言风格，语言描述尽量简洁生动</a:t>
            </a:r>
            <a:endParaRPr lang="zh-CN" altLang="en-US" sz="1200" kern="3000" spc="31" dirty="0">
              <a:solidFill>
                <a:schemeClr val="bg1">
                  <a:lumMod val="65000"/>
                </a:schemeClr>
              </a:solidFill>
              <a:latin typeface="+mj-ea"/>
            </a:endParaRPr>
          </a:p>
        </p:txBody>
      </p:sp>
      <p:sp>
        <p:nvSpPr>
          <p:cNvPr id="35" name="TextBox 49"/>
          <p:cNvSpPr txBox="1"/>
          <p:nvPr/>
        </p:nvSpPr>
        <p:spPr>
          <a:xfrm>
            <a:off x="1950490" y="4524579"/>
            <a:ext cx="1005403" cy="338554"/>
          </a:xfrm>
          <a:prstGeom prst="rect">
            <a:avLst/>
          </a:prstGeom>
          <a:noFill/>
        </p:spPr>
        <p:txBody>
          <a:bodyPr wrap="none" rtlCol="0">
            <a:spAutoFit/>
          </a:bodyPr>
          <a:lstStyle/>
          <a:p>
            <a:r>
              <a:rPr lang="zh-CN" altLang="en-US" sz="1600" b="1" dirty="0">
                <a:solidFill>
                  <a:schemeClr val="bg1">
                    <a:lumMod val="65000"/>
                  </a:schemeClr>
                </a:solidFill>
              </a:rPr>
              <a:t>添加文字</a:t>
            </a:r>
            <a:endParaRPr lang="id-ID" altLang="zh-CN" sz="1600" b="1" dirty="0">
              <a:solidFill>
                <a:schemeClr val="bg1">
                  <a:lumMod val="65000"/>
                </a:schemeClr>
              </a:solidFill>
            </a:endParaRPr>
          </a:p>
        </p:txBody>
      </p:sp>
      <p:sp>
        <p:nvSpPr>
          <p:cNvPr id="36" name="TextBox 50"/>
          <p:cNvSpPr txBox="1"/>
          <p:nvPr/>
        </p:nvSpPr>
        <p:spPr>
          <a:xfrm>
            <a:off x="1950490" y="4779737"/>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latin typeface="+mj-ea"/>
              </a:rPr>
              <a:t>文字内容需概括精炼，建议与标题相关并符合整体语言风格，语言描述尽量简洁生动</a:t>
            </a:r>
            <a:endParaRPr lang="zh-CN" altLang="en-US" sz="1200" kern="3000" spc="31" dirty="0">
              <a:solidFill>
                <a:schemeClr val="bg1">
                  <a:lumMod val="65000"/>
                </a:schemeClr>
              </a:solidFill>
              <a:latin typeface="+mj-ea"/>
            </a:endParaRPr>
          </a:p>
        </p:txBody>
      </p:sp>
      <p:sp>
        <p:nvSpPr>
          <p:cNvPr id="37" name="Oval 51"/>
          <p:cNvSpPr>
            <a:spLocks noChangeArrowheads="1"/>
          </p:cNvSpPr>
          <p:nvPr/>
        </p:nvSpPr>
        <p:spPr bwMode="auto">
          <a:xfrm>
            <a:off x="7866653" y="1650497"/>
            <a:ext cx="179977" cy="180000"/>
          </a:xfrm>
          <a:prstGeom prst="ellipse">
            <a:avLst/>
          </a:prstGeom>
          <a:solidFill>
            <a:srgbClr val="FFCDD2"/>
          </a:solidFill>
          <a:ln>
            <a:noFill/>
          </a:ln>
        </p:spPr>
        <p:txBody>
          <a:bodyPr vert="horz" wrap="square" lIns="91440" tIns="45720" rIns="91440" bIns="45720" numCol="1" anchor="t" anchorCtr="0" compatLnSpc="1"/>
          <a:lstStyle/>
          <a:p>
            <a:endParaRPr lang="id-ID"/>
          </a:p>
        </p:txBody>
      </p:sp>
      <p:sp>
        <p:nvSpPr>
          <p:cNvPr id="38" name="Oval 52"/>
          <p:cNvSpPr>
            <a:spLocks noChangeArrowheads="1"/>
          </p:cNvSpPr>
          <p:nvPr/>
        </p:nvSpPr>
        <p:spPr bwMode="auto">
          <a:xfrm>
            <a:off x="7866653" y="2655696"/>
            <a:ext cx="179977" cy="180000"/>
          </a:xfrm>
          <a:prstGeom prst="ellipse">
            <a:avLst/>
          </a:prstGeom>
          <a:solidFill>
            <a:srgbClr val="B3E5FC"/>
          </a:solidFill>
          <a:ln>
            <a:noFill/>
          </a:ln>
        </p:spPr>
        <p:txBody>
          <a:bodyPr vert="horz" wrap="square" lIns="91440" tIns="45720" rIns="91440" bIns="45720" numCol="1" anchor="t" anchorCtr="0" compatLnSpc="1"/>
          <a:lstStyle/>
          <a:p>
            <a:endParaRPr lang="id-ID"/>
          </a:p>
        </p:txBody>
      </p:sp>
      <p:sp>
        <p:nvSpPr>
          <p:cNvPr id="39" name="Oval 53"/>
          <p:cNvSpPr>
            <a:spLocks noChangeArrowheads="1"/>
          </p:cNvSpPr>
          <p:nvPr/>
        </p:nvSpPr>
        <p:spPr bwMode="auto">
          <a:xfrm>
            <a:off x="7866653" y="3740908"/>
            <a:ext cx="179977" cy="180000"/>
          </a:xfrm>
          <a:prstGeom prst="ellipse">
            <a:avLst/>
          </a:prstGeom>
          <a:solidFill>
            <a:srgbClr val="B2DFDB"/>
          </a:solidFill>
          <a:ln>
            <a:noFill/>
          </a:ln>
        </p:spPr>
        <p:txBody>
          <a:bodyPr vert="horz" wrap="square" lIns="91440" tIns="45720" rIns="91440" bIns="45720" numCol="1" anchor="t" anchorCtr="0" compatLnSpc="1"/>
          <a:lstStyle/>
          <a:p>
            <a:endParaRPr lang="id-ID"/>
          </a:p>
        </p:txBody>
      </p:sp>
      <p:sp>
        <p:nvSpPr>
          <p:cNvPr id="40" name="TextBox 55"/>
          <p:cNvSpPr txBox="1"/>
          <p:nvPr/>
        </p:nvSpPr>
        <p:spPr>
          <a:xfrm>
            <a:off x="8094877" y="1507208"/>
            <a:ext cx="1005403" cy="338554"/>
          </a:xfrm>
          <a:prstGeom prst="rect">
            <a:avLst/>
          </a:prstGeom>
          <a:noFill/>
        </p:spPr>
        <p:txBody>
          <a:bodyPr wrap="none" rtlCol="0">
            <a:spAutoFit/>
          </a:bodyPr>
          <a:lstStyle/>
          <a:p>
            <a:r>
              <a:rPr lang="zh-CN" altLang="en-US" sz="1600" b="1" dirty="0">
                <a:solidFill>
                  <a:schemeClr val="bg1">
                    <a:lumMod val="65000"/>
                  </a:schemeClr>
                </a:solidFill>
              </a:rPr>
              <a:t>添加文字</a:t>
            </a:r>
            <a:endParaRPr lang="id-ID" altLang="zh-CN" sz="1600" b="1" dirty="0">
              <a:solidFill>
                <a:schemeClr val="bg1">
                  <a:lumMod val="65000"/>
                </a:schemeClr>
              </a:solidFill>
            </a:endParaRPr>
          </a:p>
        </p:txBody>
      </p:sp>
      <p:sp>
        <p:nvSpPr>
          <p:cNvPr id="41" name="TextBox 56"/>
          <p:cNvSpPr txBox="1"/>
          <p:nvPr/>
        </p:nvSpPr>
        <p:spPr>
          <a:xfrm>
            <a:off x="8094877" y="1762366"/>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latin typeface="+mj-ea"/>
              </a:rPr>
              <a:t>文字内容需概括精炼，建议与标题相关并符合整体语言风格，语言描述尽量简洁生动</a:t>
            </a:r>
            <a:endParaRPr lang="zh-CN" altLang="en-US" sz="1200" kern="3000" spc="31" dirty="0">
              <a:solidFill>
                <a:schemeClr val="bg1">
                  <a:lumMod val="65000"/>
                </a:schemeClr>
              </a:solidFill>
              <a:latin typeface="+mj-ea"/>
            </a:endParaRPr>
          </a:p>
        </p:txBody>
      </p:sp>
      <p:sp>
        <p:nvSpPr>
          <p:cNvPr id="42" name="TextBox 57"/>
          <p:cNvSpPr txBox="1"/>
          <p:nvPr/>
        </p:nvSpPr>
        <p:spPr>
          <a:xfrm>
            <a:off x="8094877" y="2517786"/>
            <a:ext cx="1005403" cy="338554"/>
          </a:xfrm>
          <a:prstGeom prst="rect">
            <a:avLst/>
          </a:prstGeom>
          <a:noFill/>
        </p:spPr>
        <p:txBody>
          <a:bodyPr wrap="none" rtlCol="0">
            <a:spAutoFit/>
          </a:bodyPr>
          <a:lstStyle/>
          <a:p>
            <a:r>
              <a:rPr lang="zh-CN" altLang="en-US" sz="1600" b="1" dirty="0">
                <a:solidFill>
                  <a:schemeClr val="bg1">
                    <a:lumMod val="65000"/>
                  </a:schemeClr>
                </a:solidFill>
              </a:rPr>
              <a:t>添加文字</a:t>
            </a:r>
            <a:endParaRPr lang="id-ID" altLang="zh-CN" sz="1600" b="1" dirty="0">
              <a:solidFill>
                <a:schemeClr val="bg1">
                  <a:lumMod val="65000"/>
                </a:schemeClr>
              </a:solidFill>
            </a:endParaRPr>
          </a:p>
        </p:txBody>
      </p:sp>
      <p:sp>
        <p:nvSpPr>
          <p:cNvPr id="43" name="TextBox 58"/>
          <p:cNvSpPr txBox="1"/>
          <p:nvPr/>
        </p:nvSpPr>
        <p:spPr>
          <a:xfrm>
            <a:off x="8094877" y="2772944"/>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latin typeface="+mj-ea"/>
              </a:rPr>
              <a:t>文字内容需概括精炼，建议与标题相关并符合整体语言风格，语言描述尽量简洁生动</a:t>
            </a:r>
            <a:endParaRPr lang="zh-CN" altLang="en-US" sz="1200" kern="3000" spc="31" dirty="0">
              <a:solidFill>
                <a:schemeClr val="bg1">
                  <a:lumMod val="65000"/>
                </a:schemeClr>
              </a:solidFill>
              <a:latin typeface="+mj-ea"/>
            </a:endParaRPr>
          </a:p>
        </p:txBody>
      </p:sp>
      <p:sp>
        <p:nvSpPr>
          <p:cNvPr id="44" name="TextBox 59"/>
          <p:cNvSpPr txBox="1"/>
          <p:nvPr/>
        </p:nvSpPr>
        <p:spPr>
          <a:xfrm>
            <a:off x="8094877" y="3618680"/>
            <a:ext cx="1005403" cy="338554"/>
          </a:xfrm>
          <a:prstGeom prst="rect">
            <a:avLst/>
          </a:prstGeom>
          <a:noFill/>
        </p:spPr>
        <p:txBody>
          <a:bodyPr wrap="none" rtlCol="0">
            <a:spAutoFit/>
          </a:bodyPr>
          <a:lstStyle/>
          <a:p>
            <a:r>
              <a:rPr lang="zh-CN" altLang="en-US" sz="1600" b="1" dirty="0">
                <a:solidFill>
                  <a:schemeClr val="bg1">
                    <a:lumMod val="65000"/>
                  </a:schemeClr>
                </a:solidFill>
              </a:rPr>
              <a:t>添加文字</a:t>
            </a:r>
            <a:endParaRPr lang="id-ID" altLang="zh-CN" sz="1600" b="1" dirty="0">
              <a:solidFill>
                <a:schemeClr val="bg1">
                  <a:lumMod val="65000"/>
                </a:schemeClr>
              </a:solidFill>
            </a:endParaRPr>
          </a:p>
        </p:txBody>
      </p:sp>
      <p:sp>
        <p:nvSpPr>
          <p:cNvPr id="45" name="TextBox 60"/>
          <p:cNvSpPr txBox="1"/>
          <p:nvPr/>
        </p:nvSpPr>
        <p:spPr>
          <a:xfrm>
            <a:off x="8094877" y="3873838"/>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latin typeface="+mj-ea"/>
              </a:rPr>
              <a:t>文字内容需概括精炼，建议与标题相关并符合整体语言风格，语言描述尽量简洁生动</a:t>
            </a:r>
            <a:endParaRPr lang="zh-CN" altLang="en-US" sz="1200" kern="3000" spc="31" dirty="0">
              <a:solidFill>
                <a:schemeClr val="bg1">
                  <a:lumMod val="65000"/>
                </a:schemeClr>
              </a:solidFill>
              <a:latin typeface="+mj-ea"/>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Effect transition="in" filter="fade">
                                      <p:cBhvr>
                                        <p:cTn id="16" dur="500"/>
                                        <p:tgtEl>
                                          <p:spTgt spid="14"/>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000"/>
                            </p:stCondLst>
                            <p:childTnLst>
                              <p:par>
                                <p:cTn id="23" presetID="2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500"/>
                                        <p:tgtEl>
                                          <p:spTgt spid="9"/>
                                        </p:tgtEl>
                                      </p:cBhvr>
                                    </p:animEffect>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par>
                          <p:cTn id="40" fill="hold">
                            <p:stCondLst>
                              <p:cond delay="2000"/>
                            </p:stCondLst>
                            <p:childTnLst>
                              <p:par>
                                <p:cTn id="41" presetID="22" presetClass="entr" presetSubtype="4"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down)">
                                      <p:cBhvr>
                                        <p:cTn id="43" dur="500"/>
                                        <p:tgtEl>
                                          <p:spTgt spid="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down)">
                                      <p:cBhvr>
                                        <p:cTn id="46" dur="500"/>
                                        <p:tgtEl>
                                          <p:spTgt spid="8"/>
                                        </p:tgtEl>
                                      </p:cBhvr>
                                    </p:animEffect>
                                  </p:childTnLst>
                                </p:cTn>
                              </p:par>
                            </p:childTnLst>
                          </p:cTn>
                        </p:par>
                        <p:par>
                          <p:cTn id="47" fill="hold">
                            <p:stCondLst>
                              <p:cond delay="2500"/>
                            </p:stCondLst>
                            <p:childTnLst>
                              <p:par>
                                <p:cTn id="48" presetID="53" presetClass="entr" presetSubtype="16"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par>
                                <p:cTn id="53" presetID="53" presetClass="entr" presetSubtype="16" fill="hold"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childTnLst>
                          </p:cTn>
                        </p:par>
                        <p:par>
                          <p:cTn id="58" fill="hold">
                            <p:stCondLst>
                              <p:cond delay="3000"/>
                            </p:stCondLst>
                            <p:childTnLst>
                              <p:par>
                                <p:cTn id="59" presetID="22" presetClass="entr" presetSubtype="4"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wipe(down)">
                                      <p:cBhvr>
                                        <p:cTn id="61" dur="500"/>
                                        <p:tgtEl>
                                          <p:spTgt spid="4"/>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p:cTn id="65" dur="500" fill="hold"/>
                                        <p:tgtEl>
                                          <p:spTgt spid="11"/>
                                        </p:tgtEl>
                                        <p:attrNameLst>
                                          <p:attrName>ppt_w</p:attrName>
                                        </p:attrNameLst>
                                      </p:cBhvr>
                                      <p:tavLst>
                                        <p:tav tm="0">
                                          <p:val>
                                            <p:fltVal val="0"/>
                                          </p:val>
                                        </p:tav>
                                        <p:tav tm="100000">
                                          <p:val>
                                            <p:strVal val="#ppt_w"/>
                                          </p:val>
                                        </p:tav>
                                      </p:tavLst>
                                    </p:anim>
                                    <p:anim calcmode="lin" valueType="num">
                                      <p:cBhvr>
                                        <p:cTn id="66" dur="500" fill="hold"/>
                                        <p:tgtEl>
                                          <p:spTgt spid="11"/>
                                        </p:tgtEl>
                                        <p:attrNameLst>
                                          <p:attrName>ppt_h</p:attrName>
                                        </p:attrNameLst>
                                      </p:cBhvr>
                                      <p:tavLst>
                                        <p:tav tm="0">
                                          <p:val>
                                            <p:fltVal val="0"/>
                                          </p:val>
                                        </p:tav>
                                        <p:tav tm="100000">
                                          <p:val>
                                            <p:strVal val="#ppt_h"/>
                                          </p:val>
                                        </p:tav>
                                      </p:tavLst>
                                    </p:anim>
                                    <p:animEffect transition="in" filter="fade">
                                      <p:cBhvr>
                                        <p:cTn id="67" dur="500"/>
                                        <p:tgtEl>
                                          <p:spTgt spid="11"/>
                                        </p:tgtEl>
                                      </p:cBhvr>
                                    </p:animEffect>
                                  </p:childTnLst>
                                </p:cTn>
                              </p:par>
                            </p:childTnLst>
                          </p:cTn>
                        </p:par>
                        <p:par>
                          <p:cTn id="68" fill="hold">
                            <p:stCondLst>
                              <p:cond delay="4000"/>
                            </p:stCondLst>
                            <p:childTnLst>
                              <p:par>
                                <p:cTn id="69" presetID="53" presetClass="entr" presetSubtype="16"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fltVal val="0"/>
                                          </p:val>
                                        </p:tav>
                                        <p:tav tm="100000">
                                          <p:val>
                                            <p:strVal val="#ppt_h"/>
                                          </p:val>
                                        </p:tav>
                                      </p:tavLst>
                                    </p:anim>
                                    <p:animEffect transition="in" filter="fade">
                                      <p:cBhvr>
                                        <p:cTn id="73" dur="500"/>
                                        <p:tgtEl>
                                          <p:spTgt spid="2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27"/>
                                        </p:tgtEl>
                                        <p:attrNameLst>
                                          <p:attrName>style.visibility</p:attrName>
                                        </p:attrNameLst>
                                      </p:cBhvr>
                                      <p:to>
                                        <p:strVal val="visible"/>
                                      </p:to>
                                    </p:set>
                                    <p:anim calcmode="lin" valueType="num">
                                      <p:cBhvr>
                                        <p:cTn id="81" dur="500" fill="hold"/>
                                        <p:tgtEl>
                                          <p:spTgt spid="27"/>
                                        </p:tgtEl>
                                        <p:attrNameLst>
                                          <p:attrName>ppt_w</p:attrName>
                                        </p:attrNameLst>
                                      </p:cBhvr>
                                      <p:tavLst>
                                        <p:tav tm="0">
                                          <p:val>
                                            <p:fltVal val="0"/>
                                          </p:val>
                                        </p:tav>
                                        <p:tav tm="100000">
                                          <p:val>
                                            <p:strVal val="#ppt_w"/>
                                          </p:val>
                                        </p:tav>
                                      </p:tavLst>
                                    </p:anim>
                                    <p:anim calcmode="lin" valueType="num">
                                      <p:cBhvr>
                                        <p:cTn id="82" dur="500" fill="hold"/>
                                        <p:tgtEl>
                                          <p:spTgt spid="27"/>
                                        </p:tgtEl>
                                        <p:attrNameLst>
                                          <p:attrName>ppt_h</p:attrName>
                                        </p:attrNameLst>
                                      </p:cBhvr>
                                      <p:tavLst>
                                        <p:tav tm="0">
                                          <p:val>
                                            <p:fltVal val="0"/>
                                          </p:val>
                                        </p:tav>
                                        <p:tav tm="100000">
                                          <p:val>
                                            <p:strVal val="#ppt_h"/>
                                          </p:val>
                                        </p:tav>
                                      </p:tavLst>
                                    </p:anim>
                                    <p:animEffect transition="in" filter="fade">
                                      <p:cBhvr>
                                        <p:cTn id="83" dur="500"/>
                                        <p:tgtEl>
                                          <p:spTgt spid="27"/>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ppt_w</p:attrName>
                                        </p:attrNameLst>
                                      </p:cBhvr>
                                      <p:tavLst>
                                        <p:tav tm="0">
                                          <p:val>
                                            <p:fltVal val="0"/>
                                          </p:val>
                                        </p:tav>
                                        <p:tav tm="100000">
                                          <p:val>
                                            <p:strVal val="#ppt_w"/>
                                          </p:val>
                                        </p:tav>
                                      </p:tavLst>
                                    </p:anim>
                                    <p:anim calcmode="lin" valueType="num">
                                      <p:cBhvr>
                                        <p:cTn id="87" dur="500" fill="hold"/>
                                        <p:tgtEl>
                                          <p:spTgt spid="28"/>
                                        </p:tgtEl>
                                        <p:attrNameLst>
                                          <p:attrName>ppt_h</p:attrName>
                                        </p:attrNameLst>
                                      </p:cBhvr>
                                      <p:tavLst>
                                        <p:tav tm="0">
                                          <p:val>
                                            <p:fltVal val="0"/>
                                          </p:val>
                                        </p:tav>
                                        <p:tav tm="100000">
                                          <p:val>
                                            <p:strVal val="#ppt_h"/>
                                          </p:val>
                                        </p:tav>
                                      </p:tavLst>
                                    </p:anim>
                                    <p:animEffect transition="in" filter="fade">
                                      <p:cBhvr>
                                        <p:cTn id="88" dur="500"/>
                                        <p:tgtEl>
                                          <p:spTgt spid="28"/>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37"/>
                                        </p:tgtEl>
                                        <p:attrNameLst>
                                          <p:attrName>style.visibility</p:attrName>
                                        </p:attrNameLst>
                                      </p:cBhvr>
                                      <p:to>
                                        <p:strVal val="visible"/>
                                      </p:to>
                                    </p:set>
                                    <p:anim calcmode="lin" valueType="num">
                                      <p:cBhvr>
                                        <p:cTn id="91" dur="500" fill="hold"/>
                                        <p:tgtEl>
                                          <p:spTgt spid="37"/>
                                        </p:tgtEl>
                                        <p:attrNameLst>
                                          <p:attrName>ppt_w</p:attrName>
                                        </p:attrNameLst>
                                      </p:cBhvr>
                                      <p:tavLst>
                                        <p:tav tm="0">
                                          <p:val>
                                            <p:fltVal val="0"/>
                                          </p:val>
                                        </p:tav>
                                        <p:tav tm="100000">
                                          <p:val>
                                            <p:strVal val="#ppt_w"/>
                                          </p:val>
                                        </p:tav>
                                      </p:tavLst>
                                    </p:anim>
                                    <p:anim calcmode="lin" valueType="num">
                                      <p:cBhvr>
                                        <p:cTn id="92" dur="500" fill="hold"/>
                                        <p:tgtEl>
                                          <p:spTgt spid="37"/>
                                        </p:tgtEl>
                                        <p:attrNameLst>
                                          <p:attrName>ppt_h</p:attrName>
                                        </p:attrNameLst>
                                      </p:cBhvr>
                                      <p:tavLst>
                                        <p:tav tm="0">
                                          <p:val>
                                            <p:fltVal val="0"/>
                                          </p:val>
                                        </p:tav>
                                        <p:tav tm="100000">
                                          <p:val>
                                            <p:strVal val="#ppt_h"/>
                                          </p:val>
                                        </p:tav>
                                      </p:tavLst>
                                    </p:anim>
                                    <p:animEffect transition="in" filter="fade">
                                      <p:cBhvr>
                                        <p:cTn id="93" dur="500"/>
                                        <p:tgtEl>
                                          <p:spTgt spid="37"/>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 calcmode="lin" valueType="num">
                                      <p:cBhvr>
                                        <p:cTn id="96" dur="500" fill="hold"/>
                                        <p:tgtEl>
                                          <p:spTgt spid="38"/>
                                        </p:tgtEl>
                                        <p:attrNameLst>
                                          <p:attrName>ppt_w</p:attrName>
                                        </p:attrNameLst>
                                      </p:cBhvr>
                                      <p:tavLst>
                                        <p:tav tm="0">
                                          <p:val>
                                            <p:fltVal val="0"/>
                                          </p:val>
                                        </p:tav>
                                        <p:tav tm="100000">
                                          <p:val>
                                            <p:strVal val="#ppt_w"/>
                                          </p:val>
                                        </p:tav>
                                      </p:tavLst>
                                    </p:anim>
                                    <p:anim calcmode="lin" valueType="num">
                                      <p:cBhvr>
                                        <p:cTn id="97" dur="500" fill="hold"/>
                                        <p:tgtEl>
                                          <p:spTgt spid="38"/>
                                        </p:tgtEl>
                                        <p:attrNameLst>
                                          <p:attrName>ppt_h</p:attrName>
                                        </p:attrNameLst>
                                      </p:cBhvr>
                                      <p:tavLst>
                                        <p:tav tm="0">
                                          <p:val>
                                            <p:fltVal val="0"/>
                                          </p:val>
                                        </p:tav>
                                        <p:tav tm="100000">
                                          <p:val>
                                            <p:strVal val="#ppt_h"/>
                                          </p:val>
                                        </p:tav>
                                      </p:tavLst>
                                    </p:anim>
                                    <p:animEffect transition="in" filter="fade">
                                      <p:cBhvr>
                                        <p:cTn id="98" dur="500"/>
                                        <p:tgtEl>
                                          <p:spTgt spid="38"/>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39"/>
                                        </p:tgtEl>
                                        <p:attrNameLst>
                                          <p:attrName>style.visibility</p:attrName>
                                        </p:attrNameLst>
                                      </p:cBhvr>
                                      <p:to>
                                        <p:strVal val="visible"/>
                                      </p:to>
                                    </p:set>
                                    <p:anim calcmode="lin" valueType="num">
                                      <p:cBhvr>
                                        <p:cTn id="101" dur="500" fill="hold"/>
                                        <p:tgtEl>
                                          <p:spTgt spid="39"/>
                                        </p:tgtEl>
                                        <p:attrNameLst>
                                          <p:attrName>ppt_w</p:attrName>
                                        </p:attrNameLst>
                                      </p:cBhvr>
                                      <p:tavLst>
                                        <p:tav tm="0">
                                          <p:val>
                                            <p:fltVal val="0"/>
                                          </p:val>
                                        </p:tav>
                                        <p:tav tm="100000">
                                          <p:val>
                                            <p:strVal val="#ppt_w"/>
                                          </p:val>
                                        </p:tav>
                                      </p:tavLst>
                                    </p:anim>
                                    <p:anim calcmode="lin" valueType="num">
                                      <p:cBhvr>
                                        <p:cTn id="102" dur="500" fill="hold"/>
                                        <p:tgtEl>
                                          <p:spTgt spid="39"/>
                                        </p:tgtEl>
                                        <p:attrNameLst>
                                          <p:attrName>ppt_h</p:attrName>
                                        </p:attrNameLst>
                                      </p:cBhvr>
                                      <p:tavLst>
                                        <p:tav tm="0">
                                          <p:val>
                                            <p:fltVal val="0"/>
                                          </p:val>
                                        </p:tav>
                                        <p:tav tm="100000">
                                          <p:val>
                                            <p:strVal val="#ppt_h"/>
                                          </p:val>
                                        </p:tav>
                                      </p:tavLst>
                                    </p:anim>
                                    <p:animEffect transition="in" filter="fade">
                                      <p:cBhvr>
                                        <p:cTn id="103" dur="500"/>
                                        <p:tgtEl>
                                          <p:spTgt spid="39"/>
                                        </p:tgtEl>
                                      </p:cBhvr>
                                    </p:animEffect>
                                  </p:childTnLst>
                                </p:cTn>
                              </p:par>
                            </p:childTnLst>
                          </p:cTn>
                        </p:par>
                        <p:par>
                          <p:cTn id="104" fill="hold">
                            <p:stCondLst>
                              <p:cond delay="4500"/>
                            </p:stCondLst>
                            <p:childTnLst>
                              <p:par>
                                <p:cTn id="105" presetID="10" presetClass="entr" presetSubtype="0" fill="hold" grpId="0" nodeType="after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500"/>
                                        <p:tgtEl>
                                          <p:spTgt spid="29"/>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30"/>
                                        </p:tgtEl>
                                        <p:attrNameLst>
                                          <p:attrName>style.visibility</p:attrName>
                                        </p:attrNameLst>
                                      </p:cBhvr>
                                      <p:to>
                                        <p:strVal val="visible"/>
                                      </p:to>
                                    </p:set>
                                    <p:animEffect transition="in" filter="fade">
                                      <p:cBhvr>
                                        <p:cTn id="110" dur="500"/>
                                        <p:tgtEl>
                                          <p:spTgt spid="30"/>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1"/>
                                        </p:tgtEl>
                                        <p:attrNameLst>
                                          <p:attrName>style.visibility</p:attrName>
                                        </p:attrNameLst>
                                      </p:cBhvr>
                                      <p:to>
                                        <p:strVal val="visible"/>
                                      </p:to>
                                    </p:set>
                                    <p:animEffect transition="in" filter="fade">
                                      <p:cBhvr>
                                        <p:cTn id="113" dur="500"/>
                                        <p:tgtEl>
                                          <p:spTgt spid="31"/>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fade">
                                      <p:cBhvr>
                                        <p:cTn id="116" dur="500"/>
                                        <p:tgtEl>
                                          <p:spTgt spid="32"/>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33"/>
                                        </p:tgtEl>
                                        <p:attrNameLst>
                                          <p:attrName>style.visibility</p:attrName>
                                        </p:attrNameLst>
                                      </p:cBhvr>
                                      <p:to>
                                        <p:strVal val="visible"/>
                                      </p:to>
                                    </p:set>
                                    <p:animEffect transition="in" filter="fade">
                                      <p:cBhvr>
                                        <p:cTn id="119" dur="500"/>
                                        <p:tgtEl>
                                          <p:spTgt spid="33"/>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fade">
                                      <p:cBhvr>
                                        <p:cTn id="122" dur="500"/>
                                        <p:tgtEl>
                                          <p:spTgt spid="34"/>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35"/>
                                        </p:tgtEl>
                                        <p:attrNameLst>
                                          <p:attrName>style.visibility</p:attrName>
                                        </p:attrNameLst>
                                      </p:cBhvr>
                                      <p:to>
                                        <p:strVal val="visible"/>
                                      </p:to>
                                    </p:set>
                                    <p:animEffect transition="in" filter="fade">
                                      <p:cBhvr>
                                        <p:cTn id="125" dur="500"/>
                                        <p:tgtEl>
                                          <p:spTgt spid="35"/>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36"/>
                                        </p:tgtEl>
                                        <p:attrNameLst>
                                          <p:attrName>style.visibility</p:attrName>
                                        </p:attrNameLst>
                                      </p:cBhvr>
                                      <p:to>
                                        <p:strVal val="visible"/>
                                      </p:to>
                                    </p:set>
                                    <p:animEffect transition="in" filter="fade">
                                      <p:cBhvr>
                                        <p:cTn id="128" dur="500"/>
                                        <p:tgtEl>
                                          <p:spTgt spid="36"/>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fade">
                                      <p:cBhvr>
                                        <p:cTn id="131" dur="500"/>
                                        <p:tgtEl>
                                          <p:spTgt spid="40"/>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41"/>
                                        </p:tgtEl>
                                        <p:attrNameLst>
                                          <p:attrName>style.visibility</p:attrName>
                                        </p:attrNameLst>
                                      </p:cBhvr>
                                      <p:to>
                                        <p:strVal val="visible"/>
                                      </p:to>
                                    </p:set>
                                    <p:animEffect transition="in" filter="fade">
                                      <p:cBhvr>
                                        <p:cTn id="134" dur="500"/>
                                        <p:tgtEl>
                                          <p:spTgt spid="41"/>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42"/>
                                        </p:tgtEl>
                                        <p:attrNameLst>
                                          <p:attrName>style.visibility</p:attrName>
                                        </p:attrNameLst>
                                      </p:cBhvr>
                                      <p:to>
                                        <p:strVal val="visible"/>
                                      </p:to>
                                    </p:set>
                                    <p:animEffect transition="in" filter="fade">
                                      <p:cBhvr>
                                        <p:cTn id="137" dur="500"/>
                                        <p:tgtEl>
                                          <p:spTgt spid="4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43"/>
                                        </p:tgtEl>
                                        <p:attrNameLst>
                                          <p:attrName>style.visibility</p:attrName>
                                        </p:attrNameLst>
                                      </p:cBhvr>
                                      <p:to>
                                        <p:strVal val="visible"/>
                                      </p:to>
                                    </p:set>
                                    <p:animEffect transition="in" filter="fade">
                                      <p:cBhvr>
                                        <p:cTn id="140" dur="500"/>
                                        <p:tgtEl>
                                          <p:spTgt spid="43"/>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44"/>
                                        </p:tgtEl>
                                        <p:attrNameLst>
                                          <p:attrName>style.visibility</p:attrName>
                                        </p:attrNameLst>
                                      </p:cBhvr>
                                      <p:to>
                                        <p:strVal val="visible"/>
                                      </p:to>
                                    </p:set>
                                    <p:animEffect transition="in" filter="fade">
                                      <p:cBhvr>
                                        <p:cTn id="143" dur="500"/>
                                        <p:tgtEl>
                                          <p:spTgt spid="44"/>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45"/>
                                        </p:tgtEl>
                                        <p:attrNameLst>
                                          <p:attrName>style.visibility</p:attrName>
                                        </p:attrNameLst>
                                      </p:cBhvr>
                                      <p:to>
                                        <p:strVal val="visible"/>
                                      </p:to>
                                    </p:set>
                                    <p:animEffect transition="in" filter="fade">
                                      <p:cBhvr>
                                        <p:cTn id="14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5" grpId="0" animBg="1"/>
      <p:bldP spid="26" grpId="0" animBg="1"/>
      <p:bldP spid="27" grpId="0" animBg="1"/>
      <p:bldP spid="28" grpId="0" animBg="1"/>
      <p:bldP spid="29" grpId="0"/>
      <p:bldP spid="30" grpId="0"/>
      <p:bldP spid="31" grpId="0"/>
      <p:bldP spid="32" grpId="0"/>
      <p:bldP spid="33" grpId="0"/>
      <p:bldP spid="34" grpId="0"/>
      <p:bldP spid="35" grpId="0"/>
      <p:bldP spid="36" grpId="0"/>
      <p:bldP spid="37" grpId="0" animBg="1"/>
      <p:bldP spid="38" grpId="0" animBg="1"/>
      <p:bldP spid="39" grpId="0" animBg="1"/>
      <p:bldP spid="40" grpId="0"/>
      <p:bldP spid="41" grpId="0"/>
      <p:bldP spid="42" grpId="0"/>
      <p:bldP spid="43" grpId="0"/>
      <p:bldP spid="44"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35141" y="1603431"/>
            <a:ext cx="2359819" cy="1494234"/>
            <a:chOff x="4935141" y="1603431"/>
            <a:chExt cx="2359819" cy="1494234"/>
          </a:xfrm>
        </p:grpSpPr>
        <p:sp>
          <p:nvSpPr>
            <p:cNvPr id="3" name="Rectangle 5"/>
            <p:cNvSpPr>
              <a:spLocks noChangeArrowheads="1"/>
            </p:cNvSpPr>
            <p:nvPr/>
          </p:nvSpPr>
          <p:spPr bwMode="auto">
            <a:xfrm>
              <a:off x="4935141" y="1603431"/>
              <a:ext cx="2359819" cy="1494234"/>
            </a:xfrm>
            <a:prstGeom prst="rect">
              <a:avLst/>
            </a:prstGeom>
            <a:solidFill>
              <a:srgbClr val="B2DFDB"/>
            </a:solidFill>
            <a:ln>
              <a:noFill/>
            </a:ln>
          </p:spPr>
          <p:txBody>
            <a:bodyPr anchor="ctr"/>
            <a:lstStyle/>
            <a:p>
              <a:pPr algn="ctr" defTabSz="684530" eaLnBrk="1" hangingPunct="1"/>
              <a:endParaRPr lang="id-ID" altLang="en-US" dirty="0">
                <a:solidFill>
                  <a:srgbClr val="FFFFFF"/>
                </a:solidFill>
                <a:latin typeface="Roboto light"/>
              </a:endParaRPr>
            </a:p>
          </p:txBody>
        </p:sp>
        <p:sp>
          <p:nvSpPr>
            <p:cNvPr id="4" name="矩形 38"/>
            <p:cNvSpPr>
              <a:spLocks noChangeArrowheads="1"/>
            </p:cNvSpPr>
            <p:nvPr/>
          </p:nvSpPr>
          <p:spPr bwMode="auto">
            <a:xfrm>
              <a:off x="5157788" y="2078490"/>
              <a:ext cx="1914525" cy="581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1860">
                <a:lnSpc>
                  <a:spcPct val="120000"/>
                </a:lnSpc>
                <a:spcBef>
                  <a:spcPct val="20000"/>
                </a:spcBef>
              </a:pPr>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请在此处添加详细描述文本，尽量与标题文本语言风格相符合，语言描述尽量简洁生动。</a:t>
              </a:r>
              <a:endParaRPr 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 name="TextBox 13"/>
            <p:cNvSpPr txBox="1">
              <a:spLocks noChangeArrowheads="1"/>
            </p:cNvSpPr>
            <p:nvPr/>
          </p:nvSpPr>
          <p:spPr bwMode="auto">
            <a:xfrm>
              <a:off x="5238750" y="1834412"/>
              <a:ext cx="17526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spcBef>
                  <a:spcPct val="20000"/>
                </a:spcBef>
              </a:pPr>
              <a:r>
                <a:rPr lang="zh-CN" altLang="en-US" sz="1200" b="1" dirty="0">
                  <a:solidFill>
                    <a:schemeClr val="bg1"/>
                  </a:solidFill>
                  <a:latin typeface="Arial" panose="020B0604020202020204" pitchFamily="34" charset="0"/>
                  <a:ea typeface="微软雅黑" panose="020B0503020204020204" pitchFamily="34" charset="-122"/>
                  <a:sym typeface="Arial" panose="020B0604020202020204" pitchFamily="34" charset="0"/>
                </a:rPr>
                <a:t>请输入你的题目</a:t>
              </a:r>
              <a:endParaRPr lang="en-US" altLang="zh-CN" sz="1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5"/>
          <p:cNvGrpSpPr/>
          <p:nvPr/>
        </p:nvGrpSpPr>
        <p:grpSpPr>
          <a:xfrm>
            <a:off x="7322344" y="1603431"/>
            <a:ext cx="2358629" cy="1494234"/>
            <a:chOff x="7322344" y="1603431"/>
            <a:chExt cx="2358629" cy="1494234"/>
          </a:xfrm>
        </p:grpSpPr>
        <p:sp>
          <p:nvSpPr>
            <p:cNvPr id="7" name="Rectangle 6"/>
            <p:cNvSpPr>
              <a:spLocks noChangeArrowheads="1"/>
            </p:cNvSpPr>
            <p:nvPr/>
          </p:nvSpPr>
          <p:spPr bwMode="auto">
            <a:xfrm>
              <a:off x="7322344" y="1603431"/>
              <a:ext cx="2358629" cy="1494234"/>
            </a:xfrm>
            <a:prstGeom prst="rect">
              <a:avLst/>
            </a:prstGeom>
            <a:solidFill>
              <a:srgbClr val="A3DBEC"/>
            </a:solidFill>
            <a:ln>
              <a:noFill/>
            </a:ln>
          </p:spPr>
          <p:txBody>
            <a:bodyPr anchor="ctr"/>
            <a:lstStyle/>
            <a:p>
              <a:pPr algn="ctr" defTabSz="684530" eaLnBrk="1" hangingPunct="1"/>
              <a:endParaRPr lang="id-ID" altLang="en-US">
                <a:solidFill>
                  <a:srgbClr val="FFFFFF"/>
                </a:solidFill>
                <a:latin typeface="Roboto light"/>
              </a:endParaRPr>
            </a:p>
          </p:txBody>
        </p:sp>
        <p:sp>
          <p:nvSpPr>
            <p:cNvPr id="8" name="矩形 40"/>
            <p:cNvSpPr>
              <a:spLocks noChangeArrowheads="1"/>
            </p:cNvSpPr>
            <p:nvPr/>
          </p:nvSpPr>
          <p:spPr bwMode="auto">
            <a:xfrm>
              <a:off x="7516417" y="2078490"/>
              <a:ext cx="1915715" cy="581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1860">
                <a:lnSpc>
                  <a:spcPct val="120000"/>
                </a:lnSpc>
                <a:spcBef>
                  <a:spcPct val="20000"/>
                </a:spcBef>
              </a:pPr>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请在此处添加详细描述文本，尽量与标题文本语言风格相符合，语言描述尽量简洁生动。</a:t>
              </a:r>
              <a:endParaRPr 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 name="TextBox 13"/>
            <p:cNvSpPr txBox="1">
              <a:spLocks noChangeArrowheads="1"/>
            </p:cNvSpPr>
            <p:nvPr/>
          </p:nvSpPr>
          <p:spPr bwMode="auto">
            <a:xfrm>
              <a:off x="7597379" y="1834412"/>
              <a:ext cx="175379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spcBef>
                  <a:spcPct val="20000"/>
                </a:spcBef>
              </a:pPr>
              <a:r>
                <a:rPr lang="zh-CN" altLang="en-US" sz="1200" b="1" dirty="0">
                  <a:solidFill>
                    <a:schemeClr val="bg1"/>
                  </a:solidFill>
                  <a:latin typeface="Arial" panose="020B0604020202020204" pitchFamily="34" charset="0"/>
                  <a:ea typeface="微软雅黑" panose="020B0503020204020204" pitchFamily="34" charset="-122"/>
                  <a:sym typeface="Arial" panose="020B0604020202020204" pitchFamily="34" charset="0"/>
                </a:rPr>
                <a:t>请输入你的题目</a:t>
              </a:r>
              <a:endParaRPr lang="en-US" altLang="zh-CN" sz="1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9"/>
          <p:cNvGrpSpPr/>
          <p:nvPr/>
        </p:nvGrpSpPr>
        <p:grpSpPr>
          <a:xfrm>
            <a:off x="2549128" y="3469140"/>
            <a:ext cx="4308872" cy="885308"/>
            <a:chOff x="2549128" y="3469140"/>
            <a:chExt cx="4308872" cy="885308"/>
          </a:xfrm>
        </p:grpSpPr>
        <p:sp>
          <p:nvSpPr>
            <p:cNvPr id="11" name="矩形 42"/>
            <p:cNvSpPr>
              <a:spLocks noChangeArrowheads="1"/>
            </p:cNvSpPr>
            <p:nvPr/>
          </p:nvSpPr>
          <p:spPr bwMode="auto">
            <a:xfrm>
              <a:off x="2549128" y="3772750"/>
              <a:ext cx="4308872" cy="581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1860">
                <a:lnSpc>
                  <a:spcPct val="120000"/>
                </a:lnSpc>
                <a:spcBef>
                  <a:spcPct val="20000"/>
                </a:spcBef>
              </a:pPr>
              <a:r>
                <a:rPr lang="zh-CN" altLang="en-US" sz="105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请在此处添加详细描述文本，尽量与标题文本语言风格相符合，语言描述尽量简洁生动。请在此处添加详细描述文本，尽量与标题文本语言风格相符合，语言描述尽量简洁生动。</a:t>
              </a:r>
              <a:endParaRPr lang="en-US" altLang="zh-CN" sz="105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Box 13"/>
            <p:cNvSpPr txBox="1">
              <a:spLocks noChangeArrowheads="1"/>
            </p:cNvSpPr>
            <p:nvPr/>
          </p:nvSpPr>
          <p:spPr bwMode="auto">
            <a:xfrm>
              <a:off x="2549129" y="3469140"/>
              <a:ext cx="175379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1200" b="1" dirty="0">
                  <a:solidFill>
                    <a:srgbClr val="FFC0C3"/>
                  </a:solidFill>
                  <a:latin typeface="Arial" panose="020B0604020202020204" pitchFamily="34" charset="0"/>
                  <a:ea typeface="微软雅黑" panose="020B0503020204020204" pitchFamily="34" charset="-122"/>
                  <a:sym typeface="Arial" panose="020B0604020202020204" pitchFamily="34" charset="0"/>
                </a:rPr>
                <a:t>请输入你的题目</a:t>
              </a:r>
              <a:endParaRPr lang="en-US" altLang="zh-CN" sz="1200" b="1" dirty="0">
                <a:solidFill>
                  <a:srgbClr val="FFC0C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a:off x="7322344" y="3452471"/>
            <a:ext cx="2869406" cy="544891"/>
            <a:chOff x="7322344" y="3452471"/>
            <a:chExt cx="2869406" cy="544891"/>
          </a:xfrm>
        </p:grpSpPr>
        <p:sp>
          <p:nvSpPr>
            <p:cNvPr id="14" name="Oval 22"/>
            <p:cNvSpPr>
              <a:spLocks noChangeArrowheads="1"/>
            </p:cNvSpPr>
            <p:nvPr/>
          </p:nvSpPr>
          <p:spPr bwMode="auto">
            <a:xfrm>
              <a:off x="7322344" y="3452471"/>
              <a:ext cx="439341" cy="439341"/>
            </a:xfrm>
            <a:prstGeom prst="ellipse">
              <a:avLst/>
            </a:prstGeom>
            <a:solidFill>
              <a:srgbClr val="A3DBEC"/>
            </a:solidFill>
            <a:ln>
              <a:noFill/>
            </a:ln>
          </p:spPr>
          <p:txBody>
            <a:bodyPr anchor="ctr"/>
            <a:lstStyle/>
            <a:p>
              <a:pPr algn="ctr" defTabSz="684530" eaLnBrk="1" hangingPunct="1"/>
              <a:endParaRPr lang="en-US" altLang="zh-CN" sz="1200">
                <a:solidFill>
                  <a:srgbClr val="FFFFFF"/>
                </a:solidFill>
                <a:latin typeface="FontAwesome"/>
              </a:endParaRPr>
            </a:p>
          </p:txBody>
        </p:sp>
        <p:sp>
          <p:nvSpPr>
            <p:cNvPr id="15" name="Freeform 451"/>
            <p:cNvSpPr>
              <a:spLocks noEditPoints="1"/>
            </p:cNvSpPr>
            <p:nvPr/>
          </p:nvSpPr>
          <p:spPr bwMode="auto">
            <a:xfrm>
              <a:off x="7439025" y="3565581"/>
              <a:ext cx="205979" cy="207169"/>
            </a:xfrm>
            <a:custGeom>
              <a:avLst/>
              <a:gdLst>
                <a:gd name="T0" fmla="*/ 259145355 w 287"/>
                <a:gd name="T1" fmla="*/ 215256963 h 288"/>
                <a:gd name="T2" fmla="*/ 226180182 w 287"/>
                <a:gd name="T3" fmla="*/ 191339523 h 288"/>
                <a:gd name="T4" fmla="*/ 124536371 w 287"/>
                <a:gd name="T5" fmla="*/ 88310475 h 288"/>
                <a:gd name="T6" fmla="*/ 130031045 w 287"/>
                <a:gd name="T7" fmla="*/ 68072198 h 288"/>
                <a:gd name="T8" fmla="*/ 62268186 w 287"/>
                <a:gd name="T9" fmla="*/ 0 h 288"/>
                <a:gd name="T10" fmla="*/ 55858690 w 287"/>
                <a:gd name="T11" fmla="*/ 6439495 h 288"/>
                <a:gd name="T12" fmla="*/ 81497630 w 287"/>
                <a:gd name="T13" fmla="*/ 46915090 h 288"/>
                <a:gd name="T14" fmla="*/ 45785121 w 287"/>
                <a:gd name="T15" fmla="*/ 82790771 h 288"/>
                <a:gd name="T16" fmla="*/ 5494674 w 287"/>
                <a:gd name="T17" fmla="*/ 57033749 h 288"/>
                <a:gd name="T18" fmla="*/ 0 w 287"/>
                <a:gd name="T19" fmla="*/ 63473244 h 288"/>
                <a:gd name="T20" fmla="*/ 67762860 w 287"/>
                <a:gd name="T21" fmla="*/ 131545442 h 288"/>
                <a:gd name="T22" fmla="*/ 86992304 w 287"/>
                <a:gd name="T23" fmla="*/ 126026697 h 288"/>
                <a:gd name="T24" fmla="*/ 189551894 w 287"/>
                <a:gd name="T25" fmla="*/ 229055745 h 288"/>
                <a:gd name="T26" fmla="*/ 213360234 w 287"/>
                <a:gd name="T27" fmla="*/ 261252262 h 288"/>
                <a:gd name="T28" fmla="*/ 226180182 w 287"/>
                <a:gd name="T29" fmla="*/ 264931426 h 288"/>
                <a:gd name="T30" fmla="*/ 262808471 w 287"/>
                <a:gd name="T31" fmla="*/ 229055745 h 288"/>
                <a:gd name="T32" fmla="*/ 259145355 w 287"/>
                <a:gd name="T33" fmla="*/ 215256963 h 288"/>
                <a:gd name="T34" fmla="*/ 223432845 w 287"/>
                <a:gd name="T35" fmla="*/ 240094195 h 288"/>
                <a:gd name="T36" fmla="*/ 207865560 w 287"/>
                <a:gd name="T37" fmla="*/ 224455831 h 288"/>
                <a:gd name="T38" fmla="*/ 223432845 w 287"/>
                <a:gd name="T39" fmla="*/ 209737259 h 288"/>
                <a:gd name="T40" fmla="*/ 238084352 w 287"/>
                <a:gd name="T41" fmla="*/ 224455831 h 288"/>
                <a:gd name="T42" fmla="*/ 223432845 w 287"/>
                <a:gd name="T43" fmla="*/ 240094195 h 28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87" h="288">
                  <a:moveTo>
                    <a:pt x="283" y="234"/>
                  </a:moveTo>
                  <a:cubicBezTo>
                    <a:pt x="247" y="208"/>
                    <a:pt x="247" y="208"/>
                    <a:pt x="247" y="208"/>
                  </a:cubicBezTo>
                  <a:cubicBezTo>
                    <a:pt x="136" y="96"/>
                    <a:pt x="136" y="96"/>
                    <a:pt x="136" y="96"/>
                  </a:cubicBezTo>
                  <a:cubicBezTo>
                    <a:pt x="140" y="89"/>
                    <a:pt x="142" y="81"/>
                    <a:pt x="142" y="74"/>
                  </a:cubicBezTo>
                  <a:cubicBezTo>
                    <a:pt x="142" y="37"/>
                    <a:pt x="106" y="0"/>
                    <a:pt x="68" y="0"/>
                  </a:cubicBezTo>
                  <a:cubicBezTo>
                    <a:pt x="68" y="0"/>
                    <a:pt x="64" y="5"/>
                    <a:pt x="61" y="7"/>
                  </a:cubicBezTo>
                  <a:cubicBezTo>
                    <a:pt x="92" y="37"/>
                    <a:pt x="89" y="32"/>
                    <a:pt x="89" y="51"/>
                  </a:cubicBezTo>
                  <a:cubicBezTo>
                    <a:pt x="89" y="66"/>
                    <a:pt x="65" y="90"/>
                    <a:pt x="50" y="90"/>
                  </a:cubicBezTo>
                  <a:cubicBezTo>
                    <a:pt x="31" y="90"/>
                    <a:pt x="37" y="93"/>
                    <a:pt x="6" y="62"/>
                  </a:cubicBezTo>
                  <a:cubicBezTo>
                    <a:pt x="4" y="65"/>
                    <a:pt x="0" y="69"/>
                    <a:pt x="0" y="69"/>
                  </a:cubicBezTo>
                  <a:cubicBezTo>
                    <a:pt x="0" y="107"/>
                    <a:pt x="36" y="143"/>
                    <a:pt x="74" y="143"/>
                  </a:cubicBezTo>
                  <a:cubicBezTo>
                    <a:pt x="80" y="143"/>
                    <a:pt x="88" y="141"/>
                    <a:pt x="95" y="137"/>
                  </a:cubicBezTo>
                  <a:cubicBezTo>
                    <a:pt x="207" y="249"/>
                    <a:pt x="207" y="249"/>
                    <a:pt x="207" y="249"/>
                  </a:cubicBezTo>
                  <a:cubicBezTo>
                    <a:pt x="233" y="284"/>
                    <a:pt x="233" y="284"/>
                    <a:pt x="233" y="284"/>
                  </a:cubicBezTo>
                  <a:cubicBezTo>
                    <a:pt x="247" y="288"/>
                    <a:pt x="247" y="288"/>
                    <a:pt x="247" y="288"/>
                  </a:cubicBezTo>
                  <a:cubicBezTo>
                    <a:pt x="287" y="249"/>
                    <a:pt x="287" y="249"/>
                    <a:pt x="287" y="249"/>
                  </a:cubicBezTo>
                  <a:lnTo>
                    <a:pt x="283" y="234"/>
                  </a:lnTo>
                  <a:close/>
                  <a:moveTo>
                    <a:pt x="244" y="261"/>
                  </a:moveTo>
                  <a:cubicBezTo>
                    <a:pt x="234" y="261"/>
                    <a:pt x="227" y="254"/>
                    <a:pt x="227" y="244"/>
                  </a:cubicBezTo>
                  <a:cubicBezTo>
                    <a:pt x="227" y="235"/>
                    <a:pt x="234" y="228"/>
                    <a:pt x="244" y="228"/>
                  </a:cubicBezTo>
                  <a:cubicBezTo>
                    <a:pt x="253" y="228"/>
                    <a:pt x="260" y="235"/>
                    <a:pt x="260" y="244"/>
                  </a:cubicBezTo>
                  <a:cubicBezTo>
                    <a:pt x="260" y="254"/>
                    <a:pt x="253" y="261"/>
                    <a:pt x="244" y="26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TextBox 13"/>
            <p:cNvSpPr txBox="1">
              <a:spLocks noChangeArrowheads="1"/>
            </p:cNvSpPr>
            <p:nvPr/>
          </p:nvSpPr>
          <p:spPr bwMode="auto">
            <a:xfrm>
              <a:off x="7878366" y="3506050"/>
              <a:ext cx="146446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1200" b="1" dirty="0">
                  <a:solidFill>
                    <a:srgbClr val="A3DBEC"/>
                  </a:solidFill>
                  <a:latin typeface="Arial" panose="020B0604020202020204" pitchFamily="34" charset="0"/>
                  <a:ea typeface="微软雅黑" panose="020B0503020204020204" pitchFamily="34" charset="-122"/>
                  <a:sym typeface="Arial" panose="020B0604020202020204" pitchFamily="34" charset="0"/>
                </a:rPr>
                <a:t>请输入你的题目</a:t>
              </a:r>
              <a:endParaRPr lang="en-US" altLang="zh-CN" sz="1200" b="1" dirty="0">
                <a:solidFill>
                  <a:srgbClr val="A3DBEC"/>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3"/>
            <p:cNvSpPr txBox="1">
              <a:spLocks noChangeArrowheads="1"/>
            </p:cNvSpPr>
            <p:nvPr/>
          </p:nvSpPr>
          <p:spPr bwMode="auto">
            <a:xfrm>
              <a:off x="7880748" y="3720363"/>
              <a:ext cx="23110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请在此处添加详细描述文本，尽量与标题文本语言风格相符合，语言描述尽量简洁生动。</a:t>
              </a:r>
              <a:endParaRPr lang="en-US" altLang="zh-CN"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组合 17"/>
          <p:cNvGrpSpPr/>
          <p:nvPr/>
        </p:nvGrpSpPr>
        <p:grpSpPr>
          <a:xfrm>
            <a:off x="7322344" y="4071596"/>
            <a:ext cx="2869406" cy="547272"/>
            <a:chOff x="7322344" y="4071596"/>
            <a:chExt cx="2869406" cy="547272"/>
          </a:xfrm>
        </p:grpSpPr>
        <p:sp>
          <p:nvSpPr>
            <p:cNvPr id="19" name="Oval 25"/>
            <p:cNvSpPr>
              <a:spLocks noChangeArrowheads="1"/>
            </p:cNvSpPr>
            <p:nvPr/>
          </p:nvSpPr>
          <p:spPr bwMode="auto">
            <a:xfrm>
              <a:off x="7322344" y="4071596"/>
              <a:ext cx="439341" cy="439341"/>
            </a:xfrm>
            <a:prstGeom prst="ellipse">
              <a:avLst/>
            </a:prstGeom>
            <a:solidFill>
              <a:srgbClr val="B2DFDB"/>
            </a:solidFill>
            <a:ln>
              <a:noFill/>
            </a:ln>
          </p:spPr>
          <p:txBody>
            <a:bodyPr anchor="ctr"/>
            <a:lstStyle/>
            <a:p>
              <a:pPr algn="ctr" defTabSz="684530" eaLnBrk="1" hangingPunct="1"/>
              <a:endParaRPr lang="en-US" altLang="zh-CN" sz="1200">
                <a:solidFill>
                  <a:srgbClr val="FFFFFF"/>
                </a:solidFill>
                <a:latin typeface="Roboto light"/>
              </a:endParaRPr>
            </a:p>
          </p:txBody>
        </p:sp>
        <p:sp>
          <p:nvSpPr>
            <p:cNvPr id="20" name="Freeform 304"/>
            <p:cNvSpPr/>
            <p:nvPr/>
          </p:nvSpPr>
          <p:spPr bwMode="auto">
            <a:xfrm>
              <a:off x="7439025" y="4183515"/>
              <a:ext cx="214313" cy="214313"/>
            </a:xfrm>
            <a:custGeom>
              <a:avLst/>
              <a:gdLst>
                <a:gd name="T0" fmla="*/ 271223894 w 297"/>
                <a:gd name="T1" fmla="*/ 214757000 h 297"/>
                <a:gd name="T2" fmla="*/ 212905879 w 297"/>
                <a:gd name="T3" fmla="*/ 180507409 h 297"/>
                <a:gd name="T4" fmla="*/ 203649311 w 297"/>
                <a:gd name="T5" fmla="*/ 181432970 h 297"/>
                <a:gd name="T6" fmla="*/ 186060773 w 297"/>
                <a:gd name="T7" fmla="*/ 199020545 h 297"/>
                <a:gd name="T8" fmla="*/ 175878644 w 297"/>
                <a:gd name="T9" fmla="*/ 203649311 h 297"/>
                <a:gd name="T10" fmla="*/ 112932826 w 297"/>
                <a:gd name="T11" fmla="*/ 162918871 h 297"/>
                <a:gd name="T12" fmla="*/ 72202386 w 297"/>
                <a:gd name="T13" fmla="*/ 99973053 h 297"/>
                <a:gd name="T14" fmla="*/ 75905591 w 297"/>
                <a:gd name="T15" fmla="*/ 88865364 h 297"/>
                <a:gd name="T16" fmla="*/ 90716485 w 297"/>
                <a:gd name="T17" fmla="*/ 74054470 h 297"/>
                <a:gd name="T18" fmla="*/ 92567606 w 297"/>
                <a:gd name="T19" fmla="*/ 64796939 h 297"/>
                <a:gd name="T20" fmla="*/ 60169136 w 297"/>
                <a:gd name="T21" fmla="*/ 3702242 h 297"/>
                <a:gd name="T22" fmla="*/ 53689250 w 297"/>
                <a:gd name="T23" fmla="*/ 2776682 h 297"/>
                <a:gd name="T24" fmla="*/ 12959773 w 297"/>
                <a:gd name="T25" fmla="*/ 42581561 h 297"/>
                <a:gd name="T26" fmla="*/ 8331008 w 297"/>
                <a:gd name="T27" fmla="*/ 52763689 h 297"/>
                <a:gd name="T28" fmla="*/ 82385477 w 297"/>
                <a:gd name="T29" fmla="*/ 193466220 h 297"/>
                <a:gd name="T30" fmla="*/ 222162447 w 297"/>
                <a:gd name="T31" fmla="*/ 266595129 h 297"/>
                <a:gd name="T32" fmla="*/ 233271098 w 297"/>
                <a:gd name="T33" fmla="*/ 261966364 h 297"/>
                <a:gd name="T34" fmla="*/ 273075015 w 297"/>
                <a:gd name="T35" fmla="*/ 222162447 h 297"/>
                <a:gd name="T36" fmla="*/ 271223894 w 297"/>
                <a:gd name="T37" fmla="*/ 214757000 h 2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7" h="297">
                  <a:moveTo>
                    <a:pt x="293" y="232"/>
                  </a:moveTo>
                  <a:cubicBezTo>
                    <a:pt x="230" y="195"/>
                    <a:pt x="230" y="195"/>
                    <a:pt x="230" y="195"/>
                  </a:cubicBezTo>
                  <a:cubicBezTo>
                    <a:pt x="227" y="193"/>
                    <a:pt x="222" y="194"/>
                    <a:pt x="220" y="196"/>
                  </a:cubicBezTo>
                  <a:cubicBezTo>
                    <a:pt x="201" y="215"/>
                    <a:pt x="201" y="215"/>
                    <a:pt x="201" y="215"/>
                  </a:cubicBezTo>
                  <a:cubicBezTo>
                    <a:pt x="198" y="217"/>
                    <a:pt x="193" y="220"/>
                    <a:pt x="190" y="220"/>
                  </a:cubicBezTo>
                  <a:cubicBezTo>
                    <a:pt x="190" y="220"/>
                    <a:pt x="166" y="220"/>
                    <a:pt x="122" y="176"/>
                  </a:cubicBezTo>
                  <a:cubicBezTo>
                    <a:pt x="77" y="132"/>
                    <a:pt x="78" y="108"/>
                    <a:pt x="78" y="108"/>
                  </a:cubicBezTo>
                  <a:cubicBezTo>
                    <a:pt x="78" y="104"/>
                    <a:pt x="80" y="99"/>
                    <a:pt x="82" y="96"/>
                  </a:cubicBezTo>
                  <a:cubicBezTo>
                    <a:pt x="98" y="80"/>
                    <a:pt x="98" y="80"/>
                    <a:pt x="98" y="80"/>
                  </a:cubicBezTo>
                  <a:cubicBezTo>
                    <a:pt x="101" y="78"/>
                    <a:pt x="102" y="73"/>
                    <a:pt x="100" y="70"/>
                  </a:cubicBezTo>
                  <a:cubicBezTo>
                    <a:pt x="65" y="4"/>
                    <a:pt x="65" y="4"/>
                    <a:pt x="65" y="4"/>
                  </a:cubicBezTo>
                  <a:cubicBezTo>
                    <a:pt x="64" y="1"/>
                    <a:pt x="60" y="0"/>
                    <a:pt x="58" y="3"/>
                  </a:cubicBezTo>
                  <a:cubicBezTo>
                    <a:pt x="14" y="46"/>
                    <a:pt x="14" y="46"/>
                    <a:pt x="14" y="46"/>
                  </a:cubicBezTo>
                  <a:cubicBezTo>
                    <a:pt x="12" y="48"/>
                    <a:pt x="9" y="53"/>
                    <a:pt x="9" y="57"/>
                  </a:cubicBezTo>
                  <a:cubicBezTo>
                    <a:pt x="9" y="57"/>
                    <a:pt x="0" y="120"/>
                    <a:pt x="89" y="209"/>
                  </a:cubicBezTo>
                  <a:cubicBezTo>
                    <a:pt x="177" y="297"/>
                    <a:pt x="240" y="288"/>
                    <a:pt x="240" y="288"/>
                  </a:cubicBezTo>
                  <a:cubicBezTo>
                    <a:pt x="244" y="288"/>
                    <a:pt x="249" y="285"/>
                    <a:pt x="252" y="283"/>
                  </a:cubicBezTo>
                  <a:cubicBezTo>
                    <a:pt x="295" y="240"/>
                    <a:pt x="295" y="240"/>
                    <a:pt x="295" y="240"/>
                  </a:cubicBezTo>
                  <a:cubicBezTo>
                    <a:pt x="297" y="237"/>
                    <a:pt x="297" y="233"/>
                    <a:pt x="293" y="23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TextBox 13"/>
            <p:cNvSpPr txBox="1">
              <a:spLocks noChangeArrowheads="1"/>
            </p:cNvSpPr>
            <p:nvPr/>
          </p:nvSpPr>
          <p:spPr bwMode="auto">
            <a:xfrm>
              <a:off x="7878366" y="4127556"/>
              <a:ext cx="146446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1200" b="1" dirty="0">
                  <a:solidFill>
                    <a:srgbClr val="FFC0C3"/>
                  </a:solidFill>
                  <a:latin typeface="Arial" panose="020B0604020202020204" pitchFamily="34" charset="0"/>
                  <a:ea typeface="微软雅黑" panose="020B0503020204020204" pitchFamily="34" charset="-122"/>
                  <a:sym typeface="Arial" panose="020B0604020202020204" pitchFamily="34" charset="0"/>
                </a:rPr>
                <a:t>请输入你的题目</a:t>
              </a:r>
              <a:endParaRPr lang="en-US" altLang="zh-CN" sz="1200" b="1" dirty="0">
                <a:solidFill>
                  <a:srgbClr val="FFC0C3"/>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3"/>
            <p:cNvSpPr txBox="1">
              <a:spLocks noChangeArrowheads="1"/>
            </p:cNvSpPr>
            <p:nvPr/>
          </p:nvSpPr>
          <p:spPr bwMode="auto">
            <a:xfrm>
              <a:off x="7880748" y="4341869"/>
              <a:ext cx="23110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请在此处添加详细描述文本，尽量与标题文本语言风格相符合，语言描述尽量简洁生动。</a:t>
              </a:r>
              <a:endParaRPr lang="en-US" altLang="zh-CN"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Rectangle 5"/>
          <p:cNvSpPr>
            <a:spLocks noChangeArrowheads="1"/>
          </p:cNvSpPr>
          <p:nvPr/>
        </p:nvSpPr>
        <p:spPr bwMode="auto">
          <a:xfrm>
            <a:off x="2539603" y="1603431"/>
            <a:ext cx="2359819" cy="1494234"/>
          </a:xfrm>
          <a:prstGeom prst="rect">
            <a:avLst/>
          </a:prstGeom>
          <a:blipFill>
            <a:blip r:embed="rId1" cstate="screen"/>
            <a:stretch>
              <a:fillRect/>
            </a:stretch>
          </a:blipFill>
          <a:ln>
            <a:noFill/>
          </a:ln>
        </p:spPr>
        <p:txBody>
          <a:bodyPr anchor="ctr"/>
          <a:lstStyle/>
          <a:p>
            <a:pPr algn="ctr" defTabSz="684530" eaLnBrk="1" hangingPunct="1"/>
            <a:endParaRPr lang="id-ID" altLang="en-US">
              <a:solidFill>
                <a:srgbClr val="FFFFFF"/>
              </a:solidFill>
              <a:latin typeface="Roboto ligh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par>
                          <p:cTn id="16" fill="hold">
                            <p:stCondLst>
                              <p:cond delay="3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5000"/>
                            </p:stCondLst>
                            <p:childTnLst>
                              <p:par>
                                <p:cTn id="29" presetID="42" presetClass="entr" presetSubtype="0"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4095650" y="1920628"/>
            <a:ext cx="2416351" cy="2352288"/>
          </a:xfrm>
          <a:custGeom>
            <a:avLst/>
            <a:gdLst/>
            <a:ahLst/>
            <a:cxnLst>
              <a:cxn ang="0">
                <a:pos x="265" y="22"/>
              </a:cxn>
              <a:cxn ang="0">
                <a:pos x="399" y="0"/>
              </a:cxn>
              <a:cxn ang="0">
                <a:pos x="644" y="84"/>
              </a:cxn>
              <a:cxn ang="0">
                <a:pos x="682" y="117"/>
              </a:cxn>
              <a:cxn ang="0">
                <a:pos x="778" y="268"/>
              </a:cxn>
              <a:cxn ang="0">
                <a:pos x="799" y="391"/>
              </a:cxn>
              <a:cxn ang="0">
                <a:pos x="754" y="291"/>
              </a:cxn>
              <a:cxn ang="0">
                <a:pos x="644" y="246"/>
              </a:cxn>
              <a:cxn ang="0">
                <a:pos x="644" y="246"/>
              </a:cxn>
              <a:cxn ang="0">
                <a:pos x="643" y="246"/>
              </a:cxn>
              <a:cxn ang="0">
                <a:pos x="510" y="267"/>
              </a:cxn>
              <a:cxn ang="0">
                <a:pos x="360" y="363"/>
              </a:cxn>
              <a:cxn ang="0">
                <a:pos x="326" y="401"/>
              </a:cxn>
              <a:cxn ang="0">
                <a:pos x="243" y="646"/>
              </a:cxn>
              <a:cxn ang="0">
                <a:pos x="264" y="777"/>
              </a:cxn>
              <a:cxn ang="0">
                <a:pos x="117" y="682"/>
              </a:cxn>
              <a:cxn ang="0">
                <a:pos x="0" y="400"/>
              </a:cxn>
              <a:cxn ang="0">
                <a:pos x="117" y="117"/>
              </a:cxn>
              <a:cxn ang="0">
                <a:pos x="265" y="22"/>
              </a:cxn>
            </a:cxnLst>
            <a:rect l="0" t="0" r="r" b="b"/>
            <a:pathLst>
              <a:path w="799" h="777">
                <a:moveTo>
                  <a:pt x="265" y="22"/>
                </a:moveTo>
                <a:cubicBezTo>
                  <a:pt x="307" y="8"/>
                  <a:pt x="351" y="0"/>
                  <a:pt x="399" y="0"/>
                </a:cubicBezTo>
                <a:cubicBezTo>
                  <a:pt x="492" y="0"/>
                  <a:pt x="574" y="28"/>
                  <a:pt x="644" y="84"/>
                </a:cubicBezTo>
                <a:cubicBezTo>
                  <a:pt x="657" y="94"/>
                  <a:pt x="670" y="105"/>
                  <a:pt x="682" y="117"/>
                </a:cubicBezTo>
                <a:cubicBezTo>
                  <a:pt x="727" y="162"/>
                  <a:pt x="759" y="212"/>
                  <a:pt x="778" y="268"/>
                </a:cubicBezTo>
                <a:cubicBezTo>
                  <a:pt x="791" y="306"/>
                  <a:pt x="798" y="347"/>
                  <a:pt x="799" y="391"/>
                </a:cubicBezTo>
                <a:cubicBezTo>
                  <a:pt x="797" y="353"/>
                  <a:pt x="781" y="319"/>
                  <a:pt x="754" y="291"/>
                </a:cubicBezTo>
                <a:cubicBezTo>
                  <a:pt x="723" y="261"/>
                  <a:pt x="687" y="246"/>
                  <a:pt x="644" y="246"/>
                </a:cubicBezTo>
                <a:cubicBezTo>
                  <a:pt x="644" y="246"/>
                  <a:pt x="644" y="246"/>
                  <a:pt x="644" y="246"/>
                </a:cubicBezTo>
                <a:cubicBezTo>
                  <a:pt x="644" y="246"/>
                  <a:pt x="643" y="246"/>
                  <a:pt x="643" y="246"/>
                </a:cubicBezTo>
                <a:cubicBezTo>
                  <a:pt x="596" y="246"/>
                  <a:pt x="552" y="253"/>
                  <a:pt x="510" y="267"/>
                </a:cubicBezTo>
                <a:cubicBezTo>
                  <a:pt x="455" y="286"/>
                  <a:pt x="405" y="318"/>
                  <a:pt x="360" y="363"/>
                </a:cubicBezTo>
                <a:cubicBezTo>
                  <a:pt x="348" y="375"/>
                  <a:pt x="337" y="388"/>
                  <a:pt x="326" y="401"/>
                </a:cubicBezTo>
                <a:cubicBezTo>
                  <a:pt x="271" y="471"/>
                  <a:pt x="243" y="553"/>
                  <a:pt x="243" y="646"/>
                </a:cubicBezTo>
                <a:cubicBezTo>
                  <a:pt x="243" y="693"/>
                  <a:pt x="250" y="736"/>
                  <a:pt x="264" y="777"/>
                </a:cubicBezTo>
                <a:cubicBezTo>
                  <a:pt x="210" y="758"/>
                  <a:pt x="161" y="726"/>
                  <a:pt x="117" y="682"/>
                </a:cubicBezTo>
                <a:cubicBezTo>
                  <a:pt x="39" y="604"/>
                  <a:pt x="0" y="510"/>
                  <a:pt x="0" y="400"/>
                </a:cubicBezTo>
                <a:cubicBezTo>
                  <a:pt x="0" y="290"/>
                  <a:pt x="39" y="195"/>
                  <a:pt x="117" y="117"/>
                </a:cubicBezTo>
                <a:cubicBezTo>
                  <a:pt x="161" y="73"/>
                  <a:pt x="210" y="42"/>
                  <a:pt x="265" y="22"/>
                </a:cubicBezTo>
                <a:close/>
              </a:path>
            </a:pathLst>
          </a:custGeom>
          <a:solidFill>
            <a:srgbClr val="FFE082"/>
          </a:solidFill>
          <a:ln w="9525">
            <a:noFill/>
            <a:round/>
          </a:ln>
        </p:spPr>
        <p:txBody>
          <a:bodyPr vert="horz" wrap="square" lIns="114605" tIns="57303" rIns="114605" bIns="57303" numCol="1" anchor="t" anchorCtr="0" compatLnSpc="1"/>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3" name="Freeform 6"/>
          <p:cNvSpPr/>
          <p:nvPr/>
        </p:nvSpPr>
        <p:spPr bwMode="auto">
          <a:xfrm>
            <a:off x="4896430" y="1181909"/>
            <a:ext cx="2352289" cy="2422356"/>
          </a:xfrm>
          <a:custGeom>
            <a:avLst/>
            <a:gdLst/>
            <a:ahLst/>
            <a:cxnLst>
              <a:cxn ang="0">
                <a:pos x="390" y="800"/>
              </a:cxn>
              <a:cxn ang="0">
                <a:pos x="489" y="755"/>
              </a:cxn>
              <a:cxn ang="0">
                <a:pos x="534" y="657"/>
              </a:cxn>
              <a:cxn ang="0">
                <a:pos x="534" y="645"/>
              </a:cxn>
              <a:cxn ang="0">
                <a:pos x="534" y="635"/>
              </a:cxn>
              <a:cxn ang="0">
                <a:pos x="513" y="512"/>
              </a:cxn>
              <a:cxn ang="0">
                <a:pos x="417" y="361"/>
              </a:cxn>
              <a:cxn ang="0">
                <a:pos x="379" y="328"/>
              </a:cxn>
              <a:cxn ang="0">
                <a:pos x="134" y="244"/>
              </a:cxn>
              <a:cxn ang="0">
                <a:pos x="0" y="266"/>
              </a:cxn>
              <a:cxn ang="0">
                <a:pos x="95" y="117"/>
              </a:cxn>
              <a:cxn ang="0">
                <a:pos x="378" y="0"/>
              </a:cxn>
              <a:cxn ang="0">
                <a:pos x="661" y="117"/>
              </a:cxn>
              <a:cxn ang="0">
                <a:pos x="756" y="266"/>
              </a:cxn>
              <a:cxn ang="0">
                <a:pos x="778" y="400"/>
              </a:cxn>
              <a:cxn ang="0">
                <a:pos x="695" y="645"/>
              </a:cxn>
              <a:cxn ang="0">
                <a:pos x="661" y="683"/>
              </a:cxn>
              <a:cxn ang="0">
                <a:pos x="512" y="778"/>
              </a:cxn>
              <a:cxn ang="0">
                <a:pos x="390" y="800"/>
              </a:cxn>
            </a:cxnLst>
            <a:rect l="0" t="0" r="r" b="b"/>
            <a:pathLst>
              <a:path w="778" h="800">
                <a:moveTo>
                  <a:pt x="390" y="800"/>
                </a:moveTo>
                <a:cubicBezTo>
                  <a:pt x="428" y="798"/>
                  <a:pt x="461" y="783"/>
                  <a:pt x="489" y="755"/>
                </a:cubicBezTo>
                <a:cubicBezTo>
                  <a:pt x="516" y="727"/>
                  <a:pt x="531" y="695"/>
                  <a:pt x="534" y="657"/>
                </a:cubicBezTo>
                <a:cubicBezTo>
                  <a:pt x="534" y="653"/>
                  <a:pt x="534" y="649"/>
                  <a:pt x="534" y="645"/>
                </a:cubicBezTo>
                <a:cubicBezTo>
                  <a:pt x="534" y="642"/>
                  <a:pt x="534" y="638"/>
                  <a:pt x="534" y="635"/>
                </a:cubicBezTo>
                <a:cubicBezTo>
                  <a:pt x="533" y="591"/>
                  <a:pt x="526" y="550"/>
                  <a:pt x="513" y="512"/>
                </a:cubicBezTo>
                <a:cubicBezTo>
                  <a:pt x="494" y="456"/>
                  <a:pt x="462" y="406"/>
                  <a:pt x="417" y="361"/>
                </a:cubicBezTo>
                <a:cubicBezTo>
                  <a:pt x="405" y="349"/>
                  <a:pt x="392" y="338"/>
                  <a:pt x="379" y="328"/>
                </a:cubicBezTo>
                <a:cubicBezTo>
                  <a:pt x="309" y="272"/>
                  <a:pt x="227" y="244"/>
                  <a:pt x="134" y="244"/>
                </a:cubicBezTo>
                <a:cubicBezTo>
                  <a:pt x="86" y="244"/>
                  <a:pt x="42" y="252"/>
                  <a:pt x="0" y="266"/>
                </a:cubicBezTo>
                <a:cubicBezTo>
                  <a:pt x="19" y="212"/>
                  <a:pt x="51" y="162"/>
                  <a:pt x="95" y="117"/>
                </a:cubicBezTo>
                <a:cubicBezTo>
                  <a:pt x="173" y="39"/>
                  <a:pt x="268" y="0"/>
                  <a:pt x="378" y="0"/>
                </a:cubicBezTo>
                <a:cubicBezTo>
                  <a:pt x="488" y="0"/>
                  <a:pt x="583" y="39"/>
                  <a:pt x="661" y="117"/>
                </a:cubicBezTo>
                <a:cubicBezTo>
                  <a:pt x="705" y="162"/>
                  <a:pt x="737" y="211"/>
                  <a:pt x="756" y="266"/>
                </a:cubicBezTo>
                <a:cubicBezTo>
                  <a:pt x="771" y="308"/>
                  <a:pt x="778" y="352"/>
                  <a:pt x="778" y="400"/>
                </a:cubicBezTo>
                <a:cubicBezTo>
                  <a:pt x="778" y="493"/>
                  <a:pt x="750" y="575"/>
                  <a:pt x="695" y="645"/>
                </a:cubicBezTo>
                <a:cubicBezTo>
                  <a:pt x="684" y="658"/>
                  <a:pt x="673" y="671"/>
                  <a:pt x="661" y="683"/>
                </a:cubicBezTo>
                <a:cubicBezTo>
                  <a:pt x="616" y="727"/>
                  <a:pt x="567" y="759"/>
                  <a:pt x="512" y="778"/>
                </a:cubicBezTo>
                <a:cubicBezTo>
                  <a:pt x="474" y="792"/>
                  <a:pt x="433" y="799"/>
                  <a:pt x="390" y="800"/>
                </a:cubicBezTo>
                <a:close/>
              </a:path>
            </a:pathLst>
          </a:custGeom>
          <a:solidFill>
            <a:srgbClr val="B2DFDB"/>
          </a:solidFill>
          <a:ln w="9525">
            <a:noFill/>
            <a:round/>
          </a:ln>
        </p:spPr>
        <p:txBody>
          <a:bodyPr vert="horz" wrap="square" lIns="114605" tIns="57303" rIns="114605" bIns="57303" numCol="1" anchor="t" anchorCtr="0" compatLnSpc="1"/>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 name="Freeform 7"/>
          <p:cNvSpPr/>
          <p:nvPr/>
        </p:nvSpPr>
        <p:spPr bwMode="auto">
          <a:xfrm>
            <a:off x="5575090" y="1988694"/>
            <a:ext cx="2414349" cy="2354288"/>
          </a:xfrm>
          <a:custGeom>
            <a:avLst/>
            <a:gdLst/>
            <a:ahLst/>
            <a:cxnLst>
              <a:cxn ang="0">
                <a:pos x="532" y="0"/>
              </a:cxn>
              <a:cxn ang="0">
                <a:pos x="682" y="95"/>
              </a:cxn>
              <a:cxn ang="0">
                <a:pos x="799" y="378"/>
              </a:cxn>
              <a:cxn ang="0">
                <a:pos x="682" y="660"/>
              </a:cxn>
              <a:cxn ang="0">
                <a:pos x="533" y="756"/>
              </a:cxn>
              <a:cxn ang="0">
                <a:pos x="399" y="778"/>
              </a:cxn>
              <a:cxn ang="0">
                <a:pos x="155" y="694"/>
              </a:cxn>
              <a:cxn ang="0">
                <a:pos x="117" y="660"/>
              </a:cxn>
              <a:cxn ang="0">
                <a:pos x="22" y="513"/>
              </a:cxn>
              <a:cxn ang="0">
                <a:pos x="0" y="391"/>
              </a:cxn>
              <a:cxn ang="0">
                <a:pos x="45" y="489"/>
              </a:cxn>
              <a:cxn ang="0">
                <a:pos x="145" y="534"/>
              </a:cxn>
              <a:cxn ang="0">
                <a:pos x="155" y="534"/>
              </a:cxn>
              <a:cxn ang="0">
                <a:pos x="166" y="534"/>
              </a:cxn>
              <a:cxn ang="0">
                <a:pos x="288" y="512"/>
              </a:cxn>
              <a:cxn ang="0">
                <a:pos x="437" y="417"/>
              </a:cxn>
              <a:cxn ang="0">
                <a:pos x="471" y="379"/>
              </a:cxn>
              <a:cxn ang="0">
                <a:pos x="554" y="134"/>
              </a:cxn>
              <a:cxn ang="0">
                <a:pos x="532" y="0"/>
              </a:cxn>
            </a:cxnLst>
            <a:rect l="0" t="0" r="r" b="b"/>
            <a:pathLst>
              <a:path w="799" h="778">
                <a:moveTo>
                  <a:pt x="532" y="0"/>
                </a:moveTo>
                <a:cubicBezTo>
                  <a:pt x="587" y="19"/>
                  <a:pt x="637" y="51"/>
                  <a:pt x="682" y="95"/>
                </a:cubicBezTo>
                <a:cubicBezTo>
                  <a:pt x="760" y="173"/>
                  <a:pt x="799" y="268"/>
                  <a:pt x="799" y="378"/>
                </a:cubicBezTo>
                <a:cubicBezTo>
                  <a:pt x="799" y="488"/>
                  <a:pt x="760" y="582"/>
                  <a:pt x="682" y="660"/>
                </a:cubicBezTo>
                <a:cubicBezTo>
                  <a:pt x="637" y="705"/>
                  <a:pt x="588" y="737"/>
                  <a:pt x="533" y="756"/>
                </a:cubicBezTo>
                <a:cubicBezTo>
                  <a:pt x="491" y="770"/>
                  <a:pt x="447" y="778"/>
                  <a:pt x="399" y="778"/>
                </a:cubicBezTo>
                <a:cubicBezTo>
                  <a:pt x="306" y="778"/>
                  <a:pt x="225" y="750"/>
                  <a:pt x="155" y="694"/>
                </a:cubicBezTo>
                <a:cubicBezTo>
                  <a:pt x="142" y="684"/>
                  <a:pt x="129" y="673"/>
                  <a:pt x="117" y="660"/>
                </a:cubicBezTo>
                <a:cubicBezTo>
                  <a:pt x="73" y="616"/>
                  <a:pt x="41" y="567"/>
                  <a:pt x="22" y="513"/>
                </a:cubicBezTo>
                <a:cubicBezTo>
                  <a:pt x="9" y="475"/>
                  <a:pt x="1" y="434"/>
                  <a:pt x="0" y="391"/>
                </a:cubicBezTo>
                <a:cubicBezTo>
                  <a:pt x="2" y="429"/>
                  <a:pt x="18" y="461"/>
                  <a:pt x="45" y="489"/>
                </a:cubicBezTo>
                <a:cubicBezTo>
                  <a:pt x="73" y="517"/>
                  <a:pt x="106" y="532"/>
                  <a:pt x="145" y="534"/>
                </a:cubicBezTo>
                <a:cubicBezTo>
                  <a:pt x="148" y="534"/>
                  <a:pt x="151" y="534"/>
                  <a:pt x="155" y="534"/>
                </a:cubicBezTo>
                <a:cubicBezTo>
                  <a:pt x="159" y="534"/>
                  <a:pt x="162" y="534"/>
                  <a:pt x="166" y="534"/>
                </a:cubicBezTo>
                <a:cubicBezTo>
                  <a:pt x="209" y="533"/>
                  <a:pt x="250" y="526"/>
                  <a:pt x="288" y="512"/>
                </a:cubicBezTo>
                <a:cubicBezTo>
                  <a:pt x="343" y="493"/>
                  <a:pt x="392" y="461"/>
                  <a:pt x="437" y="417"/>
                </a:cubicBezTo>
                <a:cubicBezTo>
                  <a:pt x="449" y="405"/>
                  <a:pt x="460" y="392"/>
                  <a:pt x="471" y="379"/>
                </a:cubicBezTo>
                <a:cubicBezTo>
                  <a:pt x="526" y="309"/>
                  <a:pt x="554" y="227"/>
                  <a:pt x="554" y="134"/>
                </a:cubicBezTo>
                <a:cubicBezTo>
                  <a:pt x="554" y="86"/>
                  <a:pt x="547" y="42"/>
                  <a:pt x="532" y="0"/>
                </a:cubicBezTo>
                <a:close/>
              </a:path>
            </a:pathLst>
          </a:custGeom>
          <a:solidFill>
            <a:srgbClr val="FFCDD2"/>
          </a:solidFill>
          <a:ln w="9525">
            <a:noFill/>
            <a:round/>
          </a:ln>
        </p:spPr>
        <p:txBody>
          <a:bodyPr vert="horz" wrap="square" lIns="114605" tIns="57303" rIns="114605" bIns="57303" numCol="1" anchor="t" anchorCtr="0" compatLnSpc="1"/>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8"/>
          <p:cNvSpPr/>
          <p:nvPr/>
        </p:nvSpPr>
        <p:spPr bwMode="auto">
          <a:xfrm>
            <a:off x="4830365" y="2665352"/>
            <a:ext cx="2354289" cy="2420355"/>
          </a:xfrm>
          <a:custGeom>
            <a:avLst/>
            <a:gdLst/>
            <a:ahLst/>
            <a:cxnLst>
              <a:cxn ang="0">
                <a:pos x="400" y="0"/>
              </a:cxn>
              <a:cxn ang="0">
                <a:pos x="400" y="0"/>
              </a:cxn>
              <a:cxn ang="0">
                <a:pos x="291" y="45"/>
              </a:cxn>
              <a:cxn ang="0">
                <a:pos x="246" y="145"/>
              </a:cxn>
              <a:cxn ang="0">
                <a:pos x="246" y="155"/>
              </a:cxn>
              <a:cxn ang="0">
                <a:pos x="246" y="167"/>
              </a:cxn>
              <a:cxn ang="0">
                <a:pos x="268" y="289"/>
              </a:cxn>
              <a:cxn ang="0">
                <a:pos x="363" y="436"/>
              </a:cxn>
              <a:cxn ang="0">
                <a:pos x="401" y="470"/>
              </a:cxn>
              <a:cxn ang="0">
                <a:pos x="645" y="554"/>
              </a:cxn>
              <a:cxn ang="0">
                <a:pos x="779" y="532"/>
              </a:cxn>
              <a:cxn ang="0">
                <a:pos x="683" y="683"/>
              </a:cxn>
              <a:cxn ang="0">
                <a:pos x="400" y="800"/>
              </a:cxn>
              <a:cxn ang="0">
                <a:pos x="117" y="683"/>
              </a:cxn>
              <a:cxn ang="0">
                <a:pos x="21" y="531"/>
              </a:cxn>
              <a:cxn ang="0">
                <a:pos x="0" y="400"/>
              </a:cxn>
              <a:cxn ang="0">
                <a:pos x="83" y="155"/>
              </a:cxn>
              <a:cxn ang="0">
                <a:pos x="117" y="117"/>
              </a:cxn>
              <a:cxn ang="0">
                <a:pos x="267" y="21"/>
              </a:cxn>
              <a:cxn ang="0">
                <a:pos x="400" y="0"/>
              </a:cxn>
            </a:cxnLst>
            <a:rect l="0" t="0" r="r" b="b"/>
            <a:pathLst>
              <a:path w="779" h="800">
                <a:moveTo>
                  <a:pt x="400" y="0"/>
                </a:moveTo>
                <a:cubicBezTo>
                  <a:pt x="400" y="0"/>
                  <a:pt x="400" y="0"/>
                  <a:pt x="400" y="0"/>
                </a:cubicBezTo>
                <a:cubicBezTo>
                  <a:pt x="358" y="0"/>
                  <a:pt x="321" y="15"/>
                  <a:pt x="291" y="45"/>
                </a:cubicBezTo>
                <a:cubicBezTo>
                  <a:pt x="263" y="73"/>
                  <a:pt x="248" y="107"/>
                  <a:pt x="246" y="145"/>
                </a:cubicBezTo>
                <a:cubicBezTo>
                  <a:pt x="246" y="148"/>
                  <a:pt x="246" y="152"/>
                  <a:pt x="246" y="155"/>
                </a:cubicBezTo>
                <a:cubicBezTo>
                  <a:pt x="246" y="159"/>
                  <a:pt x="246" y="163"/>
                  <a:pt x="246" y="167"/>
                </a:cubicBezTo>
                <a:cubicBezTo>
                  <a:pt x="247" y="210"/>
                  <a:pt x="255" y="251"/>
                  <a:pt x="268" y="289"/>
                </a:cubicBezTo>
                <a:cubicBezTo>
                  <a:pt x="287" y="343"/>
                  <a:pt x="319" y="392"/>
                  <a:pt x="363" y="436"/>
                </a:cubicBezTo>
                <a:cubicBezTo>
                  <a:pt x="375" y="449"/>
                  <a:pt x="388" y="460"/>
                  <a:pt x="401" y="470"/>
                </a:cubicBezTo>
                <a:cubicBezTo>
                  <a:pt x="471" y="526"/>
                  <a:pt x="552" y="554"/>
                  <a:pt x="645" y="554"/>
                </a:cubicBezTo>
                <a:cubicBezTo>
                  <a:pt x="693" y="554"/>
                  <a:pt x="737" y="546"/>
                  <a:pt x="779" y="532"/>
                </a:cubicBezTo>
                <a:cubicBezTo>
                  <a:pt x="760" y="587"/>
                  <a:pt x="728" y="638"/>
                  <a:pt x="683" y="683"/>
                </a:cubicBezTo>
                <a:cubicBezTo>
                  <a:pt x="605" y="761"/>
                  <a:pt x="510" y="800"/>
                  <a:pt x="400" y="800"/>
                </a:cubicBezTo>
                <a:cubicBezTo>
                  <a:pt x="290" y="800"/>
                  <a:pt x="195" y="761"/>
                  <a:pt x="117" y="683"/>
                </a:cubicBezTo>
                <a:cubicBezTo>
                  <a:pt x="72" y="638"/>
                  <a:pt x="40" y="587"/>
                  <a:pt x="21" y="531"/>
                </a:cubicBezTo>
                <a:cubicBezTo>
                  <a:pt x="7" y="490"/>
                  <a:pt x="0" y="447"/>
                  <a:pt x="0" y="400"/>
                </a:cubicBezTo>
                <a:cubicBezTo>
                  <a:pt x="0" y="307"/>
                  <a:pt x="28" y="225"/>
                  <a:pt x="83" y="155"/>
                </a:cubicBezTo>
                <a:cubicBezTo>
                  <a:pt x="94" y="142"/>
                  <a:pt x="105" y="129"/>
                  <a:pt x="117" y="117"/>
                </a:cubicBezTo>
                <a:cubicBezTo>
                  <a:pt x="162" y="72"/>
                  <a:pt x="212" y="40"/>
                  <a:pt x="267" y="21"/>
                </a:cubicBezTo>
                <a:cubicBezTo>
                  <a:pt x="309" y="7"/>
                  <a:pt x="353" y="0"/>
                  <a:pt x="400" y="0"/>
                </a:cubicBezTo>
                <a:close/>
              </a:path>
            </a:pathLst>
          </a:custGeom>
          <a:solidFill>
            <a:srgbClr val="B3E5FC"/>
          </a:solidFill>
          <a:ln w="9525">
            <a:noFill/>
            <a:round/>
          </a:ln>
        </p:spPr>
        <p:txBody>
          <a:bodyPr vert="horz" wrap="square" lIns="114605" tIns="57303" rIns="114605" bIns="57303" numCol="1" anchor="t" anchorCtr="0" compatLnSpc="1"/>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65"/>
          <p:cNvSpPr>
            <a:spLocks noEditPoints="1"/>
          </p:cNvSpPr>
          <p:nvPr/>
        </p:nvSpPr>
        <p:spPr bwMode="auto">
          <a:xfrm>
            <a:off x="4491873" y="2509617"/>
            <a:ext cx="515995" cy="470193"/>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ln>
        </p:spPr>
        <p:txBody>
          <a:bodyPr vert="horz" wrap="square" lIns="114605" tIns="57303" rIns="114605" bIns="57303" numCol="1" anchor="t" anchorCtr="0" compatLnSpc="1"/>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131"/>
          <p:cNvSpPr/>
          <p:nvPr/>
        </p:nvSpPr>
        <p:spPr bwMode="auto">
          <a:xfrm>
            <a:off x="6270905" y="1752790"/>
            <a:ext cx="403026" cy="409130"/>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ln>
        </p:spPr>
        <p:txBody>
          <a:bodyPr vert="horz" wrap="square" lIns="114605" tIns="57303" rIns="114605" bIns="57303" numCol="1" anchor="t" anchorCtr="0" compatLnSpc="1"/>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135"/>
          <p:cNvSpPr>
            <a:spLocks noEditPoints="1"/>
          </p:cNvSpPr>
          <p:nvPr/>
        </p:nvSpPr>
        <p:spPr bwMode="auto">
          <a:xfrm>
            <a:off x="6983639" y="3348639"/>
            <a:ext cx="482410" cy="45187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ln>
        </p:spPr>
        <p:txBody>
          <a:bodyPr vert="horz" wrap="square" lIns="114605" tIns="57303" rIns="114605" bIns="57303" numCol="1" anchor="t" anchorCtr="0" compatLnSpc="1"/>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36"/>
          <p:cNvSpPr>
            <a:spLocks noEditPoints="1"/>
          </p:cNvSpPr>
          <p:nvPr/>
        </p:nvSpPr>
        <p:spPr bwMode="auto">
          <a:xfrm>
            <a:off x="5438654" y="4153126"/>
            <a:ext cx="390813" cy="424398"/>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ln>
        </p:spPr>
        <p:txBody>
          <a:bodyPr vert="horz" wrap="square" lIns="114605" tIns="57303" rIns="114605" bIns="57303" numCol="1" anchor="t" anchorCtr="0" compatLnSpc="1"/>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3"/>
          <p:cNvSpPr txBox="1">
            <a:spLocks noChangeArrowheads="1"/>
          </p:cNvSpPr>
          <p:nvPr/>
        </p:nvSpPr>
        <p:spPr bwMode="auto">
          <a:xfrm>
            <a:off x="7090173" y="4687211"/>
            <a:ext cx="23110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请在此处添加详细描述文本，尽量与标题文本语言风格相符合，语言描述尽量简洁生动。</a:t>
            </a:r>
            <a:endParaRPr lang="en-US" altLang="zh-CN"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3"/>
          <p:cNvSpPr txBox="1">
            <a:spLocks noChangeArrowheads="1"/>
          </p:cNvSpPr>
          <p:nvPr/>
        </p:nvSpPr>
        <p:spPr bwMode="auto">
          <a:xfrm>
            <a:off x="2438868" y="1412769"/>
            <a:ext cx="23110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请在此处添加详细描述文本，尽量与标题文本语言风格相符合，语言描述尽量简洁生动。</a:t>
            </a:r>
            <a:endParaRPr lang="en-US" altLang="zh-CN"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3"/>
          <p:cNvSpPr txBox="1">
            <a:spLocks noChangeArrowheads="1"/>
          </p:cNvSpPr>
          <p:nvPr/>
        </p:nvSpPr>
        <p:spPr bwMode="auto">
          <a:xfrm>
            <a:off x="8125875" y="2979810"/>
            <a:ext cx="23110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请在此处添加详细描述文本，尽量与标题文本语言风格相符合，语言描述尽量简洁生动。</a:t>
            </a:r>
            <a:endParaRPr lang="en-US" altLang="zh-CN"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3"/>
          <p:cNvSpPr txBox="1">
            <a:spLocks noChangeArrowheads="1"/>
          </p:cNvSpPr>
          <p:nvPr/>
        </p:nvSpPr>
        <p:spPr bwMode="auto">
          <a:xfrm>
            <a:off x="1582370" y="3125238"/>
            <a:ext cx="23110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请在此处添加详细描述文本，尽量与标题文本语言风格相符合，语言描述尽量简洁生动。</a:t>
            </a:r>
            <a:endParaRPr lang="en-US" altLang="zh-CN"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1000"/>
                                        <p:tgtEl>
                                          <p:spTgt spid="10"/>
                                        </p:tgtEl>
                                      </p:cBhvr>
                                    </p:animEffect>
                                    <p:anim calcmode="lin" valueType="num">
                                      <p:cBhvr>
                                        <p:cTn id="59" dur="1000" fill="hold"/>
                                        <p:tgtEl>
                                          <p:spTgt spid="10"/>
                                        </p:tgtEl>
                                        <p:attrNameLst>
                                          <p:attrName>ppt_x</p:attrName>
                                        </p:attrNameLst>
                                      </p:cBhvr>
                                      <p:tavLst>
                                        <p:tav tm="0">
                                          <p:val>
                                            <p:strVal val="#ppt_x"/>
                                          </p:val>
                                        </p:tav>
                                        <p:tav tm="100000">
                                          <p:val>
                                            <p:strVal val="#ppt_x"/>
                                          </p:val>
                                        </p:tav>
                                      </p:tavLst>
                                    </p:anim>
                                    <p:anim calcmode="lin" valueType="num">
                                      <p:cBhvr>
                                        <p:cTn id="60" dur="1000" fill="hold"/>
                                        <p:tgtEl>
                                          <p:spTgt spid="1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1000"/>
                                        <p:tgtEl>
                                          <p:spTgt spid="13"/>
                                        </p:tgtEl>
                                      </p:cBhvr>
                                    </p:animEffect>
                                    <p:anim calcmode="lin" valueType="num">
                                      <p:cBhvr>
                                        <p:cTn id="64" dur="1000" fill="hold"/>
                                        <p:tgtEl>
                                          <p:spTgt spid="13"/>
                                        </p:tgtEl>
                                        <p:attrNameLst>
                                          <p:attrName>ppt_x</p:attrName>
                                        </p:attrNameLst>
                                      </p:cBhvr>
                                      <p:tavLst>
                                        <p:tav tm="0">
                                          <p:val>
                                            <p:strVal val="#ppt_x"/>
                                          </p:val>
                                        </p:tav>
                                        <p:tav tm="100000">
                                          <p:val>
                                            <p:strVal val="#ppt_x"/>
                                          </p:val>
                                        </p:tav>
                                      </p:tavLst>
                                    </p:anim>
                                    <p:anim calcmode="lin" valueType="num">
                                      <p:cBhvr>
                                        <p:cTn id="6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rot="5400000">
            <a:off x="2382162" y="3311839"/>
            <a:ext cx="357036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rot="5400000">
            <a:off x="6174088" y="3311839"/>
            <a:ext cx="357036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 name="11 Rectángulo"/>
          <p:cNvSpPr/>
          <p:nvPr/>
        </p:nvSpPr>
        <p:spPr>
          <a:xfrm>
            <a:off x="662994" y="1526657"/>
            <a:ext cx="3164004" cy="1261532"/>
          </a:xfrm>
          <a:prstGeom prst="rect">
            <a:avLst/>
          </a:prstGeom>
          <a:blipFill dpi="0" rotWithShape="1">
            <a:blip r:embed="rId1"/>
            <a:srcRect/>
            <a:tile tx="0" ty="0" sx="50000" sy="50000" flip="none" algn="ctr"/>
          </a:blip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0" algn="ctr" fontAlgn="base">
              <a:spcBef>
                <a:spcPct val="0"/>
              </a:spcBef>
              <a:spcAft>
                <a:spcPct val="0"/>
              </a:spcAft>
              <a:defRPr/>
            </a:pP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 name="组合 4"/>
          <p:cNvGrpSpPr/>
          <p:nvPr/>
        </p:nvGrpSpPr>
        <p:grpSpPr>
          <a:xfrm>
            <a:off x="662994" y="3086969"/>
            <a:ext cx="2921752" cy="1991712"/>
            <a:chOff x="503238" y="2612182"/>
            <a:chExt cx="2191599" cy="1493785"/>
          </a:xfrm>
        </p:grpSpPr>
        <p:sp>
          <p:nvSpPr>
            <p:cNvPr id="6" name="矩形 5"/>
            <p:cNvSpPr/>
            <p:nvPr/>
          </p:nvSpPr>
          <p:spPr>
            <a:xfrm>
              <a:off x="503238" y="2612182"/>
              <a:ext cx="831105" cy="276999"/>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lumMod val="65000"/>
                    </a:schemeClr>
                  </a:solidFill>
                  <a:latin typeface="微软雅黑" panose="020B0503020204020204" pitchFamily="34" charset="-122"/>
                  <a:ea typeface="微软雅黑" panose="020B0503020204020204" pitchFamily="34" charset="-122"/>
                </a:rPr>
                <a:t>添加标题</a:t>
              </a:r>
              <a:endParaRPr lang="en-US" altLang="zh-CN" kern="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503238" y="2905916"/>
              <a:ext cx="2191599" cy="1200051"/>
            </a:xfrm>
            <a:prstGeom prst="rect">
              <a:avLst/>
            </a:prstGeom>
          </p:spPr>
          <p:txBody>
            <a:bodyPr wrap="square">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00" dirty="0">
                <a:solidFill>
                  <a:schemeClr val="bg1">
                    <a:lumMod val="65000"/>
                  </a:schemeClr>
                </a:solidFill>
                <a:latin typeface="微软雅黑" panose="020B0503020204020204" pitchFamily="34" charset="-122"/>
                <a:ea typeface="微软雅黑" panose="020B0503020204020204" pitchFamily="34" charset="-122"/>
              </a:endParaRPr>
            </a:p>
            <a:p>
              <a:endParaRPr lang="en-US" altLang="zh-CN" sz="1400" dirty="0">
                <a:solidFill>
                  <a:schemeClr val="bg1">
                    <a:lumMod val="65000"/>
                  </a:schemeClr>
                </a:solidFill>
                <a:latin typeface="微软雅黑" panose="020B0503020204020204" pitchFamily="34" charset="-122"/>
                <a:ea typeface="微软雅黑" panose="020B0503020204020204" pitchFamily="34" charset="-122"/>
              </a:endParaRPr>
            </a:p>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grpSp>
      <p:sp>
        <p:nvSpPr>
          <p:cNvPr id="8" name="42 Rectángulo"/>
          <p:cNvSpPr/>
          <p:nvPr/>
        </p:nvSpPr>
        <p:spPr>
          <a:xfrm>
            <a:off x="4495825" y="1526658"/>
            <a:ext cx="3164006" cy="1261532"/>
          </a:xfrm>
          <a:prstGeom prst="rect">
            <a:avLst/>
          </a:prstGeom>
          <a:blipFill>
            <a:blip r:embed="rId1"/>
            <a:tile tx="0" ty="0" sx="50000" sy="50000" flip="none" algn="ctr"/>
          </a:blip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9" name="组合 8"/>
          <p:cNvGrpSpPr/>
          <p:nvPr/>
        </p:nvGrpSpPr>
        <p:grpSpPr>
          <a:xfrm>
            <a:off x="4495825" y="3086970"/>
            <a:ext cx="2921752" cy="1991712"/>
            <a:chOff x="471218" y="2612182"/>
            <a:chExt cx="2191599" cy="1493785"/>
          </a:xfrm>
        </p:grpSpPr>
        <p:sp>
          <p:nvSpPr>
            <p:cNvPr id="10" name="矩形 9"/>
            <p:cNvSpPr/>
            <p:nvPr/>
          </p:nvSpPr>
          <p:spPr>
            <a:xfrm>
              <a:off x="471218" y="2612182"/>
              <a:ext cx="831105" cy="276999"/>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lumMod val="65000"/>
                    </a:schemeClr>
                  </a:solidFill>
                  <a:latin typeface="微软雅黑" panose="020B0503020204020204" pitchFamily="34" charset="-122"/>
                  <a:ea typeface="微软雅黑" panose="020B0503020204020204" pitchFamily="34" charset="-122"/>
                </a:rPr>
                <a:t>添加标题</a:t>
              </a:r>
              <a:endParaRPr lang="en-US" altLang="zh-CN" kern="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471218" y="2905916"/>
              <a:ext cx="2191599" cy="1200051"/>
            </a:xfrm>
            <a:prstGeom prst="rect">
              <a:avLst/>
            </a:prstGeom>
          </p:spPr>
          <p:txBody>
            <a:bodyPr wrap="square">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00" dirty="0">
                <a:solidFill>
                  <a:schemeClr val="bg1">
                    <a:lumMod val="65000"/>
                  </a:schemeClr>
                </a:solidFill>
                <a:latin typeface="微软雅黑" panose="020B0503020204020204" pitchFamily="34" charset="-122"/>
                <a:ea typeface="微软雅黑" panose="020B0503020204020204" pitchFamily="34" charset="-122"/>
              </a:endParaRPr>
            </a:p>
            <a:p>
              <a:endParaRPr lang="en-US" altLang="zh-CN" sz="1400" dirty="0">
                <a:solidFill>
                  <a:schemeClr val="bg1">
                    <a:lumMod val="65000"/>
                  </a:schemeClr>
                </a:solidFill>
                <a:latin typeface="微软雅黑" panose="020B0503020204020204" pitchFamily="34" charset="-122"/>
                <a:ea typeface="微软雅黑" panose="020B0503020204020204" pitchFamily="34" charset="-122"/>
              </a:endParaRPr>
            </a:p>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grpSp>
      <p:sp>
        <p:nvSpPr>
          <p:cNvPr id="12" name="51 Rectángulo"/>
          <p:cNvSpPr/>
          <p:nvPr/>
        </p:nvSpPr>
        <p:spPr>
          <a:xfrm>
            <a:off x="8298846" y="1526658"/>
            <a:ext cx="3166122" cy="1261532"/>
          </a:xfrm>
          <a:prstGeom prst="rect">
            <a:avLst/>
          </a:prstGeom>
          <a:blipFill>
            <a:blip r:embed="rId1"/>
            <a:tile tx="0" ty="0" sx="50000" sy="50000" flip="none" algn="ctr"/>
          </a:blip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3" name="组合 12"/>
          <p:cNvGrpSpPr/>
          <p:nvPr/>
        </p:nvGrpSpPr>
        <p:grpSpPr>
          <a:xfrm>
            <a:off x="8298846" y="3086970"/>
            <a:ext cx="2921752" cy="1991712"/>
            <a:chOff x="467746" y="2612182"/>
            <a:chExt cx="2191599" cy="1493785"/>
          </a:xfrm>
        </p:grpSpPr>
        <p:sp>
          <p:nvSpPr>
            <p:cNvPr id="14" name="矩形 13"/>
            <p:cNvSpPr/>
            <p:nvPr/>
          </p:nvSpPr>
          <p:spPr>
            <a:xfrm>
              <a:off x="467746" y="2612182"/>
              <a:ext cx="831105" cy="276999"/>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lumMod val="65000"/>
                    </a:schemeClr>
                  </a:solidFill>
                  <a:latin typeface="微软雅黑" panose="020B0503020204020204" pitchFamily="34" charset="-122"/>
                  <a:ea typeface="微软雅黑" panose="020B0503020204020204" pitchFamily="34" charset="-122"/>
                </a:rPr>
                <a:t>添加标题</a:t>
              </a:r>
              <a:endParaRPr lang="en-US" altLang="zh-CN" kern="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467746" y="2905916"/>
              <a:ext cx="2191599" cy="1200051"/>
            </a:xfrm>
            <a:prstGeom prst="rect">
              <a:avLst/>
            </a:prstGeom>
          </p:spPr>
          <p:txBody>
            <a:bodyPr wrap="square">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00" dirty="0">
                <a:solidFill>
                  <a:schemeClr val="bg1">
                    <a:lumMod val="65000"/>
                  </a:schemeClr>
                </a:solidFill>
                <a:latin typeface="微软雅黑" panose="020B0503020204020204" pitchFamily="34" charset="-122"/>
                <a:ea typeface="微软雅黑" panose="020B0503020204020204" pitchFamily="34" charset="-122"/>
              </a:endParaRPr>
            </a:p>
            <a:p>
              <a:endParaRPr lang="en-US" altLang="zh-CN" sz="1400" dirty="0">
                <a:solidFill>
                  <a:schemeClr val="bg1">
                    <a:lumMod val="65000"/>
                  </a:schemeClr>
                </a:solidFill>
                <a:latin typeface="微软雅黑" panose="020B0503020204020204" pitchFamily="34" charset="-122"/>
                <a:ea typeface="微软雅黑" panose="020B0503020204020204" pitchFamily="34" charset="-122"/>
              </a:endParaRPr>
            </a:p>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up)">
                                      <p:cBhvr>
                                        <p:cTn id="16" dur="500"/>
                                        <p:tgtEl>
                                          <p:spTgt spid="2"/>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randombar(horizontal)">
                                      <p:cBhvr>
                                        <p:cTn id="33" dur="500"/>
                                        <p:tgtEl>
                                          <p:spTgt spid="12"/>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2000" cy="6858000"/>
            <a:chOff x="0" y="0"/>
            <a:chExt cx="12192000" cy="6858000"/>
          </a:xfrm>
        </p:grpSpPr>
        <p:pic>
          <p:nvPicPr>
            <p:cNvPr id="3" name="图片 2"/>
            <p:cNvPicPr>
              <a:picLocks noChangeAspect="1"/>
            </p:cNvPicPr>
            <p:nvPr/>
          </p:nvPicPr>
          <p:blipFill rotWithShape="1">
            <a:blip r:embed="rId1" cstate="screen"/>
            <a:srcRect b="12621"/>
            <a:stretch>
              <a:fillRect/>
            </a:stretch>
          </p:blipFill>
          <p:spPr>
            <a:xfrm>
              <a:off x="0" y="0"/>
              <a:ext cx="12192000" cy="6858000"/>
            </a:xfrm>
            <a:prstGeom prst="rect">
              <a:avLst/>
            </a:prstGeom>
          </p:spPr>
        </p:pic>
        <p:sp>
          <p:nvSpPr>
            <p:cNvPr id="4" name="矩形 3"/>
            <p:cNvSpPr/>
            <p:nvPr/>
          </p:nvSpPr>
          <p:spPr>
            <a:xfrm>
              <a:off x="0" y="3111500"/>
              <a:ext cx="12192000" cy="3746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p:cNvPicPr>
            <a:picLocks noChangeAspect="1"/>
          </p:cNvPicPr>
          <p:nvPr/>
        </p:nvPicPr>
        <p:blipFill>
          <a:blip r:embed="rId2" cstate="screen"/>
          <a:stretch>
            <a:fillRect/>
          </a:stretch>
        </p:blipFill>
        <p:spPr>
          <a:xfrm>
            <a:off x="3048856" y="2924323"/>
            <a:ext cx="5756687" cy="2191445"/>
          </a:xfrm>
          <a:prstGeom prst="rect">
            <a:avLst/>
          </a:prstGeom>
        </p:spPr>
      </p:pic>
      <p:grpSp>
        <p:nvGrpSpPr>
          <p:cNvPr id="6" name="组合 5"/>
          <p:cNvGrpSpPr/>
          <p:nvPr/>
        </p:nvGrpSpPr>
        <p:grpSpPr>
          <a:xfrm>
            <a:off x="2561701" y="4841782"/>
            <a:ext cx="6731000" cy="850900"/>
            <a:chOff x="2641600" y="2489200"/>
            <a:chExt cx="6731000" cy="850900"/>
          </a:xfrm>
        </p:grpSpPr>
        <p:sp>
          <p:nvSpPr>
            <p:cNvPr id="7" name="矩形 6"/>
            <p:cNvSpPr/>
            <p:nvPr/>
          </p:nvSpPr>
          <p:spPr>
            <a:xfrm>
              <a:off x="2641600" y="2489200"/>
              <a:ext cx="6731000" cy="850900"/>
            </a:xfrm>
            <a:prstGeom prst="rect">
              <a:avLst/>
            </a:prstGeom>
            <a:solidFill>
              <a:srgbClr val="CFD8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677261" y="2489200"/>
              <a:ext cx="4600940" cy="830997"/>
            </a:xfrm>
            <a:prstGeom prst="rect">
              <a:avLst/>
            </a:prstGeom>
            <a:noFill/>
          </p:spPr>
          <p:txBody>
            <a:bodyPr wrap="none" rtlCol="0">
              <a:spAutoFit/>
            </a:bodyPr>
            <a:lstStyle/>
            <a:p>
              <a:r>
                <a:rPr lang="en-US" altLang="zh-CN" sz="4800" dirty="0">
                  <a:solidFill>
                    <a:schemeClr val="bg1"/>
                  </a:solidFill>
                  <a:latin typeface="方正胖娃简体" panose="03000509000000000000" pitchFamily="65" charset="-122"/>
                  <a:ea typeface="方正胖娃简体" panose="03000509000000000000" pitchFamily="65" charset="-122"/>
                </a:rPr>
                <a:t>THANK  YOU</a:t>
              </a:r>
              <a:endParaRPr lang="zh-CN" altLang="en-US" sz="4800" dirty="0">
                <a:solidFill>
                  <a:schemeClr val="bg1"/>
                </a:solidFill>
                <a:latin typeface="方正胖娃简体" panose="03000509000000000000" pitchFamily="65" charset="-122"/>
                <a:ea typeface="方正胖娃简体" panose="03000509000000000000" pitchFamily="65"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out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1" name="图片 20"/>
            <p:cNvPicPr>
              <a:picLocks noChangeAspect="1"/>
            </p:cNvPicPr>
            <p:nvPr/>
          </p:nvPicPr>
          <p:blipFill rotWithShape="1">
            <a:blip r:embed="rId1" cstate="screen"/>
            <a:srcRect b="12621"/>
            <a:stretch>
              <a:fillRect/>
            </a:stretch>
          </p:blipFill>
          <p:spPr>
            <a:xfrm>
              <a:off x="0" y="0"/>
              <a:ext cx="12192000" cy="6858000"/>
            </a:xfrm>
            <a:prstGeom prst="rect">
              <a:avLst/>
            </a:prstGeom>
          </p:spPr>
        </p:pic>
        <p:sp>
          <p:nvSpPr>
            <p:cNvPr id="22" name="矩形 21"/>
            <p:cNvSpPr/>
            <p:nvPr/>
          </p:nvSpPr>
          <p:spPr>
            <a:xfrm>
              <a:off x="0" y="3111500"/>
              <a:ext cx="12192000" cy="3746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圆角 8"/>
          <p:cNvSpPr/>
          <p:nvPr/>
        </p:nvSpPr>
        <p:spPr>
          <a:xfrm>
            <a:off x="177800" y="3492500"/>
            <a:ext cx="9829800" cy="2730500"/>
          </a:xfrm>
          <a:prstGeom prst="roundRect">
            <a:avLst>
              <a:gd name="adj" fmla="val 5504"/>
            </a:avLst>
          </a:prstGeom>
          <a:solidFill>
            <a:srgbClr val="FFC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218032" y="3626804"/>
            <a:ext cx="2339102" cy="461665"/>
          </a:xfrm>
          <a:prstGeom prst="rect">
            <a:avLst/>
          </a:prstGeom>
        </p:spPr>
        <p:txBody>
          <a:bodyPr wrap="none">
            <a:spAutoFit/>
          </a:bodyPr>
          <a:lstStyle/>
          <a:p>
            <a:r>
              <a:rPr lang="zh-CN" altLang="en-US" sz="2400" dirty="0">
                <a:solidFill>
                  <a:schemeClr val="bg1"/>
                </a:solidFill>
                <a:latin typeface="方正胖娃简体" panose="03000509000000000000" pitchFamily="65" charset="-122"/>
                <a:ea typeface="方正胖娃简体" panose="03000509000000000000" pitchFamily="65" charset="-122"/>
              </a:rPr>
              <a:t>请输入你的题目</a:t>
            </a:r>
            <a:endParaRPr lang="zh-CN" altLang="en-US" sz="2400" dirty="0">
              <a:solidFill>
                <a:schemeClr val="bg1"/>
              </a:solidFill>
              <a:latin typeface="方正胖娃简体" panose="03000509000000000000" pitchFamily="65" charset="-122"/>
              <a:ea typeface="方正胖娃简体" panose="03000509000000000000" pitchFamily="65" charset="-122"/>
            </a:endParaRPr>
          </a:p>
        </p:txBody>
      </p:sp>
      <p:pic>
        <p:nvPicPr>
          <p:cNvPr id="2" name="图片 1"/>
          <p:cNvPicPr>
            <a:picLocks noChangeAspect="1"/>
          </p:cNvPicPr>
          <p:nvPr/>
        </p:nvPicPr>
        <p:blipFill>
          <a:blip r:embed="rId2" cstate="screen"/>
          <a:stretch>
            <a:fillRect/>
          </a:stretch>
        </p:blipFill>
        <p:spPr>
          <a:xfrm>
            <a:off x="9741534" y="3520767"/>
            <a:ext cx="1842669" cy="2702233"/>
          </a:xfrm>
          <a:prstGeom prst="rect">
            <a:avLst/>
          </a:prstGeom>
        </p:spPr>
      </p:pic>
      <p:sp>
        <p:nvSpPr>
          <p:cNvPr id="23" name="Freeform 23"/>
          <p:cNvSpPr>
            <a:spLocks noEditPoints="1"/>
          </p:cNvSpPr>
          <p:nvPr/>
        </p:nvSpPr>
        <p:spPr bwMode="auto">
          <a:xfrm>
            <a:off x="489402" y="3687437"/>
            <a:ext cx="2833706" cy="2368891"/>
          </a:xfrm>
          <a:custGeom>
            <a:avLst/>
            <a:gdLst>
              <a:gd name="T0" fmla="*/ 429 w 597"/>
              <a:gd name="T1" fmla="*/ 1 h 497"/>
              <a:gd name="T2" fmla="*/ 597 w 597"/>
              <a:gd name="T3" fmla="*/ 440 h 497"/>
              <a:gd name="T4" fmla="*/ 406 w 597"/>
              <a:gd name="T5" fmla="*/ 497 h 497"/>
              <a:gd name="T6" fmla="*/ 390 w 597"/>
              <a:gd name="T7" fmla="*/ 375 h 497"/>
              <a:gd name="T8" fmla="*/ 235 w 597"/>
              <a:gd name="T9" fmla="*/ 368 h 497"/>
              <a:gd name="T10" fmla="*/ 194 w 597"/>
              <a:gd name="T11" fmla="*/ 476 h 497"/>
              <a:gd name="T12" fmla="*/ 0 w 597"/>
              <a:gd name="T13" fmla="*/ 399 h 497"/>
              <a:gd name="T14" fmla="*/ 150 w 597"/>
              <a:gd name="T15" fmla="*/ 34 h 497"/>
              <a:gd name="T16" fmla="*/ 429 w 597"/>
              <a:gd name="T17" fmla="*/ 1 h 497"/>
              <a:gd name="T18" fmla="*/ 274 w 597"/>
              <a:gd name="T19" fmla="*/ 275 h 497"/>
              <a:gd name="T20" fmla="*/ 364 w 597"/>
              <a:gd name="T21" fmla="*/ 272 h 497"/>
              <a:gd name="T22" fmla="*/ 333 w 597"/>
              <a:gd name="T23" fmla="*/ 120 h 497"/>
              <a:gd name="T24" fmla="*/ 274 w 597"/>
              <a:gd name="T25" fmla="*/ 27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7" h="497">
                <a:moveTo>
                  <a:pt x="429" y="1"/>
                </a:moveTo>
                <a:cubicBezTo>
                  <a:pt x="473" y="159"/>
                  <a:pt x="548" y="287"/>
                  <a:pt x="597" y="440"/>
                </a:cubicBezTo>
                <a:cubicBezTo>
                  <a:pt x="532" y="458"/>
                  <a:pt x="471" y="479"/>
                  <a:pt x="406" y="497"/>
                </a:cubicBezTo>
                <a:cubicBezTo>
                  <a:pt x="402" y="455"/>
                  <a:pt x="394" y="417"/>
                  <a:pt x="390" y="375"/>
                </a:cubicBezTo>
                <a:cubicBezTo>
                  <a:pt x="336" y="376"/>
                  <a:pt x="288" y="369"/>
                  <a:pt x="235" y="368"/>
                </a:cubicBezTo>
                <a:cubicBezTo>
                  <a:pt x="218" y="401"/>
                  <a:pt x="208" y="440"/>
                  <a:pt x="194" y="476"/>
                </a:cubicBezTo>
                <a:cubicBezTo>
                  <a:pt x="132" y="448"/>
                  <a:pt x="53" y="436"/>
                  <a:pt x="0" y="399"/>
                </a:cubicBezTo>
                <a:cubicBezTo>
                  <a:pt x="44" y="271"/>
                  <a:pt x="119" y="175"/>
                  <a:pt x="150" y="34"/>
                </a:cubicBezTo>
                <a:cubicBezTo>
                  <a:pt x="251" y="32"/>
                  <a:pt x="324" y="0"/>
                  <a:pt x="429" y="1"/>
                </a:cubicBezTo>
                <a:close/>
                <a:moveTo>
                  <a:pt x="274" y="275"/>
                </a:moveTo>
                <a:cubicBezTo>
                  <a:pt x="299" y="269"/>
                  <a:pt x="335" y="273"/>
                  <a:pt x="364" y="272"/>
                </a:cubicBezTo>
                <a:cubicBezTo>
                  <a:pt x="353" y="222"/>
                  <a:pt x="348" y="167"/>
                  <a:pt x="333" y="120"/>
                </a:cubicBezTo>
                <a:cubicBezTo>
                  <a:pt x="315" y="173"/>
                  <a:pt x="292" y="221"/>
                  <a:pt x="274" y="27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 name="矩形 2"/>
          <p:cNvSpPr/>
          <p:nvPr/>
        </p:nvSpPr>
        <p:spPr>
          <a:xfrm>
            <a:off x="3620768" y="4324508"/>
            <a:ext cx="6096000" cy="1477328"/>
          </a:xfrm>
          <a:prstGeom prst="rect">
            <a:avLst/>
          </a:prstGeom>
        </p:spPr>
        <p:txBody>
          <a:bodyPr>
            <a:spAutoFit/>
          </a:bodyPr>
          <a:lstStyle/>
          <a:p>
            <a:r>
              <a:rPr lang="zh-CN" altLang="en-US" dirty="0">
                <a:solidFill>
                  <a:schemeClr val="bg1"/>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请在此处添加详细描述文本，尽量与标题文本语言风格相符合，语言描述尽量简洁生动。请在此处添加详细描述文本，尽量与标题文本语言风格相符合，语言描述尽量简洁生动。</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14:presetBounceEnd="70000">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14:bounceEnd="70000">
                                          <p:cBhvr additive="base">
                                            <p:cTn id="12" dur="1000" fill="hold"/>
                                            <p:tgtEl>
                                              <p:spTgt spid="2"/>
                                            </p:tgtEl>
                                            <p:attrNameLst>
                                              <p:attrName>ppt_x</p:attrName>
                                            </p:attrNameLst>
                                          </p:cBhvr>
                                          <p:tavLst>
                                            <p:tav tm="0">
                                              <p:val>
                                                <p:strVal val="#ppt_x"/>
                                              </p:val>
                                            </p:tav>
                                            <p:tav tm="100000">
                                              <p:val>
                                                <p:strVal val="#ppt_x"/>
                                              </p:val>
                                            </p:tav>
                                          </p:tavLst>
                                        </p:anim>
                                        <p:anim calcmode="lin" valueType="num" p14:bounceEnd="70000">
                                          <p:cBhvr additive="base">
                                            <p:cTn id="13"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1000" fill="hold"/>
                                            <p:tgtEl>
                                              <p:spTgt spid="17"/>
                                            </p:tgtEl>
                                            <p:attrNameLst>
                                              <p:attrName>ppt_w</p:attrName>
                                            </p:attrNameLst>
                                          </p:cBhvr>
                                          <p:tavLst>
                                            <p:tav tm="0">
                                              <p:val>
                                                <p:fltVal val="0"/>
                                              </p:val>
                                            </p:tav>
                                            <p:tav tm="100000">
                                              <p:val>
                                                <p:strVal val="#ppt_w"/>
                                              </p:val>
                                            </p:tav>
                                          </p:tavLst>
                                        </p:anim>
                                        <p:anim calcmode="lin" valueType="num">
                                          <p:cBhvr>
                                            <p:cTn id="31" dur="1000" fill="hold"/>
                                            <p:tgtEl>
                                              <p:spTgt spid="17"/>
                                            </p:tgtEl>
                                            <p:attrNameLst>
                                              <p:attrName>ppt_h</p:attrName>
                                            </p:attrNameLst>
                                          </p:cBhvr>
                                          <p:tavLst>
                                            <p:tav tm="0">
                                              <p:val>
                                                <p:fltVal val="0"/>
                                              </p:val>
                                            </p:tav>
                                            <p:tav tm="100000">
                                              <p:val>
                                                <p:strVal val="#ppt_h"/>
                                              </p:val>
                                            </p:tav>
                                          </p:tavLst>
                                        </p:anim>
                                        <p:animEffect transition="in" filter="fade">
                                          <p:cBhvr>
                                            <p:cTn id="32" dur="1000"/>
                                            <p:tgtEl>
                                              <p:spTgt spid="17"/>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1000" fill="hold"/>
                                            <p:tgtEl>
                                              <p:spTgt spid="3"/>
                                            </p:tgtEl>
                                            <p:attrNameLst>
                                              <p:attrName>ppt_w</p:attrName>
                                            </p:attrNameLst>
                                          </p:cBhvr>
                                          <p:tavLst>
                                            <p:tav tm="0">
                                              <p:val>
                                                <p:fltVal val="0"/>
                                              </p:val>
                                            </p:tav>
                                            <p:tav tm="100000">
                                              <p:val>
                                                <p:strVal val="#ppt_w"/>
                                              </p:val>
                                            </p:tav>
                                          </p:tavLst>
                                        </p:anim>
                                        <p:anim calcmode="lin" valueType="num">
                                          <p:cBhvr>
                                            <p:cTn id="36" dur="1000" fill="hold"/>
                                            <p:tgtEl>
                                              <p:spTgt spid="3"/>
                                            </p:tgtEl>
                                            <p:attrNameLst>
                                              <p:attrName>ppt_h</p:attrName>
                                            </p:attrNameLst>
                                          </p:cBhvr>
                                          <p:tavLst>
                                            <p:tav tm="0">
                                              <p:val>
                                                <p:fltVal val="0"/>
                                              </p:val>
                                            </p:tav>
                                            <p:tav tm="100000">
                                              <p:val>
                                                <p:strVal val="#ppt_h"/>
                                              </p:val>
                                            </p:tav>
                                          </p:tavLst>
                                        </p:anim>
                                        <p:animEffect transition="in" filter="fade">
                                          <p:cBhvr>
                                            <p:cTn id="3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p:bldP spid="23" grpId="0" animBg="1"/>
          <p:bldP spid="3"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1000" fill="hold"/>
                                            <p:tgtEl>
                                              <p:spTgt spid="2"/>
                                            </p:tgtEl>
                                            <p:attrNameLst>
                                              <p:attrName>ppt_x</p:attrName>
                                            </p:attrNameLst>
                                          </p:cBhvr>
                                          <p:tavLst>
                                            <p:tav tm="0">
                                              <p:val>
                                                <p:strVal val="#ppt_x"/>
                                              </p:val>
                                            </p:tav>
                                            <p:tav tm="100000">
                                              <p:val>
                                                <p:strVal val="#ppt_x"/>
                                              </p:val>
                                            </p:tav>
                                          </p:tavLst>
                                        </p:anim>
                                        <p:anim calcmode="lin" valueType="num">
                                          <p:cBhvr additive="base">
                                            <p:cTn id="13"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1000" fill="hold"/>
                                            <p:tgtEl>
                                              <p:spTgt spid="17"/>
                                            </p:tgtEl>
                                            <p:attrNameLst>
                                              <p:attrName>ppt_w</p:attrName>
                                            </p:attrNameLst>
                                          </p:cBhvr>
                                          <p:tavLst>
                                            <p:tav tm="0">
                                              <p:val>
                                                <p:fltVal val="0"/>
                                              </p:val>
                                            </p:tav>
                                            <p:tav tm="100000">
                                              <p:val>
                                                <p:strVal val="#ppt_w"/>
                                              </p:val>
                                            </p:tav>
                                          </p:tavLst>
                                        </p:anim>
                                        <p:anim calcmode="lin" valueType="num">
                                          <p:cBhvr>
                                            <p:cTn id="31" dur="1000" fill="hold"/>
                                            <p:tgtEl>
                                              <p:spTgt spid="17"/>
                                            </p:tgtEl>
                                            <p:attrNameLst>
                                              <p:attrName>ppt_h</p:attrName>
                                            </p:attrNameLst>
                                          </p:cBhvr>
                                          <p:tavLst>
                                            <p:tav tm="0">
                                              <p:val>
                                                <p:fltVal val="0"/>
                                              </p:val>
                                            </p:tav>
                                            <p:tav tm="100000">
                                              <p:val>
                                                <p:strVal val="#ppt_h"/>
                                              </p:val>
                                            </p:tav>
                                          </p:tavLst>
                                        </p:anim>
                                        <p:animEffect transition="in" filter="fade">
                                          <p:cBhvr>
                                            <p:cTn id="32" dur="1000"/>
                                            <p:tgtEl>
                                              <p:spTgt spid="17"/>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1000" fill="hold"/>
                                            <p:tgtEl>
                                              <p:spTgt spid="3"/>
                                            </p:tgtEl>
                                            <p:attrNameLst>
                                              <p:attrName>ppt_w</p:attrName>
                                            </p:attrNameLst>
                                          </p:cBhvr>
                                          <p:tavLst>
                                            <p:tav tm="0">
                                              <p:val>
                                                <p:fltVal val="0"/>
                                              </p:val>
                                            </p:tav>
                                            <p:tav tm="100000">
                                              <p:val>
                                                <p:strVal val="#ppt_w"/>
                                              </p:val>
                                            </p:tav>
                                          </p:tavLst>
                                        </p:anim>
                                        <p:anim calcmode="lin" valueType="num">
                                          <p:cBhvr>
                                            <p:cTn id="36" dur="1000" fill="hold"/>
                                            <p:tgtEl>
                                              <p:spTgt spid="3"/>
                                            </p:tgtEl>
                                            <p:attrNameLst>
                                              <p:attrName>ppt_h</p:attrName>
                                            </p:attrNameLst>
                                          </p:cBhvr>
                                          <p:tavLst>
                                            <p:tav tm="0">
                                              <p:val>
                                                <p:fltVal val="0"/>
                                              </p:val>
                                            </p:tav>
                                            <p:tav tm="100000">
                                              <p:val>
                                                <p:strVal val="#ppt_h"/>
                                              </p:val>
                                            </p:tav>
                                          </p:tavLst>
                                        </p:anim>
                                        <p:animEffect transition="in" filter="fade">
                                          <p:cBhvr>
                                            <p:cTn id="3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p:bldP spid="23" grpId="0" animBg="1"/>
          <p:bldP spid="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11950" y="887767"/>
            <a:ext cx="1557867" cy="4487184"/>
            <a:chOff x="2078038" y="1543050"/>
            <a:chExt cx="1168400" cy="3613038"/>
          </a:xfrm>
          <a:solidFill>
            <a:srgbClr val="B2DFDB"/>
          </a:solidFill>
        </p:grpSpPr>
        <p:sp>
          <p:nvSpPr>
            <p:cNvPr id="5" name="任意多边形 30"/>
            <p:cNvSpPr/>
            <p:nvPr/>
          </p:nvSpPr>
          <p:spPr bwMode="auto">
            <a:xfrm>
              <a:off x="2078038" y="1543050"/>
              <a:ext cx="1168400" cy="3613038"/>
            </a:xfrm>
            <a:custGeom>
              <a:avLst/>
              <a:gdLst>
                <a:gd name="connsiteX0" fmla="*/ 976313 w 1168400"/>
                <a:gd name="connsiteY0" fmla="*/ 0 h 3613038"/>
                <a:gd name="connsiteX1" fmla="*/ 1168400 w 1168400"/>
                <a:gd name="connsiteY1" fmla="*/ 499372 h 3613038"/>
                <a:gd name="connsiteX2" fmla="*/ 992188 w 1168400"/>
                <a:gd name="connsiteY2" fmla="*/ 390665 h 3613038"/>
                <a:gd name="connsiteX3" fmla="*/ 454025 w 1168400"/>
                <a:gd name="connsiteY3" fmla="*/ 1319769 h 3613038"/>
                <a:gd name="connsiteX4" fmla="*/ 454025 w 1168400"/>
                <a:gd name="connsiteY4" fmla="*/ 3613038 h 3613038"/>
                <a:gd name="connsiteX5" fmla="*/ 0 w 1168400"/>
                <a:gd name="connsiteY5" fmla="*/ 3613038 h 3613038"/>
                <a:gd name="connsiteX6" fmla="*/ 0 w 1168400"/>
                <a:gd name="connsiteY6" fmla="*/ 1319769 h 3613038"/>
                <a:gd name="connsiteX7" fmla="*/ 650875 w 1168400"/>
                <a:gd name="connsiteY7" fmla="*/ 181744 h 3613038"/>
                <a:gd name="connsiteX8" fmla="*/ 473075 w 1168400"/>
                <a:gd name="connsiteY8" fmla="*/ 71339 h 3613038"/>
                <a:gd name="connsiteX9" fmla="*/ 976313 w 1168400"/>
                <a:gd name="connsiteY9" fmla="*/ 0 h 361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8400" h="3613038">
                  <a:moveTo>
                    <a:pt x="976313" y="0"/>
                  </a:moveTo>
                  <a:lnTo>
                    <a:pt x="1168400" y="499372"/>
                  </a:lnTo>
                  <a:lnTo>
                    <a:pt x="992188" y="390665"/>
                  </a:lnTo>
                  <a:lnTo>
                    <a:pt x="454025" y="1319769"/>
                  </a:lnTo>
                  <a:lnTo>
                    <a:pt x="454025" y="3613038"/>
                  </a:lnTo>
                  <a:lnTo>
                    <a:pt x="0" y="3613038"/>
                  </a:lnTo>
                  <a:lnTo>
                    <a:pt x="0" y="1319769"/>
                  </a:lnTo>
                  <a:lnTo>
                    <a:pt x="650875" y="181744"/>
                  </a:lnTo>
                  <a:lnTo>
                    <a:pt x="473075" y="71339"/>
                  </a:lnTo>
                  <a:lnTo>
                    <a:pt x="976313" y="0"/>
                  </a:lnTo>
                  <a:close/>
                </a:path>
              </a:pathLst>
            </a:custGeom>
            <a:grpFill/>
            <a:ln>
              <a:noFill/>
            </a:ln>
          </p:spPr>
          <p:txBody>
            <a:bodyPr vert="horz" wrap="square" lIns="121920" tIns="60960" rIns="121920" bIns="60960" numCol="1" anchor="t" anchorCtr="0" compatLnSpc="1">
              <a:noAutofit/>
            </a:bodyPr>
            <a:lstStyle/>
            <a:p>
              <a:pPr defTabSz="914400" eaLnBrk="0" fontAlgn="base" hangingPunct="0">
                <a:spcBef>
                  <a:spcPct val="0"/>
                </a:spcBef>
                <a:spcAft>
                  <a:spcPct val="0"/>
                </a:spcAft>
              </a:pPr>
              <a:endParaRPr lang="zh-CN" altLang="en-US" sz="2400">
                <a:solidFill>
                  <a:prstClr val="black"/>
                </a:solidFill>
                <a:latin typeface="Batang" panose="02030600000101010101" charset="-127"/>
                <a:ea typeface="Batang" panose="02030600000101010101" charset="-127"/>
              </a:endParaRPr>
            </a:p>
          </p:txBody>
        </p:sp>
        <p:sp>
          <p:nvSpPr>
            <p:cNvPr id="6" name="矩形 5"/>
            <p:cNvSpPr/>
            <p:nvPr/>
          </p:nvSpPr>
          <p:spPr>
            <a:xfrm>
              <a:off x="2694077" y="1596509"/>
              <a:ext cx="391478" cy="368133"/>
            </a:xfrm>
            <a:prstGeom prst="rect">
              <a:avLst/>
            </a:prstGeom>
            <a:noFill/>
          </p:spPr>
          <p:txBody>
            <a:bodyPr wrap="none">
              <a:spAutoFit/>
            </a:bodyPr>
            <a:lstStyle/>
            <a:p>
              <a:pPr defTabSz="914400" eaLnBrk="0" fontAlgn="base" hangingPunct="0">
                <a:spcBef>
                  <a:spcPct val="0"/>
                </a:spcBef>
                <a:spcAft>
                  <a:spcPct val="0"/>
                </a:spcAft>
              </a:pPr>
              <a:r>
                <a:rPr lang="en-US" altLang="zh-CN" sz="2400" b="1" dirty="0">
                  <a:solidFill>
                    <a:srgbClr val="FFFFFF"/>
                  </a:solidFill>
                  <a:latin typeface="Batang" panose="02030600000101010101" charset="-127"/>
                  <a:ea typeface="Batang" panose="02030600000101010101" charset="-127"/>
                  <a:cs typeface="Arial" panose="020B0604020202020204" pitchFamily="34" charset="0"/>
                </a:rPr>
                <a:t>01</a:t>
              </a:r>
              <a:endParaRPr lang="en-US" altLang="zh-CN" sz="2400" b="1" dirty="0">
                <a:solidFill>
                  <a:srgbClr val="FFFFFF"/>
                </a:solidFill>
                <a:latin typeface="Batang" panose="02030600000101010101" charset="-127"/>
                <a:ea typeface="Batang" panose="02030600000101010101" charset="-127"/>
                <a:cs typeface="Arial" panose="020B0604020202020204" pitchFamily="34" charset="0"/>
              </a:endParaRPr>
            </a:p>
          </p:txBody>
        </p:sp>
      </p:grpSp>
      <p:grpSp>
        <p:nvGrpSpPr>
          <p:cNvPr id="7" name="组合 6"/>
          <p:cNvGrpSpPr/>
          <p:nvPr/>
        </p:nvGrpSpPr>
        <p:grpSpPr>
          <a:xfrm>
            <a:off x="5458050" y="1906831"/>
            <a:ext cx="1555749" cy="3467485"/>
            <a:chOff x="2554288" y="2363788"/>
            <a:chExt cx="1166812" cy="2792300"/>
          </a:xfrm>
          <a:solidFill>
            <a:srgbClr val="FFCDD2"/>
          </a:solidFill>
        </p:grpSpPr>
        <p:sp>
          <p:nvSpPr>
            <p:cNvPr id="8" name="任意多边形 45"/>
            <p:cNvSpPr/>
            <p:nvPr/>
          </p:nvSpPr>
          <p:spPr>
            <a:xfrm>
              <a:off x="2554288" y="2363788"/>
              <a:ext cx="1166812" cy="2792300"/>
            </a:xfrm>
            <a:custGeom>
              <a:avLst/>
              <a:gdLst>
                <a:gd name="connsiteX0" fmla="*/ 975174 w 1166812"/>
                <a:gd name="connsiteY0" fmla="*/ 0 h 2792300"/>
                <a:gd name="connsiteX1" fmla="*/ 1166812 w 1166812"/>
                <a:gd name="connsiteY1" fmla="*/ 500492 h 2792300"/>
                <a:gd name="connsiteX2" fmla="*/ 992154 w 1166812"/>
                <a:gd name="connsiteY2" fmla="*/ 394170 h 2792300"/>
                <a:gd name="connsiteX3" fmla="*/ 453626 w 1166812"/>
                <a:gd name="connsiteY3" fmla="*/ 1319949 h 2792300"/>
                <a:gd name="connsiteX4" fmla="*/ 453626 w 1166812"/>
                <a:gd name="connsiteY4" fmla="*/ 2761896 h 2792300"/>
                <a:gd name="connsiteX5" fmla="*/ 453626 w 1166812"/>
                <a:gd name="connsiteY5" fmla="*/ 2792300 h 2792300"/>
                <a:gd name="connsiteX6" fmla="*/ 0 w 1166812"/>
                <a:gd name="connsiteY6" fmla="*/ 2792300 h 2792300"/>
                <a:gd name="connsiteX7" fmla="*/ 0 w 1166812"/>
                <a:gd name="connsiteY7" fmla="*/ 2703874 h 2792300"/>
                <a:gd name="connsiteX8" fmla="*/ 0 w 1166812"/>
                <a:gd name="connsiteY8" fmla="*/ 1319949 h 2792300"/>
                <a:gd name="connsiteX9" fmla="*/ 650116 w 1166812"/>
                <a:gd name="connsiteY9" fmla="*/ 181526 h 2792300"/>
                <a:gd name="connsiteX10" fmla="*/ 473032 w 1166812"/>
                <a:gd name="connsiteY10" fmla="*/ 72610 h 2792300"/>
                <a:gd name="connsiteX11" fmla="*/ 975174 w 1166812"/>
                <a:gd name="connsiteY11" fmla="*/ 0 h 279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6812" h="2792300">
                  <a:moveTo>
                    <a:pt x="975174" y="0"/>
                  </a:moveTo>
                  <a:cubicBezTo>
                    <a:pt x="1166812" y="500492"/>
                    <a:pt x="1166812" y="500492"/>
                    <a:pt x="1166812" y="500492"/>
                  </a:cubicBezTo>
                  <a:cubicBezTo>
                    <a:pt x="992154" y="394170"/>
                    <a:pt x="992154" y="394170"/>
                    <a:pt x="992154" y="394170"/>
                  </a:cubicBezTo>
                  <a:lnTo>
                    <a:pt x="453626" y="1319949"/>
                  </a:lnTo>
                  <a:cubicBezTo>
                    <a:pt x="453626" y="2271336"/>
                    <a:pt x="453626" y="2628107"/>
                    <a:pt x="453626" y="2761896"/>
                  </a:cubicBezTo>
                  <a:lnTo>
                    <a:pt x="453626" y="2792300"/>
                  </a:lnTo>
                  <a:lnTo>
                    <a:pt x="0" y="2792300"/>
                  </a:lnTo>
                  <a:lnTo>
                    <a:pt x="0" y="2703874"/>
                  </a:lnTo>
                  <a:cubicBezTo>
                    <a:pt x="0" y="1319949"/>
                    <a:pt x="0" y="1319949"/>
                    <a:pt x="0" y="1319949"/>
                  </a:cubicBezTo>
                  <a:cubicBezTo>
                    <a:pt x="650116" y="181526"/>
                    <a:pt x="650116" y="181526"/>
                    <a:pt x="650116" y="181526"/>
                  </a:cubicBezTo>
                  <a:cubicBezTo>
                    <a:pt x="473032" y="72610"/>
                    <a:pt x="473032" y="72610"/>
                    <a:pt x="473032" y="72610"/>
                  </a:cubicBezTo>
                  <a:cubicBezTo>
                    <a:pt x="975174" y="0"/>
                    <a:pt x="975174" y="0"/>
                    <a:pt x="97517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zh-CN" altLang="en-US" sz="2400">
                <a:solidFill>
                  <a:schemeClr val="bg1"/>
                </a:solidFill>
                <a:latin typeface="Batang" panose="02030600000101010101" charset="-127"/>
                <a:ea typeface="Batang" panose="02030600000101010101" charset="-127"/>
              </a:endParaRPr>
            </a:p>
          </p:txBody>
        </p:sp>
        <p:sp>
          <p:nvSpPr>
            <p:cNvPr id="9" name="矩形 8"/>
            <p:cNvSpPr/>
            <p:nvPr/>
          </p:nvSpPr>
          <p:spPr>
            <a:xfrm>
              <a:off x="3170327" y="2444234"/>
              <a:ext cx="391478" cy="368174"/>
            </a:xfrm>
            <a:prstGeom prst="rect">
              <a:avLst/>
            </a:prstGeom>
            <a:noFill/>
          </p:spPr>
          <p:txBody>
            <a:bodyPr wrap="none">
              <a:spAutoFit/>
            </a:bodyPr>
            <a:lstStyle/>
            <a:p>
              <a:pPr defTabSz="914400" eaLnBrk="0" fontAlgn="base" hangingPunct="0">
                <a:spcBef>
                  <a:spcPct val="0"/>
                </a:spcBef>
                <a:spcAft>
                  <a:spcPct val="0"/>
                </a:spcAft>
              </a:pPr>
              <a:r>
                <a:rPr lang="en-US" altLang="zh-CN" sz="2400" b="1" dirty="0">
                  <a:solidFill>
                    <a:schemeClr val="bg1"/>
                  </a:solidFill>
                  <a:latin typeface="Batang" panose="02030600000101010101" charset="-127"/>
                  <a:ea typeface="Batang" panose="02030600000101010101" charset="-127"/>
                  <a:cs typeface="Arial" panose="020B0604020202020204" pitchFamily="34" charset="0"/>
                </a:rPr>
                <a:t>02</a:t>
              </a:r>
              <a:endParaRPr lang="en-US" altLang="zh-CN" sz="2400" b="1" dirty="0">
                <a:solidFill>
                  <a:schemeClr val="bg1"/>
                </a:solidFill>
                <a:latin typeface="Batang" panose="02030600000101010101" charset="-127"/>
                <a:ea typeface="Batang" panose="02030600000101010101" charset="-127"/>
                <a:cs typeface="Arial" panose="020B0604020202020204" pitchFamily="34" charset="0"/>
              </a:endParaRPr>
            </a:p>
          </p:txBody>
        </p:sp>
      </p:grpSp>
      <p:grpSp>
        <p:nvGrpSpPr>
          <p:cNvPr id="10" name="组合 9"/>
          <p:cNvGrpSpPr/>
          <p:nvPr/>
        </p:nvGrpSpPr>
        <p:grpSpPr>
          <a:xfrm>
            <a:off x="3857850" y="2249818"/>
            <a:ext cx="1557867" cy="3125135"/>
            <a:chOff x="1287463" y="2727326"/>
            <a:chExt cx="1168400" cy="2428763"/>
          </a:xfrm>
          <a:solidFill>
            <a:srgbClr val="B3E5FC"/>
          </a:solidFill>
        </p:grpSpPr>
        <p:sp>
          <p:nvSpPr>
            <p:cNvPr id="11" name="任意多边形 48"/>
            <p:cNvSpPr/>
            <p:nvPr/>
          </p:nvSpPr>
          <p:spPr bwMode="auto">
            <a:xfrm flipH="1">
              <a:off x="1287463" y="2727326"/>
              <a:ext cx="1168400" cy="2428763"/>
            </a:xfrm>
            <a:custGeom>
              <a:avLst/>
              <a:gdLst>
                <a:gd name="connsiteX0" fmla="*/ 976501 w 1168400"/>
                <a:gd name="connsiteY0" fmla="*/ 0 h 2428763"/>
                <a:gd name="connsiteX1" fmla="*/ 1168400 w 1168400"/>
                <a:gd name="connsiteY1" fmla="*/ 500495 h 2428763"/>
                <a:gd name="connsiteX2" fmla="*/ 993505 w 1168400"/>
                <a:gd name="connsiteY2" fmla="*/ 391579 h 2428763"/>
                <a:gd name="connsiteX3" fmla="*/ 454243 w 1168400"/>
                <a:gd name="connsiteY3" fmla="*/ 1319958 h 2428763"/>
                <a:gd name="connsiteX4" fmla="*/ 454243 w 1168400"/>
                <a:gd name="connsiteY4" fmla="*/ 2157573 h 2428763"/>
                <a:gd name="connsiteX5" fmla="*/ 454243 w 1168400"/>
                <a:gd name="connsiteY5" fmla="*/ 2416248 h 2428763"/>
                <a:gd name="connsiteX6" fmla="*/ 454243 w 1168400"/>
                <a:gd name="connsiteY6" fmla="*/ 2428763 h 2428763"/>
                <a:gd name="connsiteX7" fmla="*/ 0 w 1168400"/>
                <a:gd name="connsiteY7" fmla="*/ 2428763 h 2428763"/>
                <a:gd name="connsiteX8" fmla="*/ 0 w 1168400"/>
                <a:gd name="connsiteY8" fmla="*/ 2355621 h 2428763"/>
                <a:gd name="connsiteX9" fmla="*/ 0 w 1168400"/>
                <a:gd name="connsiteY9" fmla="*/ 2157573 h 2428763"/>
                <a:gd name="connsiteX10" fmla="*/ 0 w 1168400"/>
                <a:gd name="connsiteY10" fmla="*/ 1319958 h 2428763"/>
                <a:gd name="connsiteX11" fmla="*/ 651001 w 1168400"/>
                <a:gd name="connsiteY11" fmla="*/ 181527 h 2428763"/>
                <a:gd name="connsiteX12" fmla="*/ 473676 w 1168400"/>
                <a:gd name="connsiteY12" fmla="*/ 72611 h 2428763"/>
                <a:gd name="connsiteX13" fmla="*/ 976501 w 1168400"/>
                <a:gd name="connsiteY13" fmla="*/ 0 h 242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68400" h="2428763">
                  <a:moveTo>
                    <a:pt x="976501" y="0"/>
                  </a:moveTo>
                  <a:cubicBezTo>
                    <a:pt x="1168400" y="500495"/>
                    <a:pt x="1168400" y="500495"/>
                    <a:pt x="1168400" y="500495"/>
                  </a:cubicBezTo>
                  <a:cubicBezTo>
                    <a:pt x="993505" y="391579"/>
                    <a:pt x="993505" y="391579"/>
                    <a:pt x="993505" y="391579"/>
                  </a:cubicBezTo>
                  <a:lnTo>
                    <a:pt x="454243" y="1319958"/>
                  </a:lnTo>
                  <a:cubicBezTo>
                    <a:pt x="454243" y="2157573"/>
                    <a:pt x="454243" y="2157573"/>
                    <a:pt x="454243" y="2157573"/>
                  </a:cubicBezTo>
                  <a:cubicBezTo>
                    <a:pt x="454243" y="2305388"/>
                    <a:pt x="454243" y="2379295"/>
                    <a:pt x="454243" y="2416248"/>
                  </a:cubicBezTo>
                  <a:lnTo>
                    <a:pt x="454243" y="2428763"/>
                  </a:lnTo>
                  <a:lnTo>
                    <a:pt x="0" y="2428763"/>
                  </a:lnTo>
                  <a:lnTo>
                    <a:pt x="0" y="2355621"/>
                  </a:lnTo>
                  <a:cubicBezTo>
                    <a:pt x="0" y="2157573"/>
                    <a:pt x="0" y="2157573"/>
                    <a:pt x="0" y="2157573"/>
                  </a:cubicBezTo>
                  <a:cubicBezTo>
                    <a:pt x="0" y="1319958"/>
                    <a:pt x="0" y="1319958"/>
                    <a:pt x="0" y="1319958"/>
                  </a:cubicBezTo>
                  <a:cubicBezTo>
                    <a:pt x="651001" y="181527"/>
                    <a:pt x="651001" y="181527"/>
                    <a:pt x="651001" y="181527"/>
                  </a:cubicBezTo>
                  <a:cubicBezTo>
                    <a:pt x="473676" y="72611"/>
                    <a:pt x="473676" y="72611"/>
                    <a:pt x="473676" y="72611"/>
                  </a:cubicBezTo>
                  <a:cubicBezTo>
                    <a:pt x="976501" y="0"/>
                    <a:pt x="976501" y="0"/>
                    <a:pt x="976501" y="0"/>
                  </a:cubicBezTo>
                  <a:close/>
                </a:path>
              </a:pathLst>
            </a:custGeom>
            <a:grpFill/>
            <a:ln>
              <a:noFill/>
            </a:ln>
          </p:spPr>
          <p:txBody>
            <a:bodyPr vert="horz" wrap="square" lIns="121920" tIns="60960" rIns="121920" bIns="60960" numCol="1" anchor="t" anchorCtr="0" compatLnSpc="1">
              <a:noAutofit/>
            </a:bodyPr>
            <a:lstStyle/>
            <a:p>
              <a:pPr defTabSz="914400" eaLnBrk="0" fontAlgn="base" hangingPunct="0">
                <a:spcBef>
                  <a:spcPct val="0"/>
                </a:spcBef>
                <a:spcAft>
                  <a:spcPct val="0"/>
                </a:spcAft>
              </a:pPr>
              <a:endParaRPr lang="zh-CN" altLang="en-US" sz="2400">
                <a:solidFill>
                  <a:schemeClr val="bg1"/>
                </a:solidFill>
                <a:latin typeface="Batang" panose="02030600000101010101" charset="-127"/>
                <a:ea typeface="Batang" panose="02030600000101010101" charset="-127"/>
              </a:endParaRPr>
            </a:p>
          </p:txBody>
        </p:sp>
        <p:sp>
          <p:nvSpPr>
            <p:cNvPr id="12" name="矩形 11"/>
            <p:cNvSpPr/>
            <p:nvPr/>
          </p:nvSpPr>
          <p:spPr>
            <a:xfrm>
              <a:off x="1446302" y="2806184"/>
              <a:ext cx="391478" cy="355322"/>
            </a:xfrm>
            <a:prstGeom prst="rect">
              <a:avLst/>
            </a:prstGeom>
            <a:noFill/>
          </p:spPr>
          <p:txBody>
            <a:bodyPr wrap="none">
              <a:spAutoFit/>
            </a:bodyPr>
            <a:lstStyle/>
            <a:p>
              <a:pPr defTabSz="914400" eaLnBrk="0" fontAlgn="base" hangingPunct="0">
                <a:spcBef>
                  <a:spcPct val="0"/>
                </a:spcBef>
                <a:spcAft>
                  <a:spcPct val="0"/>
                </a:spcAft>
              </a:pPr>
              <a:r>
                <a:rPr lang="en-US" altLang="zh-CN" sz="2400" b="1" dirty="0">
                  <a:solidFill>
                    <a:schemeClr val="bg1"/>
                  </a:solidFill>
                  <a:latin typeface="Batang" panose="02030600000101010101" charset="-127"/>
                  <a:ea typeface="Batang" panose="02030600000101010101" charset="-127"/>
                  <a:cs typeface="Arial" panose="020B0604020202020204" pitchFamily="34" charset="0"/>
                </a:rPr>
                <a:t>03</a:t>
              </a:r>
              <a:endParaRPr lang="en-US" altLang="zh-CN" sz="2400" b="1" dirty="0">
                <a:solidFill>
                  <a:schemeClr val="bg1"/>
                </a:solidFill>
                <a:latin typeface="Batang" panose="02030600000101010101" charset="-127"/>
                <a:ea typeface="Batang" panose="02030600000101010101" charset="-127"/>
                <a:cs typeface="Arial" panose="020B0604020202020204" pitchFamily="34" charset="0"/>
              </a:endParaRPr>
            </a:p>
          </p:txBody>
        </p:sp>
      </p:grpSp>
      <p:grpSp>
        <p:nvGrpSpPr>
          <p:cNvPr id="13" name="组合 12"/>
          <p:cNvGrpSpPr/>
          <p:nvPr/>
        </p:nvGrpSpPr>
        <p:grpSpPr>
          <a:xfrm>
            <a:off x="6046483" y="3220673"/>
            <a:ext cx="1557867" cy="2153643"/>
            <a:chOff x="3000375" y="3362326"/>
            <a:chExt cx="1168400" cy="1793762"/>
          </a:xfrm>
          <a:solidFill>
            <a:srgbClr val="FFE082"/>
          </a:solidFill>
        </p:grpSpPr>
        <p:sp>
          <p:nvSpPr>
            <p:cNvPr id="14" name="任意多边形 51"/>
            <p:cNvSpPr/>
            <p:nvPr/>
          </p:nvSpPr>
          <p:spPr bwMode="auto">
            <a:xfrm>
              <a:off x="3000375" y="3362326"/>
              <a:ext cx="1168400" cy="1793762"/>
            </a:xfrm>
            <a:custGeom>
              <a:avLst/>
              <a:gdLst>
                <a:gd name="connsiteX0" fmla="*/ 976501 w 1168400"/>
                <a:gd name="connsiteY0" fmla="*/ 0 h 1781175"/>
                <a:gd name="connsiteX1" fmla="*/ 1168400 w 1168400"/>
                <a:gd name="connsiteY1" fmla="*/ 500498 h 1781175"/>
                <a:gd name="connsiteX2" fmla="*/ 993505 w 1168400"/>
                <a:gd name="connsiteY2" fmla="*/ 391581 h 1781175"/>
                <a:gd name="connsiteX3" fmla="*/ 456672 w 1168400"/>
                <a:gd name="connsiteY3" fmla="*/ 1319965 h 1781175"/>
                <a:gd name="connsiteX4" fmla="*/ 456672 w 1168400"/>
                <a:gd name="connsiteY4" fmla="*/ 1773784 h 1781175"/>
                <a:gd name="connsiteX5" fmla="*/ 456672 w 1168400"/>
                <a:gd name="connsiteY5" fmla="*/ 1781175 h 1781175"/>
                <a:gd name="connsiteX6" fmla="*/ 0 w 1168400"/>
                <a:gd name="connsiteY6" fmla="*/ 1781175 h 1781175"/>
                <a:gd name="connsiteX7" fmla="*/ 0 w 1168400"/>
                <a:gd name="connsiteY7" fmla="*/ 1758070 h 1781175"/>
                <a:gd name="connsiteX8" fmla="*/ 0 w 1168400"/>
                <a:gd name="connsiteY8" fmla="*/ 1478153 h 1781175"/>
                <a:gd name="connsiteX9" fmla="*/ 0 w 1168400"/>
                <a:gd name="connsiteY9" fmla="*/ 1319965 h 1781175"/>
                <a:gd name="connsiteX10" fmla="*/ 651001 w 1168400"/>
                <a:gd name="connsiteY10" fmla="*/ 181528 h 1781175"/>
                <a:gd name="connsiteX11" fmla="*/ 476105 w 1168400"/>
                <a:gd name="connsiteY11" fmla="*/ 72611 h 1781175"/>
                <a:gd name="connsiteX12" fmla="*/ 976501 w 1168400"/>
                <a:gd name="connsiteY12" fmla="*/ 0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68400" h="1781175">
                  <a:moveTo>
                    <a:pt x="976501" y="0"/>
                  </a:moveTo>
                  <a:cubicBezTo>
                    <a:pt x="1168400" y="500498"/>
                    <a:pt x="1168400" y="500498"/>
                    <a:pt x="1168400" y="500498"/>
                  </a:cubicBezTo>
                  <a:cubicBezTo>
                    <a:pt x="993505" y="391581"/>
                    <a:pt x="993505" y="391581"/>
                    <a:pt x="993505" y="391581"/>
                  </a:cubicBezTo>
                  <a:lnTo>
                    <a:pt x="456672" y="1319965"/>
                  </a:lnTo>
                  <a:cubicBezTo>
                    <a:pt x="456672" y="1773784"/>
                    <a:pt x="456672" y="1773784"/>
                    <a:pt x="456672" y="1773784"/>
                  </a:cubicBezTo>
                  <a:lnTo>
                    <a:pt x="456672" y="1781175"/>
                  </a:lnTo>
                  <a:lnTo>
                    <a:pt x="0" y="1781175"/>
                  </a:lnTo>
                  <a:lnTo>
                    <a:pt x="0" y="1758070"/>
                  </a:lnTo>
                  <a:cubicBezTo>
                    <a:pt x="0" y="1478153"/>
                    <a:pt x="0" y="1478153"/>
                    <a:pt x="0" y="1478153"/>
                  </a:cubicBezTo>
                  <a:cubicBezTo>
                    <a:pt x="0" y="1319965"/>
                    <a:pt x="0" y="1319965"/>
                    <a:pt x="0" y="1319965"/>
                  </a:cubicBezTo>
                  <a:cubicBezTo>
                    <a:pt x="651001" y="181528"/>
                    <a:pt x="651001" y="181528"/>
                    <a:pt x="651001" y="181528"/>
                  </a:cubicBezTo>
                  <a:cubicBezTo>
                    <a:pt x="476105" y="72611"/>
                    <a:pt x="476105" y="72611"/>
                    <a:pt x="476105" y="72611"/>
                  </a:cubicBezTo>
                  <a:cubicBezTo>
                    <a:pt x="976501" y="0"/>
                    <a:pt x="976501" y="0"/>
                    <a:pt x="976501" y="0"/>
                  </a:cubicBezTo>
                  <a:close/>
                </a:path>
              </a:pathLst>
            </a:custGeom>
            <a:grpFill/>
            <a:ln>
              <a:noFill/>
            </a:ln>
          </p:spPr>
          <p:txBody>
            <a:bodyPr vert="horz" wrap="square" lIns="121920" tIns="60960" rIns="121920" bIns="60960" numCol="1" anchor="t" anchorCtr="0" compatLnSpc="1">
              <a:noAutofit/>
            </a:bodyPr>
            <a:lstStyle/>
            <a:p>
              <a:pPr defTabSz="914400" eaLnBrk="0" fontAlgn="base" hangingPunct="0">
                <a:spcBef>
                  <a:spcPct val="0"/>
                </a:spcBef>
                <a:spcAft>
                  <a:spcPct val="0"/>
                </a:spcAft>
              </a:pPr>
              <a:endParaRPr lang="zh-CN" altLang="en-US" sz="2400">
                <a:solidFill>
                  <a:prstClr val="black"/>
                </a:solidFill>
                <a:latin typeface="Batang" panose="02030600000101010101" charset="-127"/>
                <a:ea typeface="Batang" panose="02030600000101010101" charset="-127"/>
              </a:endParaRPr>
            </a:p>
          </p:txBody>
        </p:sp>
        <p:sp>
          <p:nvSpPr>
            <p:cNvPr id="15" name="矩形 14"/>
            <p:cNvSpPr/>
            <p:nvPr/>
          </p:nvSpPr>
          <p:spPr>
            <a:xfrm>
              <a:off x="3656102" y="3425309"/>
              <a:ext cx="391478" cy="380800"/>
            </a:xfrm>
            <a:prstGeom prst="rect">
              <a:avLst/>
            </a:prstGeom>
            <a:noFill/>
          </p:spPr>
          <p:txBody>
            <a:bodyPr wrap="none">
              <a:spAutoFit/>
            </a:bodyPr>
            <a:lstStyle/>
            <a:p>
              <a:pPr defTabSz="914400" eaLnBrk="0" fontAlgn="base" hangingPunct="0">
                <a:spcBef>
                  <a:spcPct val="0"/>
                </a:spcBef>
                <a:spcAft>
                  <a:spcPct val="0"/>
                </a:spcAft>
              </a:pPr>
              <a:r>
                <a:rPr lang="en-US" altLang="zh-CN" sz="2400" b="1" dirty="0">
                  <a:solidFill>
                    <a:srgbClr val="FFFFFF"/>
                  </a:solidFill>
                  <a:latin typeface="Batang" panose="02030600000101010101" charset="-127"/>
                  <a:ea typeface="Batang" panose="02030600000101010101" charset="-127"/>
                  <a:cs typeface="Arial" panose="020B0604020202020204" pitchFamily="34" charset="0"/>
                </a:rPr>
                <a:t>04</a:t>
              </a:r>
              <a:endParaRPr lang="en-US" altLang="zh-CN" sz="2400" b="1" dirty="0">
                <a:solidFill>
                  <a:srgbClr val="FFFFFF"/>
                </a:solidFill>
                <a:latin typeface="Batang" panose="02030600000101010101" charset="-127"/>
                <a:ea typeface="Batang" panose="02030600000101010101" charset="-127"/>
                <a:cs typeface="Arial" panose="020B0604020202020204" pitchFamily="34" charset="0"/>
              </a:endParaRPr>
            </a:p>
          </p:txBody>
        </p:sp>
      </p:grpSp>
      <p:grpSp>
        <p:nvGrpSpPr>
          <p:cNvPr id="23" name="组合 22"/>
          <p:cNvGrpSpPr/>
          <p:nvPr/>
        </p:nvGrpSpPr>
        <p:grpSpPr>
          <a:xfrm>
            <a:off x="591834" y="3337249"/>
            <a:ext cx="3689350" cy="832485"/>
            <a:chOff x="1133475" y="2131695"/>
            <a:chExt cx="3689350" cy="832485"/>
          </a:xfrm>
        </p:grpSpPr>
        <p:sp>
          <p:nvSpPr>
            <p:cNvPr id="21" name="文本框 20"/>
            <p:cNvSpPr txBox="1"/>
            <p:nvPr/>
          </p:nvSpPr>
          <p:spPr>
            <a:xfrm>
              <a:off x="1133475" y="2446020"/>
              <a:ext cx="3689350" cy="518160"/>
            </a:xfrm>
            <a:prstGeom prst="rect">
              <a:avLst/>
            </a:prstGeom>
            <a:noFill/>
          </p:spPr>
          <p:txBody>
            <a:bodyPr wrap="square" rtlCol="0" anchor="t">
              <a:spAutoFit/>
            </a:bodyPr>
            <a:lstStyle/>
            <a:p>
              <a:pPr algn="r"/>
              <a:r>
                <a:rPr lang="zh-CN" altLang="en-US" sz="1400" dirty="0">
                  <a:solidFill>
                    <a:schemeClr val="bg1">
                      <a:lumMod val="65000"/>
                    </a:schemeClr>
                  </a:solidFill>
                  <a:latin typeface="Batang" panose="02030600000101010101" charset="-127"/>
                  <a:ea typeface="Batang" panose="02030600000101010101" charset="-127"/>
                  <a:sym typeface="+mn-ea"/>
                </a:rPr>
                <a:t>请在此处添加详细描述文本，尽量与标题文本语言风格相符合，语言描述尽量简洁生动。</a:t>
              </a:r>
              <a:endParaRPr lang="en-US" altLang="zh-CN" sz="1400" dirty="0">
                <a:solidFill>
                  <a:schemeClr val="bg1">
                    <a:lumMod val="65000"/>
                  </a:schemeClr>
                </a:solidFill>
                <a:latin typeface="Batang" panose="02030600000101010101" charset="-127"/>
                <a:ea typeface="Batang" panose="02030600000101010101" charset="-127"/>
                <a:sym typeface="+mn-ea"/>
              </a:endParaRPr>
            </a:p>
          </p:txBody>
        </p:sp>
        <p:sp>
          <p:nvSpPr>
            <p:cNvPr id="22" name="文本框 21"/>
            <p:cNvSpPr txBox="1"/>
            <p:nvPr/>
          </p:nvSpPr>
          <p:spPr>
            <a:xfrm>
              <a:off x="1133475" y="2131695"/>
              <a:ext cx="3689350" cy="365760"/>
            </a:xfrm>
            <a:prstGeom prst="rect">
              <a:avLst/>
            </a:prstGeom>
            <a:noFill/>
          </p:spPr>
          <p:txBody>
            <a:bodyPr wrap="square" rtlCol="0" anchor="t">
              <a:spAutoFit/>
            </a:bodyPr>
            <a:lstStyle/>
            <a:p>
              <a:pPr algn="r"/>
              <a:r>
                <a:rPr lang="zh-CN" altLang="en-US" b="1" dirty="0">
                  <a:solidFill>
                    <a:schemeClr val="bg1">
                      <a:lumMod val="65000"/>
                    </a:schemeClr>
                  </a:solidFill>
                  <a:latin typeface="Batang" panose="02030600000101010101" charset="-127"/>
                  <a:ea typeface="Batang" panose="02030600000101010101" charset="-127"/>
                  <a:sym typeface="+mn-ea"/>
                </a:rPr>
                <a:t>请输入你的题目</a:t>
              </a:r>
              <a:endParaRPr lang="zh-CN" altLang="en-US" b="1" dirty="0">
                <a:solidFill>
                  <a:schemeClr val="bg1">
                    <a:lumMod val="65000"/>
                  </a:schemeClr>
                </a:solidFill>
                <a:latin typeface="Batang" panose="02030600000101010101" charset="-127"/>
                <a:ea typeface="Batang" panose="02030600000101010101" charset="-127"/>
                <a:sym typeface="+mn-ea"/>
              </a:endParaRPr>
            </a:p>
          </p:txBody>
        </p:sp>
      </p:grpSp>
      <p:grpSp>
        <p:nvGrpSpPr>
          <p:cNvPr id="24" name="组合 23"/>
          <p:cNvGrpSpPr/>
          <p:nvPr/>
        </p:nvGrpSpPr>
        <p:grpSpPr>
          <a:xfrm>
            <a:off x="5979584" y="4076677"/>
            <a:ext cx="5534025" cy="884555"/>
            <a:chOff x="-711200" y="2079625"/>
            <a:chExt cx="5534025" cy="884555"/>
          </a:xfrm>
        </p:grpSpPr>
        <p:sp>
          <p:nvSpPr>
            <p:cNvPr id="25" name="文本框 24"/>
            <p:cNvSpPr txBox="1"/>
            <p:nvPr/>
          </p:nvSpPr>
          <p:spPr>
            <a:xfrm>
              <a:off x="1133475" y="2446020"/>
              <a:ext cx="3689350" cy="518160"/>
            </a:xfrm>
            <a:prstGeom prst="rect">
              <a:avLst/>
            </a:prstGeom>
            <a:noFill/>
          </p:spPr>
          <p:txBody>
            <a:bodyPr wrap="square" rtlCol="0" anchor="t">
              <a:spAutoFit/>
            </a:bodyPr>
            <a:lstStyle/>
            <a:p>
              <a:r>
                <a:rPr lang="zh-CN" altLang="en-US" sz="1400" dirty="0">
                  <a:solidFill>
                    <a:schemeClr val="bg1">
                      <a:lumMod val="65000"/>
                    </a:schemeClr>
                  </a:solidFill>
                  <a:latin typeface="Batang" panose="02030600000101010101" charset="-127"/>
                  <a:ea typeface="Batang" panose="02030600000101010101" charset="-127"/>
                  <a:sym typeface="+mn-ea"/>
                </a:rPr>
                <a:t>请在此处添加详细描述文本，尽量与标题文本语言风格相符合，语言描述尽量简洁生动。</a:t>
              </a:r>
              <a:endParaRPr lang="en-US" altLang="zh-CN" sz="1400" dirty="0">
                <a:solidFill>
                  <a:schemeClr val="bg1">
                    <a:lumMod val="65000"/>
                  </a:schemeClr>
                </a:solidFill>
                <a:latin typeface="Batang" panose="02030600000101010101" charset="-127"/>
                <a:ea typeface="Batang" panose="02030600000101010101" charset="-127"/>
                <a:sym typeface="+mn-ea"/>
              </a:endParaRPr>
            </a:p>
          </p:txBody>
        </p:sp>
        <p:sp>
          <p:nvSpPr>
            <p:cNvPr id="26" name="文本框 25"/>
            <p:cNvSpPr txBox="1"/>
            <p:nvPr/>
          </p:nvSpPr>
          <p:spPr>
            <a:xfrm>
              <a:off x="-711200" y="2079625"/>
              <a:ext cx="3689350" cy="365760"/>
            </a:xfrm>
            <a:prstGeom prst="rect">
              <a:avLst/>
            </a:prstGeom>
            <a:noFill/>
          </p:spPr>
          <p:txBody>
            <a:bodyPr wrap="square" rtlCol="0" anchor="t">
              <a:spAutoFit/>
            </a:bodyPr>
            <a:lstStyle/>
            <a:p>
              <a:pPr algn="r"/>
              <a:r>
                <a:rPr lang="zh-CN" altLang="en-US" b="1" dirty="0">
                  <a:solidFill>
                    <a:schemeClr val="bg1">
                      <a:lumMod val="65000"/>
                    </a:schemeClr>
                  </a:solidFill>
                  <a:latin typeface="Batang" panose="02030600000101010101" charset="-127"/>
                  <a:ea typeface="Batang" panose="02030600000101010101" charset="-127"/>
                  <a:sym typeface="+mn-ea"/>
                </a:rPr>
                <a:t>请输入你的题目</a:t>
              </a:r>
              <a:endParaRPr lang="zh-CN" altLang="en-US" b="1" dirty="0">
                <a:solidFill>
                  <a:schemeClr val="bg1">
                    <a:lumMod val="65000"/>
                  </a:schemeClr>
                </a:solidFill>
                <a:latin typeface="Batang" panose="02030600000101010101" charset="-127"/>
                <a:ea typeface="Batang" panose="02030600000101010101" charset="-127"/>
                <a:sym typeface="+mn-ea"/>
              </a:endParaRPr>
            </a:p>
          </p:txBody>
        </p:sp>
      </p:grpSp>
      <p:grpSp>
        <p:nvGrpSpPr>
          <p:cNvPr id="27" name="组合 26"/>
          <p:cNvGrpSpPr/>
          <p:nvPr/>
        </p:nvGrpSpPr>
        <p:grpSpPr>
          <a:xfrm>
            <a:off x="5733336" y="2689081"/>
            <a:ext cx="5534025" cy="884555"/>
            <a:chOff x="-711200" y="2079625"/>
            <a:chExt cx="5534025" cy="884555"/>
          </a:xfrm>
        </p:grpSpPr>
        <p:sp>
          <p:nvSpPr>
            <p:cNvPr id="28" name="文本框 27"/>
            <p:cNvSpPr txBox="1"/>
            <p:nvPr/>
          </p:nvSpPr>
          <p:spPr>
            <a:xfrm>
              <a:off x="1133475" y="2446020"/>
              <a:ext cx="3689350" cy="518160"/>
            </a:xfrm>
            <a:prstGeom prst="rect">
              <a:avLst/>
            </a:prstGeom>
            <a:noFill/>
          </p:spPr>
          <p:txBody>
            <a:bodyPr wrap="square" rtlCol="0" anchor="t">
              <a:spAutoFit/>
            </a:bodyPr>
            <a:lstStyle/>
            <a:p>
              <a:r>
                <a:rPr lang="zh-CN" altLang="en-US" sz="1400" dirty="0">
                  <a:solidFill>
                    <a:schemeClr val="bg1">
                      <a:lumMod val="65000"/>
                    </a:schemeClr>
                  </a:solidFill>
                  <a:latin typeface="Batang" panose="02030600000101010101" charset="-127"/>
                  <a:ea typeface="Batang" panose="02030600000101010101" charset="-127"/>
                  <a:sym typeface="+mn-ea"/>
                </a:rPr>
                <a:t>请在此处添加详细描述文本，尽量与标题文本语言风格相符合，语言描述尽量简洁生动。</a:t>
              </a:r>
              <a:endParaRPr lang="en-US" altLang="zh-CN" sz="1400" dirty="0">
                <a:solidFill>
                  <a:schemeClr val="bg1">
                    <a:lumMod val="65000"/>
                  </a:schemeClr>
                </a:solidFill>
                <a:latin typeface="Batang" panose="02030600000101010101" charset="-127"/>
                <a:ea typeface="Batang" panose="02030600000101010101" charset="-127"/>
                <a:sym typeface="+mn-ea"/>
              </a:endParaRPr>
            </a:p>
          </p:txBody>
        </p:sp>
        <p:sp>
          <p:nvSpPr>
            <p:cNvPr id="29" name="文本框 28"/>
            <p:cNvSpPr txBox="1"/>
            <p:nvPr/>
          </p:nvSpPr>
          <p:spPr>
            <a:xfrm>
              <a:off x="-711200" y="2079625"/>
              <a:ext cx="3689350" cy="365760"/>
            </a:xfrm>
            <a:prstGeom prst="rect">
              <a:avLst/>
            </a:prstGeom>
            <a:noFill/>
          </p:spPr>
          <p:txBody>
            <a:bodyPr wrap="square" rtlCol="0" anchor="t">
              <a:spAutoFit/>
            </a:bodyPr>
            <a:lstStyle/>
            <a:p>
              <a:pPr algn="r"/>
              <a:r>
                <a:rPr lang="zh-CN" altLang="en-US" b="1" dirty="0">
                  <a:solidFill>
                    <a:schemeClr val="bg1">
                      <a:lumMod val="65000"/>
                    </a:schemeClr>
                  </a:solidFill>
                  <a:latin typeface="Batang" panose="02030600000101010101" charset="-127"/>
                  <a:ea typeface="Batang" panose="02030600000101010101" charset="-127"/>
                  <a:sym typeface="+mn-ea"/>
                </a:rPr>
                <a:t>请输入你的题目</a:t>
              </a:r>
              <a:endParaRPr lang="zh-CN" altLang="en-US" b="1" dirty="0">
                <a:solidFill>
                  <a:schemeClr val="bg1">
                    <a:lumMod val="65000"/>
                  </a:schemeClr>
                </a:solidFill>
                <a:latin typeface="Batang" panose="02030600000101010101" charset="-127"/>
                <a:ea typeface="Batang" panose="02030600000101010101" charset="-127"/>
                <a:sym typeface="+mn-ea"/>
              </a:endParaRPr>
            </a:p>
          </p:txBody>
        </p:sp>
      </p:grpSp>
      <p:grpSp>
        <p:nvGrpSpPr>
          <p:cNvPr id="30" name="组合 29"/>
          <p:cNvGrpSpPr/>
          <p:nvPr/>
        </p:nvGrpSpPr>
        <p:grpSpPr>
          <a:xfrm>
            <a:off x="5415717" y="1498993"/>
            <a:ext cx="5534025" cy="884555"/>
            <a:chOff x="-711200" y="2079625"/>
            <a:chExt cx="5534025" cy="884555"/>
          </a:xfrm>
        </p:grpSpPr>
        <p:sp>
          <p:nvSpPr>
            <p:cNvPr id="31" name="文本框 30"/>
            <p:cNvSpPr txBox="1"/>
            <p:nvPr/>
          </p:nvSpPr>
          <p:spPr>
            <a:xfrm>
              <a:off x="1133475" y="2446020"/>
              <a:ext cx="3689350" cy="518160"/>
            </a:xfrm>
            <a:prstGeom prst="rect">
              <a:avLst/>
            </a:prstGeom>
            <a:noFill/>
          </p:spPr>
          <p:txBody>
            <a:bodyPr wrap="square" rtlCol="0" anchor="t">
              <a:spAutoFit/>
            </a:bodyPr>
            <a:lstStyle/>
            <a:p>
              <a:r>
                <a:rPr lang="zh-CN" altLang="en-US" sz="1400" dirty="0">
                  <a:solidFill>
                    <a:schemeClr val="bg1">
                      <a:lumMod val="65000"/>
                    </a:schemeClr>
                  </a:solidFill>
                  <a:latin typeface="Batang" panose="02030600000101010101" charset="-127"/>
                  <a:ea typeface="Batang" panose="02030600000101010101" charset="-127"/>
                  <a:sym typeface="+mn-ea"/>
                </a:rPr>
                <a:t>请在此处添加详细描述文本，尽量与标题文本语言风格相符合，语言描述尽量简洁生动。</a:t>
              </a:r>
              <a:endParaRPr lang="en-US" altLang="zh-CN" sz="1400" dirty="0">
                <a:solidFill>
                  <a:schemeClr val="bg1">
                    <a:lumMod val="65000"/>
                  </a:schemeClr>
                </a:solidFill>
                <a:latin typeface="Batang" panose="02030600000101010101" charset="-127"/>
                <a:ea typeface="Batang" panose="02030600000101010101" charset="-127"/>
                <a:sym typeface="+mn-ea"/>
              </a:endParaRPr>
            </a:p>
          </p:txBody>
        </p:sp>
        <p:sp>
          <p:nvSpPr>
            <p:cNvPr id="32" name="文本框 31"/>
            <p:cNvSpPr txBox="1"/>
            <p:nvPr/>
          </p:nvSpPr>
          <p:spPr>
            <a:xfrm>
              <a:off x="-711200" y="2079625"/>
              <a:ext cx="3689350" cy="365760"/>
            </a:xfrm>
            <a:prstGeom prst="rect">
              <a:avLst/>
            </a:prstGeom>
            <a:noFill/>
          </p:spPr>
          <p:txBody>
            <a:bodyPr wrap="square" rtlCol="0" anchor="t">
              <a:spAutoFit/>
            </a:bodyPr>
            <a:lstStyle/>
            <a:p>
              <a:pPr algn="r"/>
              <a:r>
                <a:rPr lang="zh-CN" altLang="en-US" b="1" dirty="0">
                  <a:solidFill>
                    <a:schemeClr val="bg1">
                      <a:lumMod val="65000"/>
                    </a:schemeClr>
                  </a:solidFill>
                  <a:latin typeface="Batang" panose="02030600000101010101" charset="-127"/>
                  <a:ea typeface="Batang" panose="02030600000101010101" charset="-127"/>
                  <a:sym typeface="+mn-ea"/>
                </a:rPr>
                <a:t>请输入你的题目</a:t>
              </a:r>
              <a:endParaRPr lang="zh-CN" altLang="en-US" b="1" dirty="0">
                <a:solidFill>
                  <a:schemeClr val="bg1">
                    <a:lumMod val="65000"/>
                  </a:schemeClr>
                </a:solidFill>
                <a:latin typeface="Batang" panose="02030600000101010101" charset="-127"/>
                <a:ea typeface="Batang" panose="02030600000101010101" charset="-127"/>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000"/>
                                        <p:tgtEl>
                                          <p:spTgt spid="7"/>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1000"/>
                                        <p:tgtEl>
                                          <p:spTgt spid="10"/>
                                        </p:tgtEl>
                                      </p:cBhvr>
                                    </p:animEffect>
                                  </p:childTnLst>
                                </p:cTn>
                              </p:par>
                            </p:childTnLst>
                          </p:cTn>
                        </p:par>
                        <p:par>
                          <p:cTn id="16" fill="hold">
                            <p:stCondLst>
                              <p:cond delay="30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1000"/>
                                        <p:tgtEl>
                                          <p:spTgt spid="13"/>
                                        </p:tgtEl>
                                      </p:cBhvr>
                                    </p:animEffect>
                                  </p:childTnLst>
                                </p:cTn>
                              </p:par>
                            </p:childTnLst>
                          </p:cTn>
                        </p:par>
                        <p:par>
                          <p:cTn id="20" fill="hold">
                            <p:stCondLst>
                              <p:cond delay="4000"/>
                            </p:stCondLst>
                            <p:childTnLst>
                              <p:par>
                                <p:cTn id="21" presetID="53" presetClass="entr" presetSubtype="16"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4500"/>
                            </p:stCondLst>
                            <p:childTnLst>
                              <p:par>
                                <p:cTn id="27" presetID="53" presetClass="entr" presetSubtype="16"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p:cTn id="29" dur="500" fill="hold"/>
                                        <p:tgtEl>
                                          <p:spTgt spid="27"/>
                                        </p:tgtEl>
                                        <p:attrNameLst>
                                          <p:attrName>ppt_w</p:attrName>
                                        </p:attrNameLst>
                                      </p:cBhvr>
                                      <p:tavLst>
                                        <p:tav tm="0">
                                          <p:val>
                                            <p:fltVal val="0"/>
                                          </p:val>
                                        </p:tav>
                                        <p:tav tm="100000">
                                          <p:val>
                                            <p:strVal val="#ppt_w"/>
                                          </p:val>
                                        </p:tav>
                                      </p:tavLst>
                                    </p:anim>
                                    <p:anim calcmode="lin" valueType="num">
                                      <p:cBhvr>
                                        <p:cTn id="30" dur="500" fill="hold"/>
                                        <p:tgtEl>
                                          <p:spTgt spid="27"/>
                                        </p:tgtEl>
                                        <p:attrNameLst>
                                          <p:attrName>ppt_h</p:attrName>
                                        </p:attrNameLst>
                                      </p:cBhvr>
                                      <p:tavLst>
                                        <p:tav tm="0">
                                          <p:val>
                                            <p:fltVal val="0"/>
                                          </p:val>
                                        </p:tav>
                                        <p:tav tm="100000">
                                          <p:val>
                                            <p:strVal val="#ppt_h"/>
                                          </p:val>
                                        </p:tav>
                                      </p:tavLst>
                                    </p:anim>
                                    <p:animEffect transition="in" filter="fade">
                                      <p:cBhvr>
                                        <p:cTn id="31" dur="500"/>
                                        <p:tgtEl>
                                          <p:spTgt spid="27"/>
                                        </p:tgtEl>
                                      </p:cBhvr>
                                    </p:animEffect>
                                  </p:childTnLst>
                                </p:cTn>
                              </p:par>
                            </p:childTnLst>
                          </p:cTn>
                        </p:par>
                        <p:par>
                          <p:cTn id="32" fill="hold">
                            <p:stCondLst>
                              <p:cond delay="5000"/>
                            </p:stCondLst>
                            <p:childTnLst>
                              <p:par>
                                <p:cTn id="33" presetID="53" presetClass="entr" presetSubtype="16"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childTnLst>
                          </p:cTn>
                        </p:par>
                        <p:par>
                          <p:cTn id="38" fill="hold">
                            <p:stCondLst>
                              <p:cond delay="5500"/>
                            </p:stCondLst>
                            <p:childTnLst>
                              <p:par>
                                <p:cTn id="39" presetID="53" presetClass="entr" presetSubtype="16"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660525" y="1079500"/>
            <a:ext cx="1758950" cy="2512695"/>
            <a:chOff x="1660525" y="1079500"/>
            <a:chExt cx="1758950" cy="2512695"/>
          </a:xfrm>
        </p:grpSpPr>
        <p:sp>
          <p:nvSpPr>
            <p:cNvPr id="2" name="Freeform 5"/>
            <p:cNvSpPr/>
            <p:nvPr/>
          </p:nvSpPr>
          <p:spPr bwMode="auto">
            <a:xfrm>
              <a:off x="1660525" y="1079500"/>
              <a:ext cx="1758950" cy="2512695"/>
            </a:xfrm>
            <a:custGeom>
              <a:avLst/>
              <a:gdLst>
                <a:gd name="T0" fmla="*/ 925 w 925"/>
                <a:gd name="T1" fmla="*/ 462 h 1320"/>
                <a:gd name="T2" fmla="*/ 463 w 925"/>
                <a:gd name="T3" fmla="*/ 0 h 1320"/>
                <a:gd name="T4" fmla="*/ 0 w 925"/>
                <a:gd name="T5" fmla="*/ 462 h 1320"/>
                <a:gd name="T6" fmla="*/ 303 w 925"/>
                <a:gd name="T7" fmla="*/ 897 h 1320"/>
                <a:gd name="T8" fmla="*/ 303 w 925"/>
                <a:gd name="T9" fmla="*/ 974 h 1320"/>
                <a:gd name="T10" fmla="*/ 214 w 925"/>
                <a:gd name="T11" fmla="*/ 974 h 1320"/>
                <a:gd name="T12" fmla="*/ 463 w 925"/>
                <a:gd name="T13" fmla="*/ 1320 h 1320"/>
                <a:gd name="T14" fmla="*/ 711 w 925"/>
                <a:gd name="T15" fmla="*/ 974 h 1320"/>
                <a:gd name="T16" fmla="*/ 617 w 925"/>
                <a:gd name="T17" fmla="*/ 974 h 1320"/>
                <a:gd name="T18" fmla="*/ 617 w 925"/>
                <a:gd name="T19" fmla="*/ 899 h 1320"/>
                <a:gd name="T20" fmla="*/ 925 w 925"/>
                <a:gd name="T21" fmla="*/ 462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5" h="1320">
                  <a:moveTo>
                    <a:pt x="925" y="462"/>
                  </a:moveTo>
                  <a:cubicBezTo>
                    <a:pt x="925" y="207"/>
                    <a:pt x="718" y="0"/>
                    <a:pt x="463" y="0"/>
                  </a:cubicBezTo>
                  <a:cubicBezTo>
                    <a:pt x="207" y="0"/>
                    <a:pt x="0" y="207"/>
                    <a:pt x="0" y="462"/>
                  </a:cubicBezTo>
                  <a:cubicBezTo>
                    <a:pt x="0" y="662"/>
                    <a:pt x="126" y="832"/>
                    <a:pt x="303" y="897"/>
                  </a:cubicBezTo>
                  <a:cubicBezTo>
                    <a:pt x="303" y="974"/>
                    <a:pt x="303" y="974"/>
                    <a:pt x="303" y="974"/>
                  </a:cubicBezTo>
                  <a:cubicBezTo>
                    <a:pt x="214" y="974"/>
                    <a:pt x="214" y="974"/>
                    <a:pt x="214" y="974"/>
                  </a:cubicBezTo>
                  <a:cubicBezTo>
                    <a:pt x="463" y="1320"/>
                    <a:pt x="463" y="1320"/>
                    <a:pt x="463" y="1320"/>
                  </a:cubicBezTo>
                  <a:cubicBezTo>
                    <a:pt x="711" y="974"/>
                    <a:pt x="711" y="974"/>
                    <a:pt x="711" y="974"/>
                  </a:cubicBezTo>
                  <a:cubicBezTo>
                    <a:pt x="617" y="974"/>
                    <a:pt x="617" y="974"/>
                    <a:pt x="617" y="974"/>
                  </a:cubicBezTo>
                  <a:cubicBezTo>
                    <a:pt x="617" y="899"/>
                    <a:pt x="617" y="899"/>
                    <a:pt x="617" y="899"/>
                  </a:cubicBezTo>
                  <a:cubicBezTo>
                    <a:pt x="797" y="835"/>
                    <a:pt x="925" y="664"/>
                    <a:pt x="925" y="462"/>
                  </a:cubicBezTo>
                  <a:close/>
                </a:path>
              </a:pathLst>
            </a:custGeom>
            <a:solidFill>
              <a:srgbClr val="FFE082"/>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a:solidFill>
                  <a:schemeClr val="tx1"/>
                </a:solidFill>
                <a:latin typeface="Batang" panose="02030600000101010101" charset="-127"/>
                <a:ea typeface="Batang" panose="02030600000101010101" charset="-127"/>
              </a:endParaRPr>
            </a:p>
          </p:txBody>
        </p:sp>
        <p:grpSp>
          <p:nvGrpSpPr>
            <p:cNvPr id="3" name="组合 2"/>
            <p:cNvGrpSpPr/>
            <p:nvPr/>
          </p:nvGrpSpPr>
          <p:grpSpPr>
            <a:xfrm>
              <a:off x="1822450" y="1402715"/>
              <a:ext cx="1579880" cy="883927"/>
              <a:chOff x="2104213" y="4119638"/>
              <a:chExt cx="1184910" cy="662961"/>
            </a:xfrm>
          </p:grpSpPr>
          <p:sp>
            <p:nvSpPr>
              <p:cNvPr id="4" name="矩形 3"/>
              <p:cNvSpPr/>
              <p:nvPr/>
            </p:nvSpPr>
            <p:spPr>
              <a:xfrm>
                <a:off x="2104213" y="4592094"/>
                <a:ext cx="1184910" cy="190505"/>
              </a:xfrm>
              <a:prstGeom prst="rect">
                <a:avLst/>
              </a:prstGeom>
            </p:spPr>
            <p:txBody>
              <a:bodyPr wrap="none">
                <a:spAutoFit/>
              </a:bodyPr>
              <a:lstStyle/>
              <a:p>
                <a:pPr algn="l" defTabSz="914400" eaLnBrk="0" fontAlgn="base" hangingPunct="0">
                  <a:spcBef>
                    <a:spcPct val="0"/>
                  </a:spcBef>
                  <a:spcAft>
                    <a:spcPct val="0"/>
                  </a:spcAft>
                </a:pPr>
                <a:r>
                  <a:rPr lang="en-US" altLang="zh-CN" sz="1060" dirty="0">
                    <a:solidFill>
                      <a:schemeClr val="bg1"/>
                    </a:solidFill>
                    <a:latin typeface="Batang" panose="02030600000101010101" charset="-127"/>
                    <a:ea typeface="Batang" panose="02030600000101010101" charset="-127"/>
                    <a:sym typeface="+mn-ea"/>
                  </a:rPr>
                  <a:t>Lorem ipsum doloror</a:t>
                </a:r>
                <a:r>
                  <a:rPr lang="en-US" altLang="zh-CN" sz="1065" dirty="0">
                    <a:solidFill>
                      <a:schemeClr val="bg1"/>
                    </a:solidFill>
                    <a:latin typeface="Batang" panose="02030600000101010101" charset="-127"/>
                    <a:ea typeface="Batang" panose="02030600000101010101" charset="-127"/>
                    <a:cs typeface="Arial" panose="020B0604020202020204" pitchFamily="34" charset="0"/>
                  </a:rPr>
                  <a:t> </a:t>
                </a:r>
                <a:endParaRPr lang="en-US" altLang="zh-CN" sz="1065" dirty="0">
                  <a:solidFill>
                    <a:schemeClr val="bg1"/>
                  </a:solidFill>
                  <a:latin typeface="Batang" panose="02030600000101010101" charset="-127"/>
                  <a:ea typeface="Batang" panose="02030600000101010101" charset="-127"/>
                  <a:cs typeface="Arial" panose="020B0604020202020204" pitchFamily="34" charset="0"/>
                </a:endParaRPr>
              </a:p>
            </p:txBody>
          </p:sp>
          <p:sp>
            <p:nvSpPr>
              <p:cNvPr id="5" name="TextBox 175"/>
              <p:cNvSpPr txBox="1"/>
              <p:nvPr/>
            </p:nvSpPr>
            <p:spPr>
              <a:xfrm>
                <a:off x="2319570" y="4119638"/>
                <a:ext cx="686421" cy="536089"/>
              </a:xfrm>
              <a:prstGeom prst="rect">
                <a:avLst/>
              </a:prstGeom>
            </p:spPr>
            <p:txBody>
              <a:bodyPr wrap="none">
                <a:spAutoFit/>
              </a:bodyPr>
              <a:lstStyle>
                <a:defPPr>
                  <a:defRPr lang="zh-CN"/>
                </a:defPPr>
                <a:lvl1pPr>
                  <a:defRPr sz="900" b="1">
                    <a:solidFill>
                      <a:schemeClr val="bg1"/>
                    </a:solidFill>
                    <a:latin typeface="Arial" panose="020B0604020202020204" pitchFamily="34" charset="0"/>
                    <a:ea typeface="微软雅黑" panose="020B0503020204020204" pitchFamily="34" charset="-122"/>
                    <a:cs typeface="Arial" panose="020B0604020202020204" pitchFamily="34" charset="0"/>
                  </a:defRPr>
                </a:lvl1pPr>
              </a:lstStyle>
              <a:p>
                <a:pPr defTabSz="914400" eaLnBrk="0" fontAlgn="base" hangingPunct="0">
                  <a:spcBef>
                    <a:spcPct val="0"/>
                  </a:spcBef>
                  <a:spcAft>
                    <a:spcPct val="0"/>
                  </a:spcAft>
                </a:pPr>
                <a:r>
                  <a:rPr lang="en-US" altLang="zh-CN" sz="4265" dirty="0">
                    <a:solidFill>
                      <a:schemeClr val="bg1"/>
                    </a:solidFill>
                    <a:latin typeface="Batang" panose="02030600000101010101" charset="-127"/>
                    <a:ea typeface="Batang" panose="02030600000101010101" charset="-127"/>
                  </a:rPr>
                  <a:t>40</a:t>
                </a:r>
                <a:r>
                  <a:rPr lang="en-US" altLang="zh-CN" sz="1600" dirty="0">
                    <a:solidFill>
                      <a:schemeClr val="bg1"/>
                    </a:solidFill>
                    <a:latin typeface="Batang" panose="02030600000101010101" charset="-127"/>
                    <a:ea typeface="Batang" panose="02030600000101010101" charset="-127"/>
                  </a:rPr>
                  <a:t>%</a:t>
                </a:r>
                <a:endParaRPr lang="en-US" altLang="zh-CN" sz="1600" dirty="0">
                  <a:solidFill>
                    <a:schemeClr val="bg1"/>
                  </a:solidFill>
                  <a:latin typeface="Batang" panose="02030600000101010101" charset="-127"/>
                  <a:ea typeface="Batang" panose="02030600000101010101" charset="-127"/>
                </a:endParaRPr>
              </a:p>
            </p:txBody>
          </p:sp>
        </p:grpSp>
      </p:grpSp>
      <p:grpSp>
        <p:nvGrpSpPr>
          <p:cNvPr id="37" name="组合 36"/>
          <p:cNvGrpSpPr/>
          <p:nvPr/>
        </p:nvGrpSpPr>
        <p:grpSpPr>
          <a:xfrm>
            <a:off x="4050030" y="1079500"/>
            <a:ext cx="1757045" cy="2512695"/>
            <a:chOff x="4050030" y="1079500"/>
            <a:chExt cx="1757045" cy="2512695"/>
          </a:xfrm>
        </p:grpSpPr>
        <p:sp>
          <p:nvSpPr>
            <p:cNvPr id="6" name="Freeform 19"/>
            <p:cNvSpPr/>
            <p:nvPr/>
          </p:nvSpPr>
          <p:spPr bwMode="auto">
            <a:xfrm>
              <a:off x="4050030" y="1079500"/>
              <a:ext cx="1757045" cy="2512695"/>
            </a:xfrm>
            <a:custGeom>
              <a:avLst/>
              <a:gdLst>
                <a:gd name="T0" fmla="*/ 925 w 925"/>
                <a:gd name="T1" fmla="*/ 462 h 1320"/>
                <a:gd name="T2" fmla="*/ 463 w 925"/>
                <a:gd name="T3" fmla="*/ 0 h 1320"/>
                <a:gd name="T4" fmla="*/ 0 w 925"/>
                <a:gd name="T5" fmla="*/ 462 h 1320"/>
                <a:gd name="T6" fmla="*/ 303 w 925"/>
                <a:gd name="T7" fmla="*/ 897 h 1320"/>
                <a:gd name="T8" fmla="*/ 303 w 925"/>
                <a:gd name="T9" fmla="*/ 974 h 1320"/>
                <a:gd name="T10" fmla="*/ 214 w 925"/>
                <a:gd name="T11" fmla="*/ 974 h 1320"/>
                <a:gd name="T12" fmla="*/ 463 w 925"/>
                <a:gd name="T13" fmla="*/ 1320 h 1320"/>
                <a:gd name="T14" fmla="*/ 711 w 925"/>
                <a:gd name="T15" fmla="*/ 974 h 1320"/>
                <a:gd name="T16" fmla="*/ 617 w 925"/>
                <a:gd name="T17" fmla="*/ 974 h 1320"/>
                <a:gd name="T18" fmla="*/ 617 w 925"/>
                <a:gd name="T19" fmla="*/ 899 h 1320"/>
                <a:gd name="T20" fmla="*/ 925 w 925"/>
                <a:gd name="T21" fmla="*/ 462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5" h="1320">
                  <a:moveTo>
                    <a:pt x="925" y="462"/>
                  </a:moveTo>
                  <a:cubicBezTo>
                    <a:pt x="925" y="207"/>
                    <a:pt x="718" y="0"/>
                    <a:pt x="463" y="0"/>
                  </a:cubicBezTo>
                  <a:cubicBezTo>
                    <a:pt x="207" y="0"/>
                    <a:pt x="0" y="207"/>
                    <a:pt x="0" y="462"/>
                  </a:cubicBezTo>
                  <a:cubicBezTo>
                    <a:pt x="0" y="662"/>
                    <a:pt x="126" y="832"/>
                    <a:pt x="303" y="897"/>
                  </a:cubicBezTo>
                  <a:cubicBezTo>
                    <a:pt x="303" y="974"/>
                    <a:pt x="303" y="974"/>
                    <a:pt x="303" y="974"/>
                  </a:cubicBezTo>
                  <a:cubicBezTo>
                    <a:pt x="214" y="974"/>
                    <a:pt x="214" y="974"/>
                    <a:pt x="214" y="974"/>
                  </a:cubicBezTo>
                  <a:cubicBezTo>
                    <a:pt x="463" y="1320"/>
                    <a:pt x="463" y="1320"/>
                    <a:pt x="463" y="1320"/>
                  </a:cubicBezTo>
                  <a:cubicBezTo>
                    <a:pt x="711" y="974"/>
                    <a:pt x="711" y="974"/>
                    <a:pt x="711" y="974"/>
                  </a:cubicBezTo>
                  <a:cubicBezTo>
                    <a:pt x="617" y="974"/>
                    <a:pt x="617" y="974"/>
                    <a:pt x="617" y="974"/>
                  </a:cubicBezTo>
                  <a:cubicBezTo>
                    <a:pt x="617" y="899"/>
                    <a:pt x="617" y="899"/>
                    <a:pt x="617" y="899"/>
                  </a:cubicBezTo>
                  <a:cubicBezTo>
                    <a:pt x="797" y="835"/>
                    <a:pt x="925" y="664"/>
                    <a:pt x="925" y="462"/>
                  </a:cubicBezTo>
                  <a:close/>
                </a:path>
              </a:pathLst>
            </a:custGeom>
            <a:solidFill>
              <a:srgbClr val="B3E5FC"/>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a:solidFill>
                  <a:schemeClr val="tx1"/>
                </a:solidFill>
                <a:latin typeface="Batang" panose="02030600000101010101" charset="-127"/>
                <a:ea typeface="Batang" panose="02030600000101010101" charset="-127"/>
              </a:endParaRPr>
            </a:p>
          </p:txBody>
        </p:sp>
        <p:grpSp>
          <p:nvGrpSpPr>
            <p:cNvPr id="7" name="组合 6"/>
            <p:cNvGrpSpPr/>
            <p:nvPr/>
          </p:nvGrpSpPr>
          <p:grpSpPr>
            <a:xfrm>
              <a:off x="4171950" y="1402715"/>
              <a:ext cx="1534795" cy="882656"/>
              <a:chOff x="2104213" y="4119638"/>
              <a:chExt cx="1151096" cy="662008"/>
            </a:xfrm>
          </p:grpSpPr>
          <p:sp>
            <p:nvSpPr>
              <p:cNvPr id="8" name="矩形 7"/>
              <p:cNvSpPr/>
              <p:nvPr/>
            </p:nvSpPr>
            <p:spPr>
              <a:xfrm>
                <a:off x="2104213" y="4592094"/>
                <a:ext cx="1151096" cy="189552"/>
              </a:xfrm>
              <a:prstGeom prst="rect">
                <a:avLst/>
              </a:prstGeom>
            </p:spPr>
            <p:txBody>
              <a:bodyPr wrap="none">
                <a:spAutoFit/>
              </a:bodyPr>
              <a:lstStyle/>
              <a:p>
                <a:pPr algn="l" defTabSz="914400" eaLnBrk="0" fontAlgn="base" hangingPunct="0">
                  <a:spcBef>
                    <a:spcPct val="0"/>
                  </a:spcBef>
                  <a:spcAft>
                    <a:spcPct val="0"/>
                  </a:spcAft>
                </a:pPr>
                <a:r>
                  <a:rPr lang="en-US" altLang="zh-CN" sz="1060" dirty="0">
                    <a:solidFill>
                      <a:schemeClr val="bg1"/>
                    </a:solidFill>
                    <a:latin typeface="Batang" panose="02030600000101010101" charset="-127"/>
                    <a:ea typeface="Batang" panose="02030600000101010101" charset="-127"/>
                    <a:sym typeface="+mn-ea"/>
                  </a:rPr>
                  <a:t>Lorem ipsum doloror</a:t>
                </a:r>
                <a:endParaRPr lang="en-US" altLang="zh-CN" sz="1060" dirty="0">
                  <a:solidFill>
                    <a:schemeClr val="bg1"/>
                  </a:solidFill>
                  <a:latin typeface="Batang" panose="02030600000101010101" charset="-127"/>
                  <a:ea typeface="Batang" panose="02030600000101010101" charset="-127"/>
                  <a:cs typeface="Arial" panose="020B0604020202020204" pitchFamily="34" charset="0"/>
                  <a:sym typeface="+mn-ea"/>
                </a:endParaRPr>
              </a:p>
            </p:txBody>
          </p:sp>
          <p:sp>
            <p:nvSpPr>
              <p:cNvPr id="9" name="TextBox 175"/>
              <p:cNvSpPr txBox="1"/>
              <p:nvPr/>
            </p:nvSpPr>
            <p:spPr>
              <a:xfrm>
                <a:off x="2319570" y="4119638"/>
                <a:ext cx="686421" cy="536089"/>
              </a:xfrm>
              <a:prstGeom prst="rect">
                <a:avLst/>
              </a:prstGeom>
            </p:spPr>
            <p:txBody>
              <a:bodyPr wrap="none">
                <a:spAutoFit/>
              </a:bodyPr>
              <a:lstStyle>
                <a:defPPr>
                  <a:defRPr lang="zh-CN"/>
                </a:defPPr>
                <a:lvl1pPr>
                  <a:defRPr sz="900" b="1">
                    <a:solidFill>
                      <a:schemeClr val="bg1"/>
                    </a:solidFill>
                    <a:latin typeface="Arial" panose="020B0604020202020204" pitchFamily="34" charset="0"/>
                    <a:ea typeface="微软雅黑" panose="020B0503020204020204" pitchFamily="34" charset="-122"/>
                    <a:cs typeface="Arial" panose="020B0604020202020204" pitchFamily="34" charset="0"/>
                  </a:defRPr>
                </a:lvl1pPr>
              </a:lstStyle>
              <a:p>
                <a:pPr defTabSz="914400" eaLnBrk="0" fontAlgn="base" hangingPunct="0">
                  <a:spcBef>
                    <a:spcPct val="0"/>
                  </a:spcBef>
                  <a:spcAft>
                    <a:spcPct val="0"/>
                  </a:spcAft>
                </a:pPr>
                <a:r>
                  <a:rPr lang="en-US" altLang="zh-CN" sz="4265" dirty="0">
                    <a:solidFill>
                      <a:schemeClr val="bg1"/>
                    </a:solidFill>
                    <a:latin typeface="Batang" panose="02030600000101010101" charset="-127"/>
                    <a:ea typeface="Batang" panose="02030600000101010101" charset="-127"/>
                  </a:rPr>
                  <a:t>30</a:t>
                </a:r>
                <a:r>
                  <a:rPr lang="en-US" altLang="zh-CN" sz="1600" dirty="0">
                    <a:solidFill>
                      <a:schemeClr val="bg1"/>
                    </a:solidFill>
                    <a:latin typeface="Batang" panose="02030600000101010101" charset="-127"/>
                    <a:ea typeface="Batang" panose="02030600000101010101" charset="-127"/>
                  </a:rPr>
                  <a:t>%</a:t>
                </a:r>
                <a:endParaRPr lang="en-US" altLang="zh-CN" sz="1600" dirty="0">
                  <a:solidFill>
                    <a:schemeClr val="bg1"/>
                  </a:solidFill>
                  <a:latin typeface="Batang" panose="02030600000101010101" charset="-127"/>
                  <a:ea typeface="Batang" panose="02030600000101010101" charset="-127"/>
                </a:endParaRPr>
              </a:p>
            </p:txBody>
          </p:sp>
        </p:grpSp>
      </p:grpSp>
      <p:grpSp>
        <p:nvGrpSpPr>
          <p:cNvPr id="10" name="组合 9"/>
          <p:cNvGrpSpPr/>
          <p:nvPr/>
        </p:nvGrpSpPr>
        <p:grpSpPr>
          <a:xfrm>
            <a:off x="6436641" y="977900"/>
            <a:ext cx="1758951" cy="2512484"/>
            <a:chOff x="4821766" y="1419225"/>
            <a:chExt cx="1319213" cy="1884363"/>
          </a:xfrm>
          <a:solidFill>
            <a:srgbClr val="FFCA82"/>
          </a:solidFill>
        </p:grpSpPr>
        <p:sp>
          <p:nvSpPr>
            <p:cNvPr id="11" name="Freeform 61"/>
            <p:cNvSpPr/>
            <p:nvPr/>
          </p:nvSpPr>
          <p:spPr bwMode="auto">
            <a:xfrm>
              <a:off x="4821766" y="1419225"/>
              <a:ext cx="1319213" cy="1884363"/>
            </a:xfrm>
            <a:custGeom>
              <a:avLst/>
              <a:gdLst>
                <a:gd name="T0" fmla="*/ 926 w 926"/>
                <a:gd name="T1" fmla="*/ 463 h 1320"/>
                <a:gd name="T2" fmla="*/ 463 w 926"/>
                <a:gd name="T3" fmla="*/ 0 h 1320"/>
                <a:gd name="T4" fmla="*/ 0 w 926"/>
                <a:gd name="T5" fmla="*/ 463 h 1320"/>
                <a:gd name="T6" fmla="*/ 303 w 926"/>
                <a:gd name="T7" fmla="*/ 897 h 1320"/>
                <a:gd name="T8" fmla="*/ 303 w 926"/>
                <a:gd name="T9" fmla="*/ 974 h 1320"/>
                <a:gd name="T10" fmla="*/ 215 w 926"/>
                <a:gd name="T11" fmla="*/ 974 h 1320"/>
                <a:gd name="T12" fmla="*/ 463 w 926"/>
                <a:gd name="T13" fmla="*/ 1320 h 1320"/>
                <a:gd name="T14" fmla="*/ 711 w 926"/>
                <a:gd name="T15" fmla="*/ 974 h 1320"/>
                <a:gd name="T16" fmla="*/ 618 w 926"/>
                <a:gd name="T17" fmla="*/ 974 h 1320"/>
                <a:gd name="T18" fmla="*/ 618 w 926"/>
                <a:gd name="T19" fmla="*/ 899 h 1320"/>
                <a:gd name="T20" fmla="*/ 926 w 926"/>
                <a:gd name="T21" fmla="*/ 463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6" h="1320">
                  <a:moveTo>
                    <a:pt x="926" y="463"/>
                  </a:moveTo>
                  <a:cubicBezTo>
                    <a:pt x="926" y="207"/>
                    <a:pt x="718" y="0"/>
                    <a:pt x="463" y="0"/>
                  </a:cubicBezTo>
                  <a:cubicBezTo>
                    <a:pt x="207" y="0"/>
                    <a:pt x="0" y="207"/>
                    <a:pt x="0" y="463"/>
                  </a:cubicBezTo>
                  <a:cubicBezTo>
                    <a:pt x="0" y="662"/>
                    <a:pt x="126" y="832"/>
                    <a:pt x="303" y="897"/>
                  </a:cubicBezTo>
                  <a:cubicBezTo>
                    <a:pt x="303" y="974"/>
                    <a:pt x="303" y="974"/>
                    <a:pt x="303" y="974"/>
                  </a:cubicBezTo>
                  <a:cubicBezTo>
                    <a:pt x="215" y="974"/>
                    <a:pt x="215" y="974"/>
                    <a:pt x="215" y="974"/>
                  </a:cubicBezTo>
                  <a:cubicBezTo>
                    <a:pt x="463" y="1320"/>
                    <a:pt x="463" y="1320"/>
                    <a:pt x="463" y="1320"/>
                  </a:cubicBezTo>
                  <a:cubicBezTo>
                    <a:pt x="711" y="974"/>
                    <a:pt x="711" y="974"/>
                    <a:pt x="711" y="974"/>
                  </a:cubicBezTo>
                  <a:cubicBezTo>
                    <a:pt x="618" y="974"/>
                    <a:pt x="618" y="974"/>
                    <a:pt x="618" y="974"/>
                  </a:cubicBezTo>
                  <a:cubicBezTo>
                    <a:pt x="618" y="899"/>
                    <a:pt x="618" y="899"/>
                    <a:pt x="618" y="899"/>
                  </a:cubicBezTo>
                  <a:cubicBezTo>
                    <a:pt x="797" y="835"/>
                    <a:pt x="926" y="664"/>
                    <a:pt x="926" y="463"/>
                  </a:cubicBezTo>
                  <a:close/>
                </a:path>
              </a:pathLst>
            </a:custGeom>
            <a:solidFill>
              <a:srgbClr val="B2DFDB"/>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a:solidFill>
                  <a:schemeClr val="bg1"/>
                </a:solidFill>
                <a:latin typeface="Batang" panose="02030600000101010101" charset="-127"/>
                <a:ea typeface="Batang" panose="02030600000101010101" charset="-127"/>
              </a:endParaRPr>
            </a:p>
          </p:txBody>
        </p:sp>
        <p:grpSp>
          <p:nvGrpSpPr>
            <p:cNvPr id="12" name="组合 11"/>
            <p:cNvGrpSpPr/>
            <p:nvPr/>
          </p:nvGrpSpPr>
          <p:grpSpPr>
            <a:xfrm>
              <a:off x="4933138" y="1737934"/>
              <a:ext cx="1184910" cy="662956"/>
              <a:chOff x="2104213" y="4119638"/>
              <a:chExt cx="1184910" cy="662956"/>
            </a:xfrm>
            <a:grpFill/>
          </p:grpSpPr>
          <p:sp>
            <p:nvSpPr>
              <p:cNvPr id="13" name="矩形 12"/>
              <p:cNvSpPr/>
              <p:nvPr/>
            </p:nvSpPr>
            <p:spPr>
              <a:xfrm>
                <a:off x="2104213" y="4592094"/>
                <a:ext cx="1184910" cy="190500"/>
              </a:xfrm>
              <a:prstGeom prst="rect">
                <a:avLst/>
              </a:prstGeom>
              <a:noFill/>
            </p:spPr>
            <p:txBody>
              <a:bodyPr wrap="none">
                <a:spAutoFit/>
              </a:bodyPr>
              <a:lstStyle/>
              <a:p>
                <a:pPr algn="l" defTabSz="914400" eaLnBrk="0" fontAlgn="base" hangingPunct="0">
                  <a:spcBef>
                    <a:spcPct val="0"/>
                  </a:spcBef>
                  <a:spcAft>
                    <a:spcPct val="0"/>
                  </a:spcAft>
                </a:pPr>
                <a:r>
                  <a:rPr lang="en-US" altLang="zh-CN" sz="1060" dirty="0">
                    <a:solidFill>
                      <a:schemeClr val="bg1"/>
                    </a:solidFill>
                    <a:latin typeface="Batang" panose="02030600000101010101" charset="-127"/>
                    <a:ea typeface="Batang" panose="02030600000101010101" charset="-127"/>
                    <a:sym typeface="+mn-ea"/>
                  </a:rPr>
                  <a:t>Lorem ipsum doloror</a:t>
                </a:r>
                <a:r>
                  <a:rPr lang="en-US" altLang="zh-CN" sz="1065" dirty="0">
                    <a:solidFill>
                      <a:schemeClr val="bg1"/>
                    </a:solidFill>
                    <a:latin typeface="Batang" panose="02030600000101010101" charset="-127"/>
                    <a:ea typeface="Batang" panose="02030600000101010101" charset="-127"/>
                    <a:cs typeface="Arial" panose="020B0604020202020204" pitchFamily="34" charset="0"/>
                  </a:rPr>
                  <a:t> </a:t>
                </a:r>
                <a:endParaRPr lang="en-US" altLang="zh-CN" sz="1065" dirty="0">
                  <a:solidFill>
                    <a:schemeClr val="bg1"/>
                  </a:solidFill>
                  <a:latin typeface="Batang" panose="02030600000101010101" charset="-127"/>
                  <a:ea typeface="Batang" panose="02030600000101010101" charset="-127"/>
                  <a:cs typeface="Arial" panose="020B0604020202020204" pitchFamily="34" charset="0"/>
                </a:endParaRPr>
              </a:p>
            </p:txBody>
          </p:sp>
          <p:sp>
            <p:nvSpPr>
              <p:cNvPr id="14" name="TextBox 175"/>
              <p:cNvSpPr txBox="1"/>
              <p:nvPr/>
            </p:nvSpPr>
            <p:spPr>
              <a:xfrm>
                <a:off x="2319570" y="4119638"/>
                <a:ext cx="749243" cy="561500"/>
              </a:xfrm>
              <a:prstGeom prst="rect">
                <a:avLst/>
              </a:prstGeom>
              <a:noFill/>
            </p:spPr>
            <p:txBody>
              <a:bodyPr wrap="none">
                <a:spAutoFit/>
              </a:bodyPr>
              <a:lstStyle>
                <a:defPPr>
                  <a:defRPr lang="zh-CN"/>
                </a:defPPr>
                <a:lvl1pPr>
                  <a:defRPr sz="900" b="1">
                    <a:solidFill>
                      <a:schemeClr val="bg1"/>
                    </a:solidFill>
                    <a:latin typeface="Arial" panose="020B0604020202020204" pitchFamily="34" charset="0"/>
                    <a:ea typeface="微软雅黑" panose="020B0503020204020204" pitchFamily="34" charset="-122"/>
                    <a:cs typeface="Arial" panose="020B0604020202020204" pitchFamily="34" charset="0"/>
                  </a:defRPr>
                </a:lvl1pPr>
              </a:lstStyle>
              <a:p>
                <a:pPr defTabSz="914400" eaLnBrk="0" fontAlgn="base" hangingPunct="0">
                  <a:spcBef>
                    <a:spcPct val="0"/>
                  </a:spcBef>
                  <a:spcAft>
                    <a:spcPct val="0"/>
                  </a:spcAft>
                </a:pPr>
                <a:r>
                  <a:rPr lang="en-US" altLang="zh-CN" sz="4265" dirty="0">
                    <a:latin typeface="Batang" panose="02030600000101010101" charset="-127"/>
                    <a:ea typeface="Batang" panose="02030600000101010101" charset="-127"/>
                  </a:rPr>
                  <a:t>60</a:t>
                </a:r>
                <a:r>
                  <a:rPr lang="en-US" altLang="zh-CN" sz="1600" dirty="0">
                    <a:latin typeface="Batang" panose="02030600000101010101" charset="-127"/>
                    <a:ea typeface="Batang" panose="02030600000101010101" charset="-127"/>
                  </a:rPr>
                  <a:t>%</a:t>
                </a:r>
                <a:endParaRPr lang="en-US" altLang="zh-CN" sz="1600" dirty="0">
                  <a:latin typeface="Batang" panose="02030600000101010101" charset="-127"/>
                  <a:ea typeface="Batang" panose="02030600000101010101" charset="-127"/>
                </a:endParaRPr>
              </a:p>
            </p:txBody>
          </p:sp>
        </p:grpSp>
      </p:grpSp>
      <p:grpSp>
        <p:nvGrpSpPr>
          <p:cNvPr id="15" name="组合 14"/>
          <p:cNvGrpSpPr/>
          <p:nvPr/>
        </p:nvGrpSpPr>
        <p:grpSpPr>
          <a:xfrm>
            <a:off x="8825653" y="1029759"/>
            <a:ext cx="1758951" cy="2514600"/>
            <a:chOff x="6613525" y="1446213"/>
            <a:chExt cx="1319213" cy="1885950"/>
          </a:xfrm>
          <a:solidFill>
            <a:srgbClr val="FF6D2E"/>
          </a:solidFill>
        </p:grpSpPr>
        <p:sp>
          <p:nvSpPr>
            <p:cNvPr id="16" name="Freeform 47"/>
            <p:cNvSpPr/>
            <p:nvPr/>
          </p:nvSpPr>
          <p:spPr bwMode="auto">
            <a:xfrm>
              <a:off x="6613525" y="1446213"/>
              <a:ext cx="1319213" cy="1885950"/>
            </a:xfrm>
            <a:custGeom>
              <a:avLst/>
              <a:gdLst>
                <a:gd name="T0" fmla="*/ 925 w 925"/>
                <a:gd name="T1" fmla="*/ 462 h 1320"/>
                <a:gd name="T2" fmla="*/ 462 w 925"/>
                <a:gd name="T3" fmla="*/ 0 h 1320"/>
                <a:gd name="T4" fmla="*/ 0 w 925"/>
                <a:gd name="T5" fmla="*/ 462 h 1320"/>
                <a:gd name="T6" fmla="*/ 302 w 925"/>
                <a:gd name="T7" fmla="*/ 897 h 1320"/>
                <a:gd name="T8" fmla="*/ 302 w 925"/>
                <a:gd name="T9" fmla="*/ 974 h 1320"/>
                <a:gd name="T10" fmla="*/ 214 w 925"/>
                <a:gd name="T11" fmla="*/ 974 h 1320"/>
                <a:gd name="T12" fmla="*/ 462 w 925"/>
                <a:gd name="T13" fmla="*/ 1320 h 1320"/>
                <a:gd name="T14" fmla="*/ 711 w 925"/>
                <a:gd name="T15" fmla="*/ 974 h 1320"/>
                <a:gd name="T16" fmla="*/ 617 w 925"/>
                <a:gd name="T17" fmla="*/ 974 h 1320"/>
                <a:gd name="T18" fmla="*/ 617 w 925"/>
                <a:gd name="T19" fmla="*/ 898 h 1320"/>
                <a:gd name="T20" fmla="*/ 925 w 925"/>
                <a:gd name="T21" fmla="*/ 462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5" h="1320">
                  <a:moveTo>
                    <a:pt x="925" y="462"/>
                  </a:moveTo>
                  <a:cubicBezTo>
                    <a:pt x="925" y="207"/>
                    <a:pt x="718" y="0"/>
                    <a:pt x="462" y="0"/>
                  </a:cubicBezTo>
                  <a:cubicBezTo>
                    <a:pt x="207" y="0"/>
                    <a:pt x="0" y="207"/>
                    <a:pt x="0" y="462"/>
                  </a:cubicBezTo>
                  <a:cubicBezTo>
                    <a:pt x="0" y="662"/>
                    <a:pt x="126" y="832"/>
                    <a:pt x="302" y="897"/>
                  </a:cubicBezTo>
                  <a:cubicBezTo>
                    <a:pt x="302" y="974"/>
                    <a:pt x="302" y="974"/>
                    <a:pt x="302" y="974"/>
                  </a:cubicBezTo>
                  <a:cubicBezTo>
                    <a:pt x="214" y="974"/>
                    <a:pt x="214" y="974"/>
                    <a:pt x="214" y="974"/>
                  </a:cubicBezTo>
                  <a:cubicBezTo>
                    <a:pt x="462" y="1320"/>
                    <a:pt x="462" y="1320"/>
                    <a:pt x="462" y="1320"/>
                  </a:cubicBezTo>
                  <a:cubicBezTo>
                    <a:pt x="711" y="974"/>
                    <a:pt x="711" y="974"/>
                    <a:pt x="711" y="974"/>
                  </a:cubicBezTo>
                  <a:cubicBezTo>
                    <a:pt x="617" y="974"/>
                    <a:pt x="617" y="974"/>
                    <a:pt x="617" y="974"/>
                  </a:cubicBezTo>
                  <a:cubicBezTo>
                    <a:pt x="617" y="898"/>
                    <a:pt x="617" y="898"/>
                    <a:pt x="617" y="898"/>
                  </a:cubicBezTo>
                  <a:cubicBezTo>
                    <a:pt x="796" y="835"/>
                    <a:pt x="925" y="664"/>
                    <a:pt x="925" y="462"/>
                  </a:cubicBezTo>
                  <a:close/>
                </a:path>
              </a:pathLst>
            </a:custGeom>
            <a:solidFill>
              <a:srgbClr val="FFCDD2"/>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a:solidFill>
                  <a:schemeClr val="bg1"/>
                </a:solidFill>
                <a:latin typeface="Batang" panose="02030600000101010101" charset="-127"/>
                <a:ea typeface="Batang" panose="02030600000101010101" charset="-127"/>
              </a:endParaRPr>
            </a:p>
          </p:txBody>
        </p:sp>
        <p:grpSp>
          <p:nvGrpSpPr>
            <p:cNvPr id="17" name="组合 16"/>
            <p:cNvGrpSpPr/>
            <p:nvPr/>
          </p:nvGrpSpPr>
          <p:grpSpPr>
            <a:xfrm>
              <a:off x="6733363" y="1737934"/>
              <a:ext cx="1124346" cy="664047"/>
              <a:chOff x="2104213" y="4119638"/>
              <a:chExt cx="1124346" cy="664047"/>
            </a:xfrm>
            <a:grpFill/>
          </p:grpSpPr>
          <p:sp>
            <p:nvSpPr>
              <p:cNvPr id="18" name="矩形 17"/>
              <p:cNvSpPr/>
              <p:nvPr/>
            </p:nvSpPr>
            <p:spPr>
              <a:xfrm>
                <a:off x="2104213" y="4592094"/>
                <a:ext cx="1124346" cy="191591"/>
              </a:xfrm>
              <a:prstGeom prst="rect">
                <a:avLst/>
              </a:prstGeom>
              <a:noFill/>
            </p:spPr>
            <p:txBody>
              <a:bodyPr wrap="none">
                <a:spAutoFit/>
              </a:bodyPr>
              <a:lstStyle/>
              <a:p>
                <a:pPr algn="l" defTabSz="914400" eaLnBrk="0" fontAlgn="base" hangingPunct="0">
                  <a:spcBef>
                    <a:spcPct val="0"/>
                  </a:spcBef>
                  <a:spcAft>
                    <a:spcPct val="0"/>
                  </a:spcAft>
                </a:pPr>
                <a:r>
                  <a:rPr lang="en-US" altLang="zh-CN" sz="1060" dirty="0">
                    <a:solidFill>
                      <a:schemeClr val="bg1"/>
                    </a:solidFill>
                    <a:latin typeface="Batang" panose="02030600000101010101" charset="-127"/>
                    <a:ea typeface="Batang" panose="02030600000101010101" charset="-127"/>
                    <a:sym typeface="+mn-ea"/>
                  </a:rPr>
                  <a:t>Lorem ipsum doloror</a:t>
                </a:r>
                <a:endParaRPr lang="en-US" altLang="zh-CN" sz="1060" dirty="0">
                  <a:solidFill>
                    <a:schemeClr val="bg1"/>
                  </a:solidFill>
                  <a:latin typeface="Batang" panose="02030600000101010101" charset="-127"/>
                  <a:ea typeface="Batang" panose="02030600000101010101" charset="-127"/>
                  <a:cs typeface="Arial" panose="020B0604020202020204" pitchFamily="34" charset="0"/>
                  <a:sym typeface="+mn-ea"/>
                </a:endParaRPr>
              </a:p>
            </p:txBody>
          </p:sp>
          <p:sp>
            <p:nvSpPr>
              <p:cNvPr id="19" name="TextBox 175"/>
              <p:cNvSpPr txBox="1"/>
              <p:nvPr/>
            </p:nvSpPr>
            <p:spPr>
              <a:xfrm>
                <a:off x="2319570" y="4119638"/>
                <a:ext cx="749243" cy="561500"/>
              </a:xfrm>
              <a:prstGeom prst="rect">
                <a:avLst/>
              </a:prstGeom>
              <a:noFill/>
            </p:spPr>
            <p:txBody>
              <a:bodyPr wrap="none">
                <a:spAutoFit/>
              </a:bodyPr>
              <a:lstStyle>
                <a:defPPr>
                  <a:defRPr lang="zh-CN"/>
                </a:defPPr>
                <a:lvl1pPr>
                  <a:defRPr sz="900" b="1">
                    <a:solidFill>
                      <a:schemeClr val="bg1"/>
                    </a:solidFill>
                    <a:latin typeface="Arial" panose="020B0604020202020204" pitchFamily="34" charset="0"/>
                    <a:ea typeface="微软雅黑" panose="020B0503020204020204" pitchFamily="34" charset="-122"/>
                    <a:cs typeface="Arial" panose="020B0604020202020204" pitchFamily="34" charset="0"/>
                  </a:defRPr>
                </a:lvl1pPr>
              </a:lstStyle>
              <a:p>
                <a:pPr defTabSz="914400" eaLnBrk="0" fontAlgn="base" hangingPunct="0">
                  <a:spcBef>
                    <a:spcPct val="0"/>
                  </a:spcBef>
                  <a:spcAft>
                    <a:spcPct val="0"/>
                  </a:spcAft>
                </a:pPr>
                <a:r>
                  <a:rPr lang="en-US" altLang="zh-CN" sz="4265" dirty="0">
                    <a:latin typeface="Batang" panose="02030600000101010101" charset="-127"/>
                    <a:ea typeface="Batang" panose="02030600000101010101" charset="-127"/>
                  </a:rPr>
                  <a:t>70</a:t>
                </a:r>
                <a:r>
                  <a:rPr lang="en-US" altLang="zh-CN" sz="1600" dirty="0">
                    <a:latin typeface="Batang" panose="02030600000101010101" charset="-127"/>
                    <a:ea typeface="Batang" panose="02030600000101010101" charset="-127"/>
                  </a:rPr>
                  <a:t>%</a:t>
                </a:r>
                <a:endParaRPr lang="en-US" altLang="zh-CN" sz="1600" dirty="0">
                  <a:latin typeface="Batang" panose="02030600000101010101" charset="-127"/>
                  <a:ea typeface="Batang" panose="02030600000101010101" charset="-127"/>
                </a:endParaRPr>
              </a:p>
            </p:txBody>
          </p:sp>
        </p:grpSp>
      </p:grpSp>
      <p:grpSp>
        <p:nvGrpSpPr>
          <p:cNvPr id="38" name="组合 37"/>
          <p:cNvGrpSpPr/>
          <p:nvPr/>
        </p:nvGrpSpPr>
        <p:grpSpPr>
          <a:xfrm>
            <a:off x="1359324" y="3490384"/>
            <a:ext cx="1965325" cy="1883770"/>
            <a:chOff x="1359324" y="3490384"/>
            <a:chExt cx="1965325" cy="1883770"/>
          </a:xfrm>
        </p:grpSpPr>
        <p:sp>
          <p:nvSpPr>
            <p:cNvPr id="20" name="TextBox 175"/>
            <p:cNvSpPr txBox="1"/>
            <p:nvPr/>
          </p:nvSpPr>
          <p:spPr>
            <a:xfrm>
              <a:off x="1551065" y="3490384"/>
              <a:ext cx="1717137" cy="584775"/>
            </a:xfrm>
            <a:prstGeom prst="rect">
              <a:avLst/>
            </a:prstGeom>
          </p:spPr>
          <p:txBody>
            <a:bodyPr wrap="none">
              <a:spAutoFit/>
            </a:bodyPr>
            <a:lstStyle>
              <a:defPPr>
                <a:defRPr lang="zh-CN"/>
              </a:defPPr>
              <a:lvl1pPr>
                <a:defRPr sz="900" b="1">
                  <a:solidFill>
                    <a:schemeClr val="bg1"/>
                  </a:solidFill>
                  <a:latin typeface="Arial" panose="020B0604020202020204" pitchFamily="34" charset="0"/>
                  <a:ea typeface="微软雅黑" panose="020B0503020204020204" pitchFamily="34" charset="-122"/>
                  <a:cs typeface="Arial" panose="020B0604020202020204" pitchFamily="34" charset="0"/>
                </a:defRPr>
              </a:lvl1pPr>
            </a:lstStyle>
            <a:p>
              <a:pPr defTabSz="914400" eaLnBrk="0" fontAlgn="base" hangingPunct="0">
                <a:spcBef>
                  <a:spcPct val="0"/>
                </a:spcBef>
                <a:spcAft>
                  <a:spcPct val="0"/>
                </a:spcAft>
              </a:pPr>
              <a:r>
                <a:rPr lang="zh-CN" altLang="en-US" sz="1865" dirty="0">
                  <a:solidFill>
                    <a:schemeClr val="bg1">
                      <a:lumMod val="65000"/>
                    </a:schemeClr>
                  </a:solidFill>
                  <a:latin typeface="Batang" panose="02030600000101010101" charset="-127"/>
                  <a:ea typeface="Batang" panose="02030600000101010101" charset="-127"/>
                </a:rPr>
                <a:t>￥</a:t>
              </a:r>
              <a:r>
                <a:rPr lang="en-US" altLang="zh-CN" sz="3200" dirty="0">
                  <a:solidFill>
                    <a:schemeClr val="bg1">
                      <a:lumMod val="65000"/>
                    </a:schemeClr>
                  </a:solidFill>
                  <a:latin typeface="Batang" panose="02030600000101010101" charset="-127"/>
                  <a:ea typeface="Batang" panose="02030600000101010101" charset="-127"/>
                </a:rPr>
                <a:t>300.00</a:t>
              </a:r>
              <a:endParaRPr lang="en-US" altLang="zh-CN" sz="3200" dirty="0">
                <a:solidFill>
                  <a:schemeClr val="bg1">
                    <a:lumMod val="65000"/>
                  </a:schemeClr>
                </a:solidFill>
                <a:latin typeface="Batang" panose="02030600000101010101" charset="-127"/>
                <a:ea typeface="Batang" panose="02030600000101010101" charset="-127"/>
              </a:endParaRPr>
            </a:p>
          </p:txBody>
        </p:sp>
        <p:grpSp>
          <p:nvGrpSpPr>
            <p:cNvPr id="24" name="组合 23"/>
            <p:cNvGrpSpPr/>
            <p:nvPr/>
          </p:nvGrpSpPr>
          <p:grpSpPr>
            <a:xfrm>
              <a:off x="1359324" y="4119394"/>
              <a:ext cx="1965325" cy="1254760"/>
              <a:chOff x="2257" y="7604"/>
              <a:chExt cx="3095" cy="1976"/>
            </a:xfrm>
          </p:grpSpPr>
          <p:sp>
            <p:nvSpPr>
              <p:cNvPr id="25" name="文本框 24"/>
              <p:cNvSpPr txBox="1"/>
              <p:nvPr/>
            </p:nvSpPr>
            <p:spPr>
              <a:xfrm>
                <a:off x="2284" y="8271"/>
                <a:ext cx="3068" cy="1309"/>
              </a:xfrm>
              <a:prstGeom prst="rect">
                <a:avLst/>
              </a:prstGeom>
              <a:noFill/>
            </p:spPr>
            <p:txBody>
              <a:bodyPr wrap="square" rtlCol="0" anchor="t">
                <a:spAutoFit/>
              </a:bodyPr>
              <a:lstStyle/>
              <a:p>
                <a:pPr algn="ctr"/>
                <a:r>
                  <a:rPr lang="zh-CN" altLang="en-US" sz="1200" dirty="0">
                    <a:solidFill>
                      <a:schemeClr val="bg1">
                        <a:lumMod val="65000"/>
                      </a:schemeClr>
                    </a:solidFill>
                    <a:latin typeface="Batang" panose="02030600000101010101" charset="-127"/>
                    <a:ea typeface="Batang" panose="02030600000101010101" charset="-127"/>
                    <a:sym typeface="+mn-ea"/>
                  </a:rPr>
                  <a:t>请在此处添加详细描述文本，尽量与标题文本语言风格相符合，语言描述尽量简洁生动。</a:t>
                </a:r>
                <a:endParaRPr lang="en-US" altLang="zh-CN" sz="1200" dirty="0">
                  <a:solidFill>
                    <a:schemeClr val="bg1">
                      <a:lumMod val="65000"/>
                    </a:schemeClr>
                  </a:solidFill>
                  <a:latin typeface="Batang" panose="02030600000101010101" charset="-127"/>
                  <a:ea typeface="Batang" panose="02030600000101010101" charset="-127"/>
                  <a:sym typeface="+mn-ea"/>
                </a:endParaRPr>
              </a:p>
            </p:txBody>
          </p:sp>
          <p:sp>
            <p:nvSpPr>
              <p:cNvPr id="26" name="文本框 25"/>
              <p:cNvSpPr txBox="1"/>
              <p:nvPr/>
            </p:nvSpPr>
            <p:spPr>
              <a:xfrm>
                <a:off x="2257" y="7604"/>
                <a:ext cx="3068" cy="582"/>
              </a:xfrm>
              <a:prstGeom prst="rect">
                <a:avLst/>
              </a:prstGeom>
              <a:noFill/>
            </p:spPr>
            <p:txBody>
              <a:bodyPr wrap="square" rtlCol="0" anchor="t">
                <a:spAutoFit/>
              </a:bodyPr>
              <a:lstStyle/>
              <a:p>
                <a:pPr algn="ctr"/>
                <a:r>
                  <a:rPr lang="zh-CN" altLang="en-US" b="1" dirty="0">
                    <a:solidFill>
                      <a:schemeClr val="bg1">
                        <a:lumMod val="65000"/>
                      </a:schemeClr>
                    </a:solidFill>
                    <a:latin typeface="Batang" panose="02030600000101010101" charset="-127"/>
                    <a:ea typeface="Batang" panose="02030600000101010101" charset="-127"/>
                    <a:sym typeface="+mn-ea"/>
                  </a:rPr>
                  <a:t>请输入你的题目</a:t>
                </a:r>
                <a:endParaRPr lang="en-US" altLang="zh-CN" b="1" dirty="0">
                  <a:solidFill>
                    <a:schemeClr val="bg1">
                      <a:lumMod val="65000"/>
                    </a:schemeClr>
                  </a:solidFill>
                  <a:latin typeface="Batang" panose="02030600000101010101" charset="-127"/>
                  <a:ea typeface="Batang" panose="02030600000101010101" charset="-127"/>
                  <a:sym typeface="+mn-ea"/>
                </a:endParaRPr>
              </a:p>
            </p:txBody>
          </p:sp>
        </p:grpSp>
      </p:grpSp>
      <p:grpSp>
        <p:nvGrpSpPr>
          <p:cNvPr id="39" name="组合 38"/>
          <p:cNvGrpSpPr/>
          <p:nvPr/>
        </p:nvGrpSpPr>
        <p:grpSpPr>
          <a:xfrm>
            <a:off x="3785024" y="3490384"/>
            <a:ext cx="1948180" cy="1883770"/>
            <a:chOff x="3785024" y="3490384"/>
            <a:chExt cx="1948180" cy="1883770"/>
          </a:xfrm>
        </p:grpSpPr>
        <p:sp>
          <p:nvSpPr>
            <p:cNvPr id="21" name="TextBox 175"/>
            <p:cNvSpPr txBox="1"/>
            <p:nvPr/>
          </p:nvSpPr>
          <p:spPr>
            <a:xfrm>
              <a:off x="3862465" y="3490384"/>
              <a:ext cx="1717137" cy="584775"/>
            </a:xfrm>
            <a:prstGeom prst="rect">
              <a:avLst/>
            </a:prstGeom>
          </p:spPr>
          <p:txBody>
            <a:bodyPr wrap="none">
              <a:spAutoFit/>
            </a:bodyPr>
            <a:lstStyle>
              <a:defPPr>
                <a:defRPr lang="zh-CN"/>
              </a:defPPr>
              <a:lvl1pPr>
                <a:defRPr sz="900" b="1">
                  <a:solidFill>
                    <a:schemeClr val="bg1"/>
                  </a:solidFill>
                  <a:latin typeface="Arial" panose="020B0604020202020204" pitchFamily="34" charset="0"/>
                  <a:ea typeface="微软雅黑" panose="020B0503020204020204" pitchFamily="34" charset="-122"/>
                  <a:cs typeface="Arial" panose="020B0604020202020204" pitchFamily="34" charset="0"/>
                </a:defRPr>
              </a:lvl1pPr>
            </a:lstStyle>
            <a:p>
              <a:pPr defTabSz="914400" eaLnBrk="0" fontAlgn="base" hangingPunct="0">
                <a:spcBef>
                  <a:spcPct val="0"/>
                </a:spcBef>
                <a:spcAft>
                  <a:spcPct val="0"/>
                </a:spcAft>
              </a:pPr>
              <a:r>
                <a:rPr lang="zh-CN" altLang="en-US" sz="1865" dirty="0">
                  <a:solidFill>
                    <a:schemeClr val="bg1">
                      <a:lumMod val="65000"/>
                    </a:schemeClr>
                  </a:solidFill>
                  <a:latin typeface="Batang" panose="02030600000101010101" charset="-127"/>
                  <a:ea typeface="Batang" panose="02030600000101010101" charset="-127"/>
                </a:rPr>
                <a:t>￥</a:t>
              </a:r>
              <a:r>
                <a:rPr lang="en-US" altLang="zh-CN" sz="3200" dirty="0">
                  <a:solidFill>
                    <a:schemeClr val="bg1">
                      <a:lumMod val="65000"/>
                    </a:schemeClr>
                  </a:solidFill>
                  <a:latin typeface="Batang" panose="02030600000101010101" charset="-127"/>
                  <a:ea typeface="Batang" panose="02030600000101010101" charset="-127"/>
                </a:rPr>
                <a:t>350.00</a:t>
              </a:r>
              <a:endParaRPr lang="en-US" altLang="zh-CN" sz="3200" dirty="0">
                <a:solidFill>
                  <a:schemeClr val="bg1">
                    <a:lumMod val="65000"/>
                  </a:schemeClr>
                </a:solidFill>
                <a:latin typeface="Batang" panose="02030600000101010101" charset="-127"/>
                <a:ea typeface="Batang" panose="02030600000101010101" charset="-127"/>
              </a:endParaRPr>
            </a:p>
          </p:txBody>
        </p:sp>
        <p:grpSp>
          <p:nvGrpSpPr>
            <p:cNvPr id="27" name="组合 26"/>
            <p:cNvGrpSpPr/>
            <p:nvPr/>
          </p:nvGrpSpPr>
          <p:grpSpPr>
            <a:xfrm>
              <a:off x="3785024" y="4119394"/>
              <a:ext cx="1948180" cy="1254760"/>
              <a:chOff x="2257" y="7604"/>
              <a:chExt cx="3068" cy="1976"/>
            </a:xfrm>
          </p:grpSpPr>
          <p:sp>
            <p:nvSpPr>
              <p:cNvPr id="28" name="文本框 27"/>
              <p:cNvSpPr txBox="1"/>
              <p:nvPr/>
            </p:nvSpPr>
            <p:spPr>
              <a:xfrm>
                <a:off x="2257" y="8271"/>
                <a:ext cx="3068" cy="1309"/>
              </a:xfrm>
              <a:prstGeom prst="rect">
                <a:avLst/>
              </a:prstGeom>
              <a:noFill/>
            </p:spPr>
            <p:txBody>
              <a:bodyPr wrap="square" rtlCol="0" anchor="t">
                <a:spAutoFit/>
              </a:bodyPr>
              <a:lstStyle/>
              <a:p>
                <a:pPr algn="ctr"/>
                <a:r>
                  <a:rPr lang="zh-CN" altLang="en-US" sz="1200" dirty="0">
                    <a:solidFill>
                      <a:schemeClr val="bg1">
                        <a:lumMod val="65000"/>
                      </a:schemeClr>
                    </a:solidFill>
                    <a:latin typeface="Batang" panose="02030600000101010101" charset="-127"/>
                    <a:ea typeface="Batang" panose="02030600000101010101" charset="-127"/>
                    <a:sym typeface="+mn-ea"/>
                  </a:rPr>
                  <a:t>请在此处添加详细描述文本，尽量与标题文本语言风格相符合，语言描述尽量简洁生动。</a:t>
                </a:r>
                <a:endParaRPr lang="en-US" altLang="zh-CN" sz="1200" dirty="0">
                  <a:solidFill>
                    <a:schemeClr val="bg1">
                      <a:lumMod val="65000"/>
                    </a:schemeClr>
                  </a:solidFill>
                  <a:latin typeface="Batang" panose="02030600000101010101" charset="-127"/>
                  <a:ea typeface="Batang" panose="02030600000101010101" charset="-127"/>
                  <a:sym typeface="+mn-ea"/>
                </a:endParaRPr>
              </a:p>
            </p:txBody>
          </p:sp>
          <p:sp>
            <p:nvSpPr>
              <p:cNvPr id="29" name="文本框 28"/>
              <p:cNvSpPr txBox="1"/>
              <p:nvPr/>
            </p:nvSpPr>
            <p:spPr>
              <a:xfrm>
                <a:off x="2257" y="7604"/>
                <a:ext cx="3068" cy="582"/>
              </a:xfrm>
              <a:prstGeom prst="rect">
                <a:avLst/>
              </a:prstGeom>
              <a:noFill/>
            </p:spPr>
            <p:txBody>
              <a:bodyPr wrap="square" rtlCol="0" anchor="t">
                <a:spAutoFit/>
              </a:bodyPr>
              <a:lstStyle/>
              <a:p>
                <a:pPr algn="ctr"/>
                <a:r>
                  <a:rPr lang="zh-CN" altLang="en-US" b="1" dirty="0">
                    <a:solidFill>
                      <a:schemeClr val="bg1">
                        <a:lumMod val="65000"/>
                      </a:schemeClr>
                    </a:solidFill>
                    <a:latin typeface="Batang" panose="02030600000101010101" charset="-127"/>
                    <a:ea typeface="Batang" panose="02030600000101010101" charset="-127"/>
                    <a:sym typeface="+mn-ea"/>
                  </a:rPr>
                  <a:t>请输入你的题目</a:t>
                </a:r>
                <a:endParaRPr lang="en-US" altLang="zh-CN" b="1" dirty="0">
                  <a:solidFill>
                    <a:schemeClr val="bg1">
                      <a:lumMod val="65000"/>
                    </a:schemeClr>
                  </a:solidFill>
                  <a:latin typeface="Batang" panose="02030600000101010101" charset="-127"/>
                  <a:ea typeface="Batang" panose="02030600000101010101" charset="-127"/>
                  <a:sym typeface="+mn-ea"/>
                </a:endParaRPr>
              </a:p>
            </p:txBody>
          </p:sp>
        </p:grpSp>
      </p:grpSp>
      <p:grpSp>
        <p:nvGrpSpPr>
          <p:cNvPr id="40" name="组合 39"/>
          <p:cNvGrpSpPr/>
          <p:nvPr/>
        </p:nvGrpSpPr>
        <p:grpSpPr>
          <a:xfrm>
            <a:off x="6210724" y="3490384"/>
            <a:ext cx="1948180" cy="1883770"/>
            <a:chOff x="6210724" y="3490384"/>
            <a:chExt cx="1948180" cy="1883770"/>
          </a:xfrm>
        </p:grpSpPr>
        <p:sp>
          <p:nvSpPr>
            <p:cNvPr id="22" name="TextBox 175"/>
            <p:cNvSpPr txBox="1"/>
            <p:nvPr/>
          </p:nvSpPr>
          <p:spPr>
            <a:xfrm>
              <a:off x="6389765" y="3490384"/>
              <a:ext cx="1717137" cy="584775"/>
            </a:xfrm>
            <a:prstGeom prst="rect">
              <a:avLst/>
            </a:prstGeom>
          </p:spPr>
          <p:txBody>
            <a:bodyPr wrap="none">
              <a:spAutoFit/>
            </a:bodyPr>
            <a:lstStyle>
              <a:defPPr>
                <a:defRPr lang="zh-CN"/>
              </a:defPPr>
              <a:lvl1pPr>
                <a:defRPr sz="900" b="1">
                  <a:solidFill>
                    <a:schemeClr val="bg1"/>
                  </a:solidFill>
                  <a:latin typeface="Arial" panose="020B0604020202020204" pitchFamily="34" charset="0"/>
                  <a:ea typeface="微软雅黑" panose="020B0503020204020204" pitchFamily="34" charset="-122"/>
                  <a:cs typeface="Arial" panose="020B0604020202020204" pitchFamily="34" charset="0"/>
                </a:defRPr>
              </a:lvl1pPr>
            </a:lstStyle>
            <a:p>
              <a:pPr defTabSz="914400" eaLnBrk="0" fontAlgn="base" hangingPunct="0">
                <a:spcBef>
                  <a:spcPct val="0"/>
                </a:spcBef>
                <a:spcAft>
                  <a:spcPct val="0"/>
                </a:spcAft>
              </a:pPr>
              <a:r>
                <a:rPr lang="zh-CN" altLang="en-US" sz="1865" dirty="0">
                  <a:solidFill>
                    <a:schemeClr val="bg1">
                      <a:lumMod val="65000"/>
                    </a:schemeClr>
                  </a:solidFill>
                  <a:latin typeface="Batang" panose="02030600000101010101" charset="-127"/>
                  <a:ea typeface="Batang" panose="02030600000101010101" charset="-127"/>
                </a:rPr>
                <a:t>￥</a:t>
              </a:r>
              <a:r>
                <a:rPr lang="en-US" altLang="zh-CN" sz="3200" dirty="0">
                  <a:solidFill>
                    <a:schemeClr val="bg1">
                      <a:lumMod val="65000"/>
                    </a:schemeClr>
                  </a:solidFill>
                  <a:latin typeface="Batang" panose="02030600000101010101" charset="-127"/>
                  <a:ea typeface="Batang" panose="02030600000101010101" charset="-127"/>
                </a:rPr>
                <a:t>400.00</a:t>
              </a:r>
              <a:endParaRPr lang="en-US" altLang="zh-CN" sz="3200" dirty="0">
                <a:solidFill>
                  <a:schemeClr val="bg1">
                    <a:lumMod val="65000"/>
                  </a:schemeClr>
                </a:solidFill>
                <a:latin typeface="Batang" panose="02030600000101010101" charset="-127"/>
                <a:ea typeface="Batang" panose="02030600000101010101" charset="-127"/>
              </a:endParaRPr>
            </a:p>
          </p:txBody>
        </p:sp>
        <p:grpSp>
          <p:nvGrpSpPr>
            <p:cNvPr id="30" name="组合 29"/>
            <p:cNvGrpSpPr/>
            <p:nvPr/>
          </p:nvGrpSpPr>
          <p:grpSpPr>
            <a:xfrm>
              <a:off x="6210724" y="4119394"/>
              <a:ext cx="1948180" cy="1254760"/>
              <a:chOff x="2257" y="7604"/>
              <a:chExt cx="3068" cy="1976"/>
            </a:xfrm>
          </p:grpSpPr>
          <p:sp>
            <p:nvSpPr>
              <p:cNvPr id="31" name="文本框 30"/>
              <p:cNvSpPr txBox="1"/>
              <p:nvPr/>
            </p:nvSpPr>
            <p:spPr>
              <a:xfrm>
                <a:off x="2257" y="8271"/>
                <a:ext cx="3068" cy="1309"/>
              </a:xfrm>
              <a:prstGeom prst="rect">
                <a:avLst/>
              </a:prstGeom>
              <a:noFill/>
            </p:spPr>
            <p:txBody>
              <a:bodyPr wrap="square" rtlCol="0" anchor="t">
                <a:spAutoFit/>
              </a:bodyPr>
              <a:lstStyle/>
              <a:p>
                <a:pPr algn="ctr"/>
                <a:r>
                  <a:rPr lang="zh-CN" altLang="en-US" sz="1200" dirty="0">
                    <a:solidFill>
                      <a:schemeClr val="bg1">
                        <a:lumMod val="65000"/>
                      </a:schemeClr>
                    </a:solidFill>
                    <a:latin typeface="Batang" panose="02030600000101010101" charset="-127"/>
                    <a:ea typeface="Batang" panose="02030600000101010101" charset="-127"/>
                    <a:sym typeface="+mn-ea"/>
                  </a:rPr>
                  <a:t>请在此处添加详细描述文本，尽量与标题文本语言风格相符合，语言描述尽量简洁生动。</a:t>
                </a:r>
                <a:endParaRPr lang="en-US" altLang="zh-CN" sz="1200" dirty="0">
                  <a:solidFill>
                    <a:schemeClr val="bg1">
                      <a:lumMod val="65000"/>
                    </a:schemeClr>
                  </a:solidFill>
                  <a:latin typeface="Batang" panose="02030600000101010101" charset="-127"/>
                  <a:ea typeface="Batang" panose="02030600000101010101" charset="-127"/>
                  <a:sym typeface="+mn-ea"/>
                </a:endParaRPr>
              </a:p>
            </p:txBody>
          </p:sp>
          <p:sp>
            <p:nvSpPr>
              <p:cNvPr id="32" name="文本框 31"/>
              <p:cNvSpPr txBox="1"/>
              <p:nvPr/>
            </p:nvSpPr>
            <p:spPr>
              <a:xfrm>
                <a:off x="2257" y="7604"/>
                <a:ext cx="3068" cy="582"/>
              </a:xfrm>
              <a:prstGeom prst="rect">
                <a:avLst/>
              </a:prstGeom>
              <a:noFill/>
            </p:spPr>
            <p:txBody>
              <a:bodyPr wrap="square" rtlCol="0" anchor="t">
                <a:spAutoFit/>
              </a:bodyPr>
              <a:lstStyle/>
              <a:p>
                <a:pPr algn="ctr"/>
                <a:r>
                  <a:rPr lang="zh-CN" altLang="en-US" b="1" dirty="0">
                    <a:solidFill>
                      <a:schemeClr val="bg1">
                        <a:lumMod val="65000"/>
                      </a:schemeClr>
                    </a:solidFill>
                    <a:latin typeface="Batang" panose="02030600000101010101" charset="-127"/>
                    <a:ea typeface="Batang" panose="02030600000101010101" charset="-127"/>
                    <a:sym typeface="+mn-ea"/>
                  </a:rPr>
                  <a:t>请输入你的题目</a:t>
                </a:r>
                <a:endParaRPr lang="en-US" altLang="zh-CN" b="1" dirty="0">
                  <a:solidFill>
                    <a:schemeClr val="bg1">
                      <a:lumMod val="65000"/>
                    </a:schemeClr>
                  </a:solidFill>
                  <a:latin typeface="Batang" panose="02030600000101010101" charset="-127"/>
                  <a:ea typeface="Batang" panose="02030600000101010101" charset="-127"/>
                  <a:sym typeface="+mn-ea"/>
                </a:endParaRPr>
              </a:p>
            </p:txBody>
          </p:sp>
        </p:grpSp>
      </p:grpSp>
      <p:grpSp>
        <p:nvGrpSpPr>
          <p:cNvPr id="41" name="组合 40"/>
          <p:cNvGrpSpPr/>
          <p:nvPr/>
        </p:nvGrpSpPr>
        <p:grpSpPr>
          <a:xfrm>
            <a:off x="8636424" y="3490384"/>
            <a:ext cx="1948180" cy="1883770"/>
            <a:chOff x="8636424" y="3490384"/>
            <a:chExt cx="1948180" cy="1883770"/>
          </a:xfrm>
        </p:grpSpPr>
        <p:sp>
          <p:nvSpPr>
            <p:cNvPr id="23" name="TextBox 175"/>
            <p:cNvSpPr txBox="1"/>
            <p:nvPr/>
          </p:nvSpPr>
          <p:spPr>
            <a:xfrm>
              <a:off x="8675765" y="3490384"/>
              <a:ext cx="1717137" cy="584775"/>
            </a:xfrm>
            <a:prstGeom prst="rect">
              <a:avLst/>
            </a:prstGeom>
          </p:spPr>
          <p:txBody>
            <a:bodyPr wrap="none">
              <a:spAutoFit/>
            </a:bodyPr>
            <a:lstStyle>
              <a:defPPr>
                <a:defRPr lang="zh-CN"/>
              </a:defPPr>
              <a:lvl1pPr>
                <a:defRPr sz="900" b="1">
                  <a:solidFill>
                    <a:schemeClr val="bg1"/>
                  </a:solidFill>
                  <a:latin typeface="Arial" panose="020B0604020202020204" pitchFamily="34" charset="0"/>
                  <a:ea typeface="微软雅黑" panose="020B0503020204020204" pitchFamily="34" charset="-122"/>
                  <a:cs typeface="Arial" panose="020B0604020202020204" pitchFamily="34" charset="0"/>
                </a:defRPr>
              </a:lvl1pPr>
            </a:lstStyle>
            <a:p>
              <a:pPr defTabSz="914400" eaLnBrk="0" fontAlgn="base" hangingPunct="0">
                <a:spcBef>
                  <a:spcPct val="0"/>
                </a:spcBef>
                <a:spcAft>
                  <a:spcPct val="0"/>
                </a:spcAft>
              </a:pPr>
              <a:r>
                <a:rPr lang="zh-CN" altLang="en-US" sz="1865" dirty="0">
                  <a:solidFill>
                    <a:schemeClr val="bg1">
                      <a:lumMod val="65000"/>
                    </a:schemeClr>
                  </a:solidFill>
                  <a:latin typeface="Batang" panose="02030600000101010101" charset="-127"/>
                  <a:ea typeface="Batang" panose="02030600000101010101" charset="-127"/>
                </a:rPr>
                <a:t>￥</a:t>
              </a:r>
              <a:r>
                <a:rPr lang="en-US" altLang="zh-CN" sz="3200" dirty="0">
                  <a:solidFill>
                    <a:schemeClr val="bg1">
                      <a:lumMod val="65000"/>
                    </a:schemeClr>
                  </a:solidFill>
                  <a:latin typeface="Batang" panose="02030600000101010101" charset="-127"/>
                  <a:ea typeface="Batang" panose="02030600000101010101" charset="-127"/>
                </a:rPr>
                <a:t>800.00</a:t>
              </a:r>
              <a:endParaRPr lang="en-US" altLang="zh-CN" sz="3200" dirty="0">
                <a:solidFill>
                  <a:schemeClr val="bg1">
                    <a:lumMod val="65000"/>
                  </a:schemeClr>
                </a:solidFill>
                <a:latin typeface="Batang" panose="02030600000101010101" charset="-127"/>
                <a:ea typeface="Batang" panose="02030600000101010101" charset="-127"/>
              </a:endParaRPr>
            </a:p>
          </p:txBody>
        </p:sp>
        <p:grpSp>
          <p:nvGrpSpPr>
            <p:cNvPr id="33" name="组合 32"/>
            <p:cNvGrpSpPr/>
            <p:nvPr/>
          </p:nvGrpSpPr>
          <p:grpSpPr>
            <a:xfrm>
              <a:off x="8636424" y="4119394"/>
              <a:ext cx="1948180" cy="1254760"/>
              <a:chOff x="2257" y="7604"/>
              <a:chExt cx="3068" cy="1976"/>
            </a:xfrm>
          </p:grpSpPr>
          <p:sp>
            <p:nvSpPr>
              <p:cNvPr id="34" name="文本框 33"/>
              <p:cNvSpPr txBox="1"/>
              <p:nvPr/>
            </p:nvSpPr>
            <p:spPr>
              <a:xfrm>
                <a:off x="2257" y="8271"/>
                <a:ext cx="3068" cy="1309"/>
              </a:xfrm>
              <a:prstGeom prst="rect">
                <a:avLst/>
              </a:prstGeom>
              <a:noFill/>
            </p:spPr>
            <p:txBody>
              <a:bodyPr wrap="square" rtlCol="0" anchor="t">
                <a:spAutoFit/>
              </a:bodyPr>
              <a:lstStyle/>
              <a:p>
                <a:pPr algn="ctr"/>
                <a:r>
                  <a:rPr lang="zh-CN" altLang="en-US" sz="1200" dirty="0">
                    <a:solidFill>
                      <a:schemeClr val="bg1">
                        <a:lumMod val="65000"/>
                      </a:schemeClr>
                    </a:solidFill>
                    <a:latin typeface="Batang" panose="02030600000101010101" charset="-127"/>
                    <a:ea typeface="Batang" panose="02030600000101010101" charset="-127"/>
                    <a:sym typeface="+mn-ea"/>
                  </a:rPr>
                  <a:t>请在此处添加详细描述文本，尽量与标题文本语言风格相符合，语言描述尽量简洁生动。</a:t>
                </a:r>
                <a:endParaRPr lang="en-US" altLang="zh-CN" sz="1200" dirty="0">
                  <a:solidFill>
                    <a:schemeClr val="bg1">
                      <a:lumMod val="65000"/>
                    </a:schemeClr>
                  </a:solidFill>
                  <a:latin typeface="Batang" panose="02030600000101010101" charset="-127"/>
                  <a:ea typeface="Batang" panose="02030600000101010101" charset="-127"/>
                  <a:sym typeface="+mn-ea"/>
                </a:endParaRPr>
              </a:p>
            </p:txBody>
          </p:sp>
          <p:sp>
            <p:nvSpPr>
              <p:cNvPr id="35" name="文本框 34"/>
              <p:cNvSpPr txBox="1"/>
              <p:nvPr/>
            </p:nvSpPr>
            <p:spPr>
              <a:xfrm>
                <a:off x="2257" y="7604"/>
                <a:ext cx="3068" cy="582"/>
              </a:xfrm>
              <a:prstGeom prst="rect">
                <a:avLst/>
              </a:prstGeom>
              <a:noFill/>
            </p:spPr>
            <p:txBody>
              <a:bodyPr wrap="square" rtlCol="0" anchor="t">
                <a:spAutoFit/>
              </a:bodyPr>
              <a:lstStyle/>
              <a:p>
                <a:pPr algn="ctr"/>
                <a:r>
                  <a:rPr lang="zh-CN" altLang="en-US" b="1" dirty="0">
                    <a:solidFill>
                      <a:schemeClr val="bg1">
                        <a:lumMod val="65000"/>
                      </a:schemeClr>
                    </a:solidFill>
                    <a:latin typeface="Batang" panose="02030600000101010101" charset="-127"/>
                    <a:ea typeface="Batang" panose="02030600000101010101" charset="-127"/>
                    <a:sym typeface="+mn-ea"/>
                  </a:rPr>
                  <a:t>请输入你的题目</a:t>
                </a:r>
                <a:endParaRPr lang="en-US" altLang="zh-CN" b="1" dirty="0">
                  <a:solidFill>
                    <a:schemeClr val="bg1">
                      <a:lumMod val="65000"/>
                    </a:schemeClr>
                  </a:solidFill>
                  <a:latin typeface="Batang" panose="02030600000101010101" charset="-127"/>
                  <a:ea typeface="Batang" panose="02030600000101010101" charset="-127"/>
                  <a:sym typeface="+mn-ea"/>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8000">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14:bounceEnd="58000">
                                          <p:cBhvr additive="base">
                                            <p:cTn id="7" dur="500" fill="hold"/>
                                            <p:tgtEl>
                                              <p:spTgt spid="36"/>
                                            </p:tgtEl>
                                            <p:attrNameLst>
                                              <p:attrName>ppt_x</p:attrName>
                                            </p:attrNameLst>
                                          </p:cBhvr>
                                          <p:tavLst>
                                            <p:tav tm="0">
                                              <p:val>
                                                <p:strVal val="#ppt_x"/>
                                              </p:val>
                                            </p:tav>
                                            <p:tav tm="100000">
                                              <p:val>
                                                <p:strVal val="#ppt_x"/>
                                              </p:val>
                                            </p:tav>
                                          </p:tavLst>
                                        </p:anim>
                                        <p:anim calcmode="lin" valueType="num" p14:bounceEnd="58000">
                                          <p:cBhvr additive="base">
                                            <p:cTn id="8" dur="500" fill="hold"/>
                                            <p:tgtEl>
                                              <p:spTgt spid="3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58000">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14:bounceEnd="58000">
                                          <p:cBhvr additive="base">
                                            <p:cTn id="12" dur="500" fill="hold"/>
                                            <p:tgtEl>
                                              <p:spTgt spid="37"/>
                                            </p:tgtEl>
                                            <p:attrNameLst>
                                              <p:attrName>ppt_x</p:attrName>
                                            </p:attrNameLst>
                                          </p:cBhvr>
                                          <p:tavLst>
                                            <p:tav tm="0">
                                              <p:val>
                                                <p:strVal val="#ppt_x"/>
                                              </p:val>
                                            </p:tav>
                                            <p:tav tm="100000">
                                              <p:val>
                                                <p:strVal val="#ppt_x"/>
                                              </p:val>
                                            </p:tav>
                                          </p:tavLst>
                                        </p:anim>
                                        <p:anim calcmode="lin" valueType="num" p14:bounceEnd="58000">
                                          <p:cBhvr additive="base">
                                            <p:cTn id="13" dur="500" fill="hold"/>
                                            <p:tgtEl>
                                              <p:spTgt spid="3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14:presetBounceEnd="58000">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14:bounceEnd="58000">
                                          <p:cBhvr additive="base">
                                            <p:cTn id="17" dur="500" fill="hold"/>
                                            <p:tgtEl>
                                              <p:spTgt spid="10"/>
                                            </p:tgtEl>
                                            <p:attrNameLst>
                                              <p:attrName>ppt_x</p:attrName>
                                            </p:attrNameLst>
                                          </p:cBhvr>
                                          <p:tavLst>
                                            <p:tav tm="0">
                                              <p:val>
                                                <p:strVal val="#ppt_x"/>
                                              </p:val>
                                            </p:tav>
                                            <p:tav tm="100000">
                                              <p:val>
                                                <p:strVal val="#ppt_x"/>
                                              </p:val>
                                            </p:tav>
                                          </p:tavLst>
                                        </p:anim>
                                        <p:anim calcmode="lin" valueType="num" p14:bounceEnd="58000">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58000">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14:bounceEnd="58000">
                                          <p:cBhvr additive="base">
                                            <p:cTn id="22" dur="500" fill="hold"/>
                                            <p:tgtEl>
                                              <p:spTgt spid="15"/>
                                            </p:tgtEl>
                                            <p:attrNameLst>
                                              <p:attrName>ppt_x</p:attrName>
                                            </p:attrNameLst>
                                          </p:cBhvr>
                                          <p:tavLst>
                                            <p:tav tm="0">
                                              <p:val>
                                                <p:strVal val="#ppt_x"/>
                                              </p:val>
                                            </p:tav>
                                            <p:tav tm="100000">
                                              <p:val>
                                                <p:strVal val="#ppt_x"/>
                                              </p:val>
                                            </p:tav>
                                          </p:tavLst>
                                        </p:anim>
                                        <p:anim calcmode="lin" valueType="num" p14:bounceEnd="58000">
                                          <p:cBhvr additive="base">
                                            <p:cTn id="23"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1000" fill="hold"/>
                                            <p:tgtEl>
                                              <p:spTgt spid="38"/>
                                            </p:tgtEl>
                                            <p:attrNameLst>
                                              <p:attrName>ppt_w</p:attrName>
                                            </p:attrNameLst>
                                          </p:cBhvr>
                                          <p:tavLst>
                                            <p:tav tm="0">
                                              <p:val>
                                                <p:fltVal val="0"/>
                                              </p:val>
                                            </p:tav>
                                            <p:tav tm="100000">
                                              <p:val>
                                                <p:strVal val="#ppt_w"/>
                                              </p:val>
                                            </p:tav>
                                          </p:tavLst>
                                        </p:anim>
                                        <p:anim calcmode="lin" valueType="num">
                                          <p:cBhvr>
                                            <p:cTn id="29" dur="1000" fill="hold"/>
                                            <p:tgtEl>
                                              <p:spTgt spid="38"/>
                                            </p:tgtEl>
                                            <p:attrNameLst>
                                              <p:attrName>ppt_h</p:attrName>
                                            </p:attrNameLst>
                                          </p:cBhvr>
                                          <p:tavLst>
                                            <p:tav tm="0">
                                              <p:val>
                                                <p:fltVal val="0"/>
                                              </p:val>
                                            </p:tav>
                                            <p:tav tm="100000">
                                              <p:val>
                                                <p:strVal val="#ppt_h"/>
                                              </p:val>
                                            </p:tav>
                                          </p:tavLst>
                                        </p:anim>
                                        <p:animEffect transition="in" filter="fade">
                                          <p:cBhvr>
                                            <p:cTn id="30" dur="1000"/>
                                            <p:tgtEl>
                                              <p:spTgt spid="38"/>
                                            </p:tgtEl>
                                          </p:cBhvr>
                                        </p:animEffect>
                                      </p:childTnLst>
                                    </p:cTn>
                                  </p:par>
                                  <p:par>
                                    <p:cTn id="31" presetID="53" presetClass="entr" presetSubtype="16"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1000" fill="hold"/>
                                            <p:tgtEl>
                                              <p:spTgt spid="39"/>
                                            </p:tgtEl>
                                            <p:attrNameLst>
                                              <p:attrName>ppt_w</p:attrName>
                                            </p:attrNameLst>
                                          </p:cBhvr>
                                          <p:tavLst>
                                            <p:tav tm="0">
                                              <p:val>
                                                <p:fltVal val="0"/>
                                              </p:val>
                                            </p:tav>
                                            <p:tav tm="100000">
                                              <p:val>
                                                <p:strVal val="#ppt_w"/>
                                              </p:val>
                                            </p:tav>
                                          </p:tavLst>
                                        </p:anim>
                                        <p:anim calcmode="lin" valueType="num">
                                          <p:cBhvr>
                                            <p:cTn id="34" dur="1000" fill="hold"/>
                                            <p:tgtEl>
                                              <p:spTgt spid="39"/>
                                            </p:tgtEl>
                                            <p:attrNameLst>
                                              <p:attrName>ppt_h</p:attrName>
                                            </p:attrNameLst>
                                          </p:cBhvr>
                                          <p:tavLst>
                                            <p:tav tm="0">
                                              <p:val>
                                                <p:fltVal val="0"/>
                                              </p:val>
                                            </p:tav>
                                            <p:tav tm="100000">
                                              <p:val>
                                                <p:strVal val="#ppt_h"/>
                                              </p:val>
                                            </p:tav>
                                          </p:tavLst>
                                        </p:anim>
                                        <p:animEffect transition="in" filter="fade">
                                          <p:cBhvr>
                                            <p:cTn id="35" dur="1000"/>
                                            <p:tgtEl>
                                              <p:spTgt spid="39"/>
                                            </p:tgtEl>
                                          </p:cBhvr>
                                        </p:animEffect>
                                      </p:childTnLst>
                                    </p:cTn>
                                  </p:par>
                                  <p:par>
                                    <p:cTn id="36" presetID="53" presetClass="entr" presetSubtype="16" fill="hold"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p:cTn id="38" dur="1000" fill="hold"/>
                                            <p:tgtEl>
                                              <p:spTgt spid="40"/>
                                            </p:tgtEl>
                                            <p:attrNameLst>
                                              <p:attrName>ppt_w</p:attrName>
                                            </p:attrNameLst>
                                          </p:cBhvr>
                                          <p:tavLst>
                                            <p:tav tm="0">
                                              <p:val>
                                                <p:fltVal val="0"/>
                                              </p:val>
                                            </p:tav>
                                            <p:tav tm="100000">
                                              <p:val>
                                                <p:strVal val="#ppt_w"/>
                                              </p:val>
                                            </p:tav>
                                          </p:tavLst>
                                        </p:anim>
                                        <p:anim calcmode="lin" valueType="num">
                                          <p:cBhvr>
                                            <p:cTn id="39" dur="1000" fill="hold"/>
                                            <p:tgtEl>
                                              <p:spTgt spid="40"/>
                                            </p:tgtEl>
                                            <p:attrNameLst>
                                              <p:attrName>ppt_h</p:attrName>
                                            </p:attrNameLst>
                                          </p:cBhvr>
                                          <p:tavLst>
                                            <p:tav tm="0">
                                              <p:val>
                                                <p:fltVal val="0"/>
                                              </p:val>
                                            </p:tav>
                                            <p:tav tm="100000">
                                              <p:val>
                                                <p:strVal val="#ppt_h"/>
                                              </p:val>
                                            </p:tav>
                                          </p:tavLst>
                                        </p:anim>
                                        <p:animEffect transition="in" filter="fade">
                                          <p:cBhvr>
                                            <p:cTn id="40" dur="1000"/>
                                            <p:tgtEl>
                                              <p:spTgt spid="40"/>
                                            </p:tgtEl>
                                          </p:cBhvr>
                                        </p:animEffect>
                                      </p:childTnLst>
                                    </p:cTn>
                                  </p:par>
                                  <p:par>
                                    <p:cTn id="41" presetID="53" presetClass="entr" presetSubtype="16"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1000" fill="hold"/>
                                            <p:tgtEl>
                                              <p:spTgt spid="41"/>
                                            </p:tgtEl>
                                            <p:attrNameLst>
                                              <p:attrName>ppt_w</p:attrName>
                                            </p:attrNameLst>
                                          </p:cBhvr>
                                          <p:tavLst>
                                            <p:tav tm="0">
                                              <p:val>
                                                <p:fltVal val="0"/>
                                              </p:val>
                                            </p:tav>
                                            <p:tav tm="100000">
                                              <p:val>
                                                <p:strVal val="#ppt_w"/>
                                              </p:val>
                                            </p:tav>
                                          </p:tavLst>
                                        </p:anim>
                                        <p:anim calcmode="lin" valueType="num">
                                          <p:cBhvr>
                                            <p:cTn id="44" dur="1000" fill="hold"/>
                                            <p:tgtEl>
                                              <p:spTgt spid="41"/>
                                            </p:tgtEl>
                                            <p:attrNameLst>
                                              <p:attrName>ppt_h</p:attrName>
                                            </p:attrNameLst>
                                          </p:cBhvr>
                                          <p:tavLst>
                                            <p:tav tm="0">
                                              <p:val>
                                                <p:fltVal val="0"/>
                                              </p:val>
                                            </p:tav>
                                            <p:tav tm="100000">
                                              <p:val>
                                                <p:strVal val="#ppt_h"/>
                                              </p:val>
                                            </p:tav>
                                          </p:tavLst>
                                        </p:anim>
                                        <p:animEffect transition="in" filter="fade">
                                          <p:cBhvr>
                                            <p:cTn id="45"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ppt_x"/>
                                              </p:val>
                                            </p:tav>
                                            <p:tav tm="100000">
                                              <p:val>
                                                <p:strVal val="#ppt_x"/>
                                              </p:val>
                                            </p:tav>
                                          </p:tavLst>
                                        </p:anim>
                                        <p:anim calcmode="lin" valueType="num">
                                          <p:cBhvr additive="base">
                                            <p:cTn id="13" dur="500" fill="hold"/>
                                            <p:tgtEl>
                                              <p:spTgt spid="3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1000" fill="hold"/>
                                            <p:tgtEl>
                                              <p:spTgt spid="38"/>
                                            </p:tgtEl>
                                            <p:attrNameLst>
                                              <p:attrName>ppt_w</p:attrName>
                                            </p:attrNameLst>
                                          </p:cBhvr>
                                          <p:tavLst>
                                            <p:tav tm="0">
                                              <p:val>
                                                <p:fltVal val="0"/>
                                              </p:val>
                                            </p:tav>
                                            <p:tav tm="100000">
                                              <p:val>
                                                <p:strVal val="#ppt_w"/>
                                              </p:val>
                                            </p:tav>
                                          </p:tavLst>
                                        </p:anim>
                                        <p:anim calcmode="lin" valueType="num">
                                          <p:cBhvr>
                                            <p:cTn id="29" dur="1000" fill="hold"/>
                                            <p:tgtEl>
                                              <p:spTgt spid="38"/>
                                            </p:tgtEl>
                                            <p:attrNameLst>
                                              <p:attrName>ppt_h</p:attrName>
                                            </p:attrNameLst>
                                          </p:cBhvr>
                                          <p:tavLst>
                                            <p:tav tm="0">
                                              <p:val>
                                                <p:fltVal val="0"/>
                                              </p:val>
                                            </p:tav>
                                            <p:tav tm="100000">
                                              <p:val>
                                                <p:strVal val="#ppt_h"/>
                                              </p:val>
                                            </p:tav>
                                          </p:tavLst>
                                        </p:anim>
                                        <p:animEffect transition="in" filter="fade">
                                          <p:cBhvr>
                                            <p:cTn id="30" dur="1000"/>
                                            <p:tgtEl>
                                              <p:spTgt spid="38"/>
                                            </p:tgtEl>
                                          </p:cBhvr>
                                        </p:animEffect>
                                      </p:childTnLst>
                                    </p:cTn>
                                  </p:par>
                                  <p:par>
                                    <p:cTn id="31" presetID="53" presetClass="entr" presetSubtype="16"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1000" fill="hold"/>
                                            <p:tgtEl>
                                              <p:spTgt spid="39"/>
                                            </p:tgtEl>
                                            <p:attrNameLst>
                                              <p:attrName>ppt_w</p:attrName>
                                            </p:attrNameLst>
                                          </p:cBhvr>
                                          <p:tavLst>
                                            <p:tav tm="0">
                                              <p:val>
                                                <p:fltVal val="0"/>
                                              </p:val>
                                            </p:tav>
                                            <p:tav tm="100000">
                                              <p:val>
                                                <p:strVal val="#ppt_w"/>
                                              </p:val>
                                            </p:tav>
                                          </p:tavLst>
                                        </p:anim>
                                        <p:anim calcmode="lin" valueType="num">
                                          <p:cBhvr>
                                            <p:cTn id="34" dur="1000" fill="hold"/>
                                            <p:tgtEl>
                                              <p:spTgt spid="39"/>
                                            </p:tgtEl>
                                            <p:attrNameLst>
                                              <p:attrName>ppt_h</p:attrName>
                                            </p:attrNameLst>
                                          </p:cBhvr>
                                          <p:tavLst>
                                            <p:tav tm="0">
                                              <p:val>
                                                <p:fltVal val="0"/>
                                              </p:val>
                                            </p:tav>
                                            <p:tav tm="100000">
                                              <p:val>
                                                <p:strVal val="#ppt_h"/>
                                              </p:val>
                                            </p:tav>
                                          </p:tavLst>
                                        </p:anim>
                                        <p:animEffect transition="in" filter="fade">
                                          <p:cBhvr>
                                            <p:cTn id="35" dur="1000"/>
                                            <p:tgtEl>
                                              <p:spTgt spid="39"/>
                                            </p:tgtEl>
                                          </p:cBhvr>
                                        </p:animEffect>
                                      </p:childTnLst>
                                    </p:cTn>
                                  </p:par>
                                  <p:par>
                                    <p:cTn id="36" presetID="53" presetClass="entr" presetSubtype="16" fill="hold"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p:cTn id="38" dur="1000" fill="hold"/>
                                            <p:tgtEl>
                                              <p:spTgt spid="40"/>
                                            </p:tgtEl>
                                            <p:attrNameLst>
                                              <p:attrName>ppt_w</p:attrName>
                                            </p:attrNameLst>
                                          </p:cBhvr>
                                          <p:tavLst>
                                            <p:tav tm="0">
                                              <p:val>
                                                <p:fltVal val="0"/>
                                              </p:val>
                                            </p:tav>
                                            <p:tav tm="100000">
                                              <p:val>
                                                <p:strVal val="#ppt_w"/>
                                              </p:val>
                                            </p:tav>
                                          </p:tavLst>
                                        </p:anim>
                                        <p:anim calcmode="lin" valueType="num">
                                          <p:cBhvr>
                                            <p:cTn id="39" dur="1000" fill="hold"/>
                                            <p:tgtEl>
                                              <p:spTgt spid="40"/>
                                            </p:tgtEl>
                                            <p:attrNameLst>
                                              <p:attrName>ppt_h</p:attrName>
                                            </p:attrNameLst>
                                          </p:cBhvr>
                                          <p:tavLst>
                                            <p:tav tm="0">
                                              <p:val>
                                                <p:fltVal val="0"/>
                                              </p:val>
                                            </p:tav>
                                            <p:tav tm="100000">
                                              <p:val>
                                                <p:strVal val="#ppt_h"/>
                                              </p:val>
                                            </p:tav>
                                          </p:tavLst>
                                        </p:anim>
                                        <p:animEffect transition="in" filter="fade">
                                          <p:cBhvr>
                                            <p:cTn id="40" dur="1000"/>
                                            <p:tgtEl>
                                              <p:spTgt spid="40"/>
                                            </p:tgtEl>
                                          </p:cBhvr>
                                        </p:animEffect>
                                      </p:childTnLst>
                                    </p:cTn>
                                  </p:par>
                                  <p:par>
                                    <p:cTn id="41" presetID="53" presetClass="entr" presetSubtype="16"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1000" fill="hold"/>
                                            <p:tgtEl>
                                              <p:spTgt spid="41"/>
                                            </p:tgtEl>
                                            <p:attrNameLst>
                                              <p:attrName>ppt_w</p:attrName>
                                            </p:attrNameLst>
                                          </p:cBhvr>
                                          <p:tavLst>
                                            <p:tav tm="0">
                                              <p:val>
                                                <p:fltVal val="0"/>
                                              </p:val>
                                            </p:tav>
                                            <p:tav tm="100000">
                                              <p:val>
                                                <p:strVal val="#ppt_w"/>
                                              </p:val>
                                            </p:tav>
                                          </p:tavLst>
                                        </p:anim>
                                        <p:anim calcmode="lin" valueType="num">
                                          <p:cBhvr>
                                            <p:cTn id="44" dur="1000" fill="hold"/>
                                            <p:tgtEl>
                                              <p:spTgt spid="41"/>
                                            </p:tgtEl>
                                            <p:attrNameLst>
                                              <p:attrName>ppt_h</p:attrName>
                                            </p:attrNameLst>
                                          </p:cBhvr>
                                          <p:tavLst>
                                            <p:tav tm="0">
                                              <p:val>
                                                <p:fltVal val="0"/>
                                              </p:val>
                                            </p:tav>
                                            <p:tav tm="100000">
                                              <p:val>
                                                <p:strVal val="#ppt_h"/>
                                              </p:val>
                                            </p:tav>
                                          </p:tavLst>
                                        </p:anim>
                                        <p:animEffect transition="in" filter="fade">
                                          <p:cBhvr>
                                            <p:cTn id="45"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14815" y="2424056"/>
            <a:ext cx="1495425" cy="1597025"/>
            <a:chOff x="2475706" y="1988910"/>
            <a:chExt cx="1495425" cy="1597025"/>
          </a:xfrm>
        </p:grpSpPr>
        <p:sp>
          <p:nvSpPr>
            <p:cNvPr id="3" name="TextBox 68"/>
            <p:cNvSpPr txBox="1">
              <a:spLocks noChangeArrowheads="1"/>
            </p:cNvSpPr>
            <p:nvPr/>
          </p:nvSpPr>
          <p:spPr bwMode="auto">
            <a:xfrm>
              <a:off x="2836069" y="2623910"/>
              <a:ext cx="758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eaLnBrk="1" hangingPunct="1"/>
              <a:r>
                <a:rPr lang="en-US" altLang="zh-CN" sz="1600" b="1" dirty="0">
                  <a:solidFill>
                    <a:schemeClr val="bg1">
                      <a:lumMod val="65000"/>
                    </a:schemeClr>
                  </a:solidFill>
                  <a:latin typeface="微软雅黑" panose="020B0503020204020204" pitchFamily="34" charset="-122"/>
                  <a:ea typeface="微软雅黑" panose="020B0503020204020204" pitchFamily="34" charset="-122"/>
                </a:rPr>
                <a:t>42%</a:t>
              </a:r>
              <a:endParaRPr lang="zh-CN" altLang="en-US" sz="11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4" name="Freeform 39"/>
            <p:cNvSpPr/>
            <p:nvPr/>
          </p:nvSpPr>
          <p:spPr bwMode="auto">
            <a:xfrm>
              <a:off x="2601119" y="2192110"/>
              <a:ext cx="1168400" cy="1192213"/>
            </a:xfrm>
            <a:custGeom>
              <a:avLst/>
              <a:gdLst>
                <a:gd name="T0" fmla="*/ 2147483647 w 243"/>
                <a:gd name="T1" fmla="*/ 2147483647 h 248"/>
                <a:gd name="T2" fmla="*/ 2147483647 w 243"/>
                <a:gd name="T3" fmla="*/ 2147483647 h 248"/>
                <a:gd name="T4" fmla="*/ 2147483647 w 243"/>
                <a:gd name="T5" fmla="*/ 2147483647 h 248"/>
                <a:gd name="T6" fmla="*/ 2147483647 w 243"/>
                <a:gd name="T7" fmla="*/ 2147483647 h 248"/>
                <a:gd name="T8" fmla="*/ 2147483647 w 243"/>
                <a:gd name="T9" fmla="*/ 2147483647 h 248"/>
                <a:gd name="T10" fmla="*/ 2147483647 w 243"/>
                <a:gd name="T11" fmla="*/ 2147483647 h 248"/>
                <a:gd name="T12" fmla="*/ 2147483647 w 243"/>
                <a:gd name="T13" fmla="*/ 2147483647 h 248"/>
                <a:gd name="T14" fmla="*/ 2147483647 w 243"/>
                <a:gd name="T15" fmla="*/ 0 h 248"/>
                <a:gd name="T16" fmla="*/ 0 w 243"/>
                <a:gd name="T17" fmla="*/ 2147483647 h 248"/>
                <a:gd name="T18" fmla="*/ 2147483647 w 243"/>
                <a:gd name="T19" fmla="*/ 2147483647 h 248"/>
                <a:gd name="T20" fmla="*/ 2147483647 w 243"/>
                <a:gd name="T21" fmla="*/ 2147483647 h 2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43" h="248">
                  <a:moveTo>
                    <a:pt x="119" y="22"/>
                  </a:moveTo>
                  <a:cubicBezTo>
                    <a:pt x="175" y="22"/>
                    <a:pt x="221" y="67"/>
                    <a:pt x="221" y="124"/>
                  </a:cubicBezTo>
                  <a:cubicBezTo>
                    <a:pt x="221" y="181"/>
                    <a:pt x="175" y="227"/>
                    <a:pt x="119" y="227"/>
                  </a:cubicBezTo>
                  <a:cubicBezTo>
                    <a:pt x="119" y="227"/>
                    <a:pt x="118" y="227"/>
                    <a:pt x="118" y="227"/>
                  </a:cubicBezTo>
                  <a:cubicBezTo>
                    <a:pt x="118" y="248"/>
                    <a:pt x="118" y="248"/>
                    <a:pt x="118" y="248"/>
                  </a:cubicBezTo>
                  <a:cubicBezTo>
                    <a:pt x="118" y="248"/>
                    <a:pt x="119" y="248"/>
                    <a:pt x="119" y="248"/>
                  </a:cubicBezTo>
                  <a:cubicBezTo>
                    <a:pt x="187" y="248"/>
                    <a:pt x="243" y="193"/>
                    <a:pt x="243" y="124"/>
                  </a:cubicBezTo>
                  <a:cubicBezTo>
                    <a:pt x="243" y="55"/>
                    <a:pt x="187" y="0"/>
                    <a:pt x="119" y="0"/>
                  </a:cubicBezTo>
                  <a:cubicBezTo>
                    <a:pt x="63" y="0"/>
                    <a:pt x="17" y="36"/>
                    <a:pt x="0" y="85"/>
                  </a:cubicBezTo>
                  <a:cubicBezTo>
                    <a:pt x="21" y="92"/>
                    <a:pt x="21" y="92"/>
                    <a:pt x="21" y="92"/>
                  </a:cubicBezTo>
                  <a:cubicBezTo>
                    <a:pt x="35" y="51"/>
                    <a:pt x="73" y="22"/>
                    <a:pt x="119" y="22"/>
                  </a:cubicBezTo>
                  <a:close/>
                </a:path>
              </a:pathLst>
            </a:custGeom>
            <a:solidFill>
              <a:srgbClr val="B3E5FC"/>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lumMod val="65000"/>
                  </a:schemeClr>
                </a:solidFill>
              </a:endParaRPr>
            </a:p>
          </p:txBody>
        </p:sp>
        <p:sp>
          <p:nvSpPr>
            <p:cNvPr id="5" name="Freeform 40"/>
            <p:cNvSpPr/>
            <p:nvPr/>
          </p:nvSpPr>
          <p:spPr bwMode="auto">
            <a:xfrm>
              <a:off x="2567781" y="1988910"/>
              <a:ext cx="1403350" cy="1597025"/>
            </a:xfrm>
            <a:custGeom>
              <a:avLst/>
              <a:gdLst>
                <a:gd name="T0" fmla="*/ 2147483647 w 292"/>
                <a:gd name="T1" fmla="*/ 2147483647 h 332"/>
                <a:gd name="T2" fmla="*/ 2147483647 w 292"/>
                <a:gd name="T3" fmla="*/ 2147483647 h 332"/>
                <a:gd name="T4" fmla="*/ 2147483647 w 292"/>
                <a:gd name="T5" fmla="*/ 2147483647 h 332"/>
                <a:gd name="T6" fmla="*/ 2147483647 w 292"/>
                <a:gd name="T7" fmla="*/ 2147483647 h 332"/>
                <a:gd name="T8" fmla="*/ 2147483647 w 292"/>
                <a:gd name="T9" fmla="*/ 2147483647 h 332"/>
                <a:gd name="T10" fmla="*/ 2147483647 w 292"/>
                <a:gd name="T11" fmla="*/ 2147483647 h 332"/>
                <a:gd name="T12" fmla="*/ 2147483647 w 292"/>
                <a:gd name="T13" fmla="*/ 2147483647 h 332"/>
                <a:gd name="T14" fmla="*/ 2147483647 w 292"/>
                <a:gd name="T15" fmla="*/ 0 h 332"/>
                <a:gd name="T16" fmla="*/ 0 w 292"/>
                <a:gd name="T17" fmla="*/ 2147483647 h 332"/>
                <a:gd name="T18" fmla="*/ 2147483647 w 292"/>
                <a:gd name="T19" fmla="*/ 2147483647 h 332"/>
                <a:gd name="T20" fmla="*/ 2147483647 w 292"/>
                <a:gd name="T21" fmla="*/ 2147483647 h 3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2" h="332">
                  <a:moveTo>
                    <a:pt x="126" y="21"/>
                  </a:moveTo>
                  <a:cubicBezTo>
                    <a:pt x="206" y="21"/>
                    <a:pt x="271" y="86"/>
                    <a:pt x="271" y="166"/>
                  </a:cubicBezTo>
                  <a:cubicBezTo>
                    <a:pt x="271" y="246"/>
                    <a:pt x="206" y="311"/>
                    <a:pt x="126" y="311"/>
                  </a:cubicBezTo>
                  <a:cubicBezTo>
                    <a:pt x="126" y="311"/>
                    <a:pt x="125" y="311"/>
                    <a:pt x="125" y="311"/>
                  </a:cubicBezTo>
                  <a:cubicBezTo>
                    <a:pt x="125" y="332"/>
                    <a:pt x="125" y="332"/>
                    <a:pt x="125" y="332"/>
                  </a:cubicBezTo>
                  <a:cubicBezTo>
                    <a:pt x="125" y="332"/>
                    <a:pt x="126" y="332"/>
                    <a:pt x="126" y="332"/>
                  </a:cubicBezTo>
                  <a:cubicBezTo>
                    <a:pt x="217" y="332"/>
                    <a:pt x="292" y="258"/>
                    <a:pt x="292" y="166"/>
                  </a:cubicBezTo>
                  <a:cubicBezTo>
                    <a:pt x="292" y="74"/>
                    <a:pt x="217" y="0"/>
                    <a:pt x="126" y="0"/>
                  </a:cubicBezTo>
                  <a:cubicBezTo>
                    <a:pt x="76" y="0"/>
                    <a:pt x="31" y="22"/>
                    <a:pt x="0" y="57"/>
                  </a:cubicBezTo>
                  <a:cubicBezTo>
                    <a:pt x="16" y="71"/>
                    <a:pt x="16" y="71"/>
                    <a:pt x="16" y="71"/>
                  </a:cubicBezTo>
                  <a:cubicBezTo>
                    <a:pt x="43" y="40"/>
                    <a:pt x="82" y="21"/>
                    <a:pt x="126" y="21"/>
                  </a:cubicBezTo>
                  <a:close/>
                </a:path>
              </a:pathLst>
            </a:custGeom>
            <a:solidFill>
              <a:srgbClr val="B2DFDB"/>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dirty="0">
                <a:solidFill>
                  <a:schemeClr val="bg1">
                    <a:lumMod val="65000"/>
                  </a:schemeClr>
                </a:solidFill>
              </a:endParaRPr>
            </a:p>
          </p:txBody>
        </p:sp>
        <p:sp>
          <p:nvSpPr>
            <p:cNvPr id="6" name="Freeform 41"/>
            <p:cNvSpPr/>
            <p:nvPr/>
          </p:nvSpPr>
          <p:spPr bwMode="auto">
            <a:xfrm>
              <a:off x="3059906" y="2296885"/>
              <a:ext cx="604838" cy="987425"/>
            </a:xfrm>
            <a:custGeom>
              <a:avLst/>
              <a:gdLst>
                <a:gd name="T0" fmla="*/ 2147483647 w 126"/>
                <a:gd name="T1" fmla="*/ 2147483647 h 205"/>
                <a:gd name="T2" fmla="*/ 2147483647 w 126"/>
                <a:gd name="T3" fmla="*/ 2147483647 h 205"/>
                <a:gd name="T4" fmla="*/ 2147483647 w 126"/>
                <a:gd name="T5" fmla="*/ 2147483647 h 205"/>
                <a:gd name="T6" fmla="*/ 2147483647 w 126"/>
                <a:gd name="T7" fmla="*/ 2147483647 h 205"/>
                <a:gd name="T8" fmla="*/ 2147483647 w 126"/>
                <a:gd name="T9" fmla="*/ 2147483647 h 205"/>
                <a:gd name="T10" fmla="*/ 2147483647 w 126"/>
                <a:gd name="T11" fmla="*/ 2147483647 h 205"/>
                <a:gd name="T12" fmla="*/ 2147483647 w 126"/>
                <a:gd name="T13" fmla="*/ 2147483647 h 205"/>
                <a:gd name="T14" fmla="*/ 2147483647 w 126"/>
                <a:gd name="T15" fmla="*/ 0 h 205"/>
                <a:gd name="T16" fmla="*/ 0 w 126"/>
                <a:gd name="T17" fmla="*/ 2147483647 h 205"/>
                <a:gd name="T18" fmla="*/ 2147483647 w 126"/>
                <a:gd name="T19" fmla="*/ 2147483647 h 205"/>
                <a:gd name="T20" fmla="*/ 2147483647 w 126"/>
                <a:gd name="T21" fmla="*/ 2147483647 h 20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6" h="205">
                  <a:moveTo>
                    <a:pt x="24" y="21"/>
                  </a:moveTo>
                  <a:cubicBezTo>
                    <a:pt x="68" y="21"/>
                    <a:pt x="105" y="57"/>
                    <a:pt x="105" y="102"/>
                  </a:cubicBezTo>
                  <a:cubicBezTo>
                    <a:pt x="105" y="147"/>
                    <a:pt x="68" y="183"/>
                    <a:pt x="24" y="183"/>
                  </a:cubicBezTo>
                  <a:cubicBezTo>
                    <a:pt x="24" y="183"/>
                    <a:pt x="24" y="183"/>
                    <a:pt x="23" y="183"/>
                  </a:cubicBezTo>
                  <a:cubicBezTo>
                    <a:pt x="23" y="205"/>
                    <a:pt x="23" y="205"/>
                    <a:pt x="23" y="205"/>
                  </a:cubicBezTo>
                  <a:cubicBezTo>
                    <a:pt x="23" y="205"/>
                    <a:pt x="24" y="205"/>
                    <a:pt x="24" y="205"/>
                  </a:cubicBezTo>
                  <a:cubicBezTo>
                    <a:pt x="80" y="205"/>
                    <a:pt x="126" y="159"/>
                    <a:pt x="126" y="102"/>
                  </a:cubicBezTo>
                  <a:cubicBezTo>
                    <a:pt x="126" y="45"/>
                    <a:pt x="80" y="0"/>
                    <a:pt x="24" y="0"/>
                  </a:cubicBezTo>
                  <a:cubicBezTo>
                    <a:pt x="16" y="0"/>
                    <a:pt x="8" y="0"/>
                    <a:pt x="0" y="2"/>
                  </a:cubicBezTo>
                  <a:cubicBezTo>
                    <a:pt x="5" y="23"/>
                    <a:pt x="5" y="23"/>
                    <a:pt x="5" y="23"/>
                  </a:cubicBezTo>
                  <a:cubicBezTo>
                    <a:pt x="11" y="22"/>
                    <a:pt x="17" y="21"/>
                    <a:pt x="24" y="21"/>
                  </a:cubicBezTo>
                  <a:close/>
                </a:path>
              </a:pathLst>
            </a:custGeom>
            <a:solidFill>
              <a:srgbClr val="FFE082"/>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lumMod val="65000"/>
                  </a:schemeClr>
                </a:solidFill>
              </a:endParaRPr>
            </a:p>
          </p:txBody>
        </p:sp>
        <p:sp>
          <p:nvSpPr>
            <p:cNvPr id="7" name="Freeform 42"/>
            <p:cNvSpPr/>
            <p:nvPr/>
          </p:nvSpPr>
          <p:spPr bwMode="auto">
            <a:xfrm>
              <a:off x="2475706" y="2090510"/>
              <a:ext cx="1395413" cy="1395413"/>
            </a:xfrm>
            <a:custGeom>
              <a:avLst/>
              <a:gdLst>
                <a:gd name="T0" fmla="*/ 2147483647 w 290"/>
                <a:gd name="T1" fmla="*/ 2147483647 h 290"/>
                <a:gd name="T2" fmla="*/ 2147483647 w 290"/>
                <a:gd name="T3" fmla="*/ 2147483647 h 290"/>
                <a:gd name="T4" fmla="*/ 2147483647 w 290"/>
                <a:gd name="T5" fmla="*/ 2147483647 h 290"/>
                <a:gd name="T6" fmla="*/ 2147483647 w 290"/>
                <a:gd name="T7" fmla="*/ 2147483647 h 290"/>
                <a:gd name="T8" fmla="*/ 2147483647 w 290"/>
                <a:gd name="T9" fmla="*/ 2147483647 h 290"/>
                <a:gd name="T10" fmla="*/ 2147483647 w 290"/>
                <a:gd name="T11" fmla="*/ 2147483647 h 290"/>
                <a:gd name="T12" fmla="*/ 2147483647 w 290"/>
                <a:gd name="T13" fmla="*/ 2147483647 h 290"/>
                <a:gd name="T14" fmla="*/ 2147483647 w 290"/>
                <a:gd name="T15" fmla="*/ 2147483647 h 290"/>
                <a:gd name="T16" fmla="*/ 2147483647 w 290"/>
                <a:gd name="T17" fmla="*/ 0 h 290"/>
                <a:gd name="T18" fmla="*/ 0 w 290"/>
                <a:gd name="T19" fmla="*/ 2147483647 h 290"/>
                <a:gd name="T20" fmla="*/ 2147483647 w 290"/>
                <a:gd name="T21" fmla="*/ 2147483647 h 290"/>
                <a:gd name="T22" fmla="*/ 2147483647 w 290"/>
                <a:gd name="T23" fmla="*/ 2147483647 h 290"/>
                <a:gd name="T24" fmla="*/ 2147483647 w 290"/>
                <a:gd name="T25" fmla="*/ 2147483647 h 29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90" h="290">
                  <a:moveTo>
                    <a:pt x="20" y="145"/>
                  </a:moveTo>
                  <a:cubicBezTo>
                    <a:pt x="20" y="76"/>
                    <a:pt x="76" y="21"/>
                    <a:pt x="145" y="21"/>
                  </a:cubicBezTo>
                  <a:cubicBezTo>
                    <a:pt x="213" y="21"/>
                    <a:pt x="269" y="76"/>
                    <a:pt x="269" y="145"/>
                  </a:cubicBezTo>
                  <a:cubicBezTo>
                    <a:pt x="269" y="214"/>
                    <a:pt x="213" y="269"/>
                    <a:pt x="145" y="269"/>
                  </a:cubicBezTo>
                  <a:cubicBezTo>
                    <a:pt x="145" y="269"/>
                    <a:pt x="144" y="269"/>
                    <a:pt x="144" y="269"/>
                  </a:cubicBezTo>
                  <a:cubicBezTo>
                    <a:pt x="144" y="290"/>
                    <a:pt x="144" y="290"/>
                    <a:pt x="144" y="290"/>
                  </a:cubicBezTo>
                  <a:cubicBezTo>
                    <a:pt x="144" y="290"/>
                    <a:pt x="145" y="290"/>
                    <a:pt x="145" y="290"/>
                  </a:cubicBezTo>
                  <a:cubicBezTo>
                    <a:pt x="225" y="290"/>
                    <a:pt x="290" y="225"/>
                    <a:pt x="290" y="145"/>
                  </a:cubicBezTo>
                  <a:cubicBezTo>
                    <a:pt x="290" y="65"/>
                    <a:pt x="225" y="0"/>
                    <a:pt x="145" y="0"/>
                  </a:cubicBezTo>
                  <a:cubicBezTo>
                    <a:pt x="64" y="0"/>
                    <a:pt x="0" y="65"/>
                    <a:pt x="0" y="145"/>
                  </a:cubicBezTo>
                  <a:cubicBezTo>
                    <a:pt x="0" y="151"/>
                    <a:pt x="0" y="157"/>
                    <a:pt x="1" y="163"/>
                  </a:cubicBezTo>
                  <a:cubicBezTo>
                    <a:pt x="21" y="160"/>
                    <a:pt x="21" y="160"/>
                    <a:pt x="21" y="160"/>
                  </a:cubicBezTo>
                  <a:cubicBezTo>
                    <a:pt x="21" y="155"/>
                    <a:pt x="20" y="150"/>
                    <a:pt x="20" y="145"/>
                  </a:cubicBezTo>
                  <a:close/>
                </a:path>
              </a:pathLst>
            </a:custGeom>
            <a:solidFill>
              <a:srgbClr val="FFCDD2"/>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lumMod val="65000"/>
                  </a:schemeClr>
                </a:solidFill>
              </a:endParaRPr>
            </a:p>
          </p:txBody>
        </p:sp>
      </p:grpSp>
      <p:grpSp>
        <p:nvGrpSpPr>
          <p:cNvPr id="8" name="组合 7"/>
          <p:cNvGrpSpPr/>
          <p:nvPr/>
        </p:nvGrpSpPr>
        <p:grpSpPr>
          <a:xfrm>
            <a:off x="4345063" y="2535181"/>
            <a:ext cx="1595438" cy="1374775"/>
            <a:chOff x="4418012" y="2210593"/>
            <a:chExt cx="1595438" cy="1374775"/>
          </a:xfrm>
        </p:grpSpPr>
        <p:sp>
          <p:nvSpPr>
            <p:cNvPr id="9" name="Freeform 46"/>
            <p:cNvSpPr/>
            <p:nvPr/>
          </p:nvSpPr>
          <p:spPr bwMode="auto">
            <a:xfrm>
              <a:off x="4619625" y="2421731"/>
              <a:ext cx="1192212" cy="962025"/>
            </a:xfrm>
            <a:custGeom>
              <a:avLst/>
              <a:gdLst>
                <a:gd name="T0" fmla="*/ 2147483647 w 248"/>
                <a:gd name="T1" fmla="*/ 2147483647 h 200"/>
                <a:gd name="T2" fmla="*/ 2147483647 w 248"/>
                <a:gd name="T3" fmla="*/ 2147483647 h 200"/>
                <a:gd name="T4" fmla="*/ 2147483647 w 248"/>
                <a:gd name="T5" fmla="*/ 2147483647 h 200"/>
                <a:gd name="T6" fmla="*/ 2147483647 w 248"/>
                <a:gd name="T7" fmla="*/ 2147483647 h 200"/>
                <a:gd name="T8" fmla="*/ 0 w 248"/>
                <a:gd name="T9" fmla="*/ 2147483647 h 200"/>
                <a:gd name="T10" fmla="*/ 0 w 248"/>
                <a:gd name="T11" fmla="*/ 2147483647 h 200"/>
                <a:gd name="T12" fmla="*/ 2147483647 w 248"/>
                <a:gd name="T13" fmla="*/ 2147483647 h 200"/>
                <a:gd name="T14" fmla="*/ 2147483647 w 248"/>
                <a:gd name="T15" fmla="*/ 2147483647 h 200"/>
                <a:gd name="T16" fmla="*/ 2147483647 w 248"/>
                <a:gd name="T17" fmla="*/ 0 h 200"/>
                <a:gd name="T18" fmla="*/ 2147483647 w 248"/>
                <a:gd name="T19" fmla="*/ 2147483647 h 200"/>
                <a:gd name="T20" fmla="*/ 2147483647 w 248"/>
                <a:gd name="T21" fmla="*/ 2147483647 h 2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48" h="200">
                  <a:moveTo>
                    <a:pt x="227" y="76"/>
                  </a:moveTo>
                  <a:cubicBezTo>
                    <a:pt x="227" y="133"/>
                    <a:pt x="181" y="179"/>
                    <a:pt x="124" y="179"/>
                  </a:cubicBezTo>
                  <a:cubicBezTo>
                    <a:pt x="67" y="179"/>
                    <a:pt x="21" y="133"/>
                    <a:pt x="21" y="76"/>
                  </a:cubicBezTo>
                  <a:cubicBezTo>
                    <a:pt x="21" y="76"/>
                    <a:pt x="21" y="76"/>
                    <a:pt x="21" y="76"/>
                  </a:cubicBezTo>
                  <a:cubicBezTo>
                    <a:pt x="0" y="76"/>
                    <a:pt x="0" y="76"/>
                    <a:pt x="0" y="76"/>
                  </a:cubicBezTo>
                  <a:cubicBezTo>
                    <a:pt x="0" y="76"/>
                    <a:pt x="0" y="76"/>
                    <a:pt x="0" y="76"/>
                  </a:cubicBezTo>
                  <a:cubicBezTo>
                    <a:pt x="0" y="145"/>
                    <a:pt x="55" y="200"/>
                    <a:pt x="124" y="200"/>
                  </a:cubicBezTo>
                  <a:cubicBezTo>
                    <a:pt x="193" y="200"/>
                    <a:pt x="248" y="145"/>
                    <a:pt x="248" y="76"/>
                  </a:cubicBezTo>
                  <a:cubicBezTo>
                    <a:pt x="248" y="47"/>
                    <a:pt x="239" y="21"/>
                    <a:pt x="222" y="0"/>
                  </a:cubicBezTo>
                  <a:cubicBezTo>
                    <a:pt x="205" y="13"/>
                    <a:pt x="205" y="13"/>
                    <a:pt x="205" y="13"/>
                  </a:cubicBezTo>
                  <a:cubicBezTo>
                    <a:pt x="218" y="31"/>
                    <a:pt x="227" y="52"/>
                    <a:pt x="227" y="76"/>
                  </a:cubicBezTo>
                  <a:close/>
                </a:path>
              </a:pathLst>
            </a:custGeom>
            <a:solidFill>
              <a:srgbClr val="B3E5FC"/>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dirty="0">
                <a:solidFill>
                  <a:schemeClr val="bg1">
                    <a:lumMod val="65000"/>
                  </a:schemeClr>
                </a:solidFill>
              </a:endParaRPr>
            </a:p>
          </p:txBody>
        </p:sp>
        <p:sp>
          <p:nvSpPr>
            <p:cNvPr id="10" name="Freeform 47"/>
            <p:cNvSpPr/>
            <p:nvPr/>
          </p:nvSpPr>
          <p:spPr bwMode="auto">
            <a:xfrm>
              <a:off x="4518025" y="2210593"/>
              <a:ext cx="1395412" cy="1274763"/>
            </a:xfrm>
            <a:custGeom>
              <a:avLst/>
              <a:gdLst>
                <a:gd name="T0" fmla="*/ 2147483647 w 290"/>
                <a:gd name="T1" fmla="*/ 2147483647 h 265"/>
                <a:gd name="T2" fmla="*/ 2147483647 w 290"/>
                <a:gd name="T3" fmla="*/ 2147483647 h 265"/>
                <a:gd name="T4" fmla="*/ 2147483647 w 290"/>
                <a:gd name="T5" fmla="*/ 2147483647 h 265"/>
                <a:gd name="T6" fmla="*/ 2147483647 w 290"/>
                <a:gd name="T7" fmla="*/ 2147483647 h 265"/>
                <a:gd name="T8" fmla="*/ 0 w 290"/>
                <a:gd name="T9" fmla="*/ 2147483647 h 265"/>
                <a:gd name="T10" fmla="*/ 0 w 290"/>
                <a:gd name="T11" fmla="*/ 2147483647 h 265"/>
                <a:gd name="T12" fmla="*/ 2147483647 w 290"/>
                <a:gd name="T13" fmla="*/ 2147483647 h 265"/>
                <a:gd name="T14" fmla="*/ 2147483647 w 290"/>
                <a:gd name="T15" fmla="*/ 2147483647 h 265"/>
                <a:gd name="T16" fmla="*/ 2147483647 w 290"/>
                <a:gd name="T17" fmla="*/ 0 h 265"/>
                <a:gd name="T18" fmla="*/ 2147483647 w 290"/>
                <a:gd name="T19" fmla="*/ 2147483647 h 265"/>
                <a:gd name="T20" fmla="*/ 2147483647 w 290"/>
                <a:gd name="T21" fmla="*/ 2147483647 h 2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0" h="265">
                  <a:moveTo>
                    <a:pt x="269" y="120"/>
                  </a:moveTo>
                  <a:cubicBezTo>
                    <a:pt x="269" y="189"/>
                    <a:pt x="214" y="244"/>
                    <a:pt x="145" y="244"/>
                  </a:cubicBezTo>
                  <a:cubicBezTo>
                    <a:pt x="76" y="244"/>
                    <a:pt x="21" y="189"/>
                    <a:pt x="21" y="120"/>
                  </a:cubicBezTo>
                  <a:cubicBezTo>
                    <a:pt x="21" y="120"/>
                    <a:pt x="21" y="120"/>
                    <a:pt x="21" y="120"/>
                  </a:cubicBezTo>
                  <a:cubicBezTo>
                    <a:pt x="0" y="120"/>
                    <a:pt x="0" y="120"/>
                    <a:pt x="0" y="120"/>
                  </a:cubicBezTo>
                  <a:cubicBezTo>
                    <a:pt x="0" y="120"/>
                    <a:pt x="0" y="120"/>
                    <a:pt x="0" y="120"/>
                  </a:cubicBezTo>
                  <a:cubicBezTo>
                    <a:pt x="0" y="200"/>
                    <a:pt x="65" y="265"/>
                    <a:pt x="145" y="265"/>
                  </a:cubicBezTo>
                  <a:cubicBezTo>
                    <a:pt x="225" y="265"/>
                    <a:pt x="290" y="200"/>
                    <a:pt x="290" y="120"/>
                  </a:cubicBezTo>
                  <a:cubicBezTo>
                    <a:pt x="290" y="70"/>
                    <a:pt x="264" y="26"/>
                    <a:pt x="226" y="0"/>
                  </a:cubicBezTo>
                  <a:cubicBezTo>
                    <a:pt x="214" y="17"/>
                    <a:pt x="214" y="17"/>
                    <a:pt x="214" y="17"/>
                  </a:cubicBezTo>
                  <a:cubicBezTo>
                    <a:pt x="247" y="39"/>
                    <a:pt x="269" y="77"/>
                    <a:pt x="269" y="120"/>
                  </a:cubicBezTo>
                  <a:close/>
                </a:path>
              </a:pathLst>
            </a:custGeom>
            <a:solidFill>
              <a:srgbClr val="FFCDD2"/>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lumMod val="65000"/>
                  </a:schemeClr>
                </a:solidFill>
              </a:endParaRPr>
            </a:p>
          </p:txBody>
        </p:sp>
        <p:sp>
          <p:nvSpPr>
            <p:cNvPr id="11" name="Freeform 48"/>
            <p:cNvSpPr/>
            <p:nvPr/>
          </p:nvSpPr>
          <p:spPr bwMode="auto">
            <a:xfrm>
              <a:off x="4418012" y="2507456"/>
              <a:ext cx="1595438" cy="1077912"/>
            </a:xfrm>
            <a:custGeom>
              <a:avLst/>
              <a:gdLst>
                <a:gd name="T0" fmla="*/ 2147483647 w 332"/>
                <a:gd name="T1" fmla="*/ 2147483647 h 224"/>
                <a:gd name="T2" fmla="*/ 2147483647 w 332"/>
                <a:gd name="T3" fmla="*/ 2147483647 h 224"/>
                <a:gd name="T4" fmla="*/ 2147483647 w 332"/>
                <a:gd name="T5" fmla="*/ 2147483647 h 224"/>
                <a:gd name="T6" fmla="*/ 2147483647 w 332"/>
                <a:gd name="T7" fmla="*/ 2147483647 h 224"/>
                <a:gd name="T8" fmla="*/ 0 w 332"/>
                <a:gd name="T9" fmla="*/ 2147483647 h 224"/>
                <a:gd name="T10" fmla="*/ 0 w 332"/>
                <a:gd name="T11" fmla="*/ 2147483647 h 224"/>
                <a:gd name="T12" fmla="*/ 2147483647 w 332"/>
                <a:gd name="T13" fmla="*/ 2147483647 h 224"/>
                <a:gd name="T14" fmla="*/ 2147483647 w 332"/>
                <a:gd name="T15" fmla="*/ 2147483647 h 224"/>
                <a:gd name="T16" fmla="*/ 2147483647 w 332"/>
                <a:gd name="T17" fmla="*/ 0 h 224"/>
                <a:gd name="T18" fmla="*/ 2147483647 w 332"/>
                <a:gd name="T19" fmla="*/ 2147483647 h 224"/>
                <a:gd name="T20" fmla="*/ 2147483647 w 332"/>
                <a:gd name="T21" fmla="*/ 2147483647 h 2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2" h="224">
                  <a:moveTo>
                    <a:pt x="311" y="58"/>
                  </a:moveTo>
                  <a:cubicBezTo>
                    <a:pt x="311" y="138"/>
                    <a:pt x="246" y="203"/>
                    <a:pt x="166" y="203"/>
                  </a:cubicBezTo>
                  <a:cubicBezTo>
                    <a:pt x="86" y="203"/>
                    <a:pt x="21" y="138"/>
                    <a:pt x="21" y="58"/>
                  </a:cubicBezTo>
                  <a:cubicBezTo>
                    <a:pt x="21" y="58"/>
                    <a:pt x="21" y="58"/>
                    <a:pt x="21" y="58"/>
                  </a:cubicBezTo>
                  <a:cubicBezTo>
                    <a:pt x="0" y="58"/>
                    <a:pt x="0" y="58"/>
                    <a:pt x="0" y="58"/>
                  </a:cubicBezTo>
                  <a:cubicBezTo>
                    <a:pt x="0" y="58"/>
                    <a:pt x="0" y="58"/>
                    <a:pt x="0" y="58"/>
                  </a:cubicBezTo>
                  <a:cubicBezTo>
                    <a:pt x="0" y="150"/>
                    <a:pt x="74" y="224"/>
                    <a:pt x="166" y="224"/>
                  </a:cubicBezTo>
                  <a:cubicBezTo>
                    <a:pt x="258" y="224"/>
                    <a:pt x="332" y="150"/>
                    <a:pt x="332" y="58"/>
                  </a:cubicBezTo>
                  <a:cubicBezTo>
                    <a:pt x="332" y="38"/>
                    <a:pt x="328" y="18"/>
                    <a:pt x="322" y="0"/>
                  </a:cubicBezTo>
                  <a:cubicBezTo>
                    <a:pt x="302" y="7"/>
                    <a:pt x="302" y="7"/>
                    <a:pt x="302" y="7"/>
                  </a:cubicBezTo>
                  <a:cubicBezTo>
                    <a:pt x="308" y="23"/>
                    <a:pt x="311" y="40"/>
                    <a:pt x="311" y="58"/>
                  </a:cubicBezTo>
                  <a:close/>
                </a:path>
              </a:pathLst>
            </a:custGeom>
            <a:solidFill>
              <a:srgbClr val="B2DFDB"/>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dirty="0">
                <a:solidFill>
                  <a:schemeClr val="bg1">
                    <a:lumMod val="65000"/>
                  </a:schemeClr>
                </a:solidFill>
              </a:endParaRPr>
            </a:p>
          </p:txBody>
        </p:sp>
        <p:sp>
          <p:nvSpPr>
            <p:cNvPr id="12" name="Freeform 49"/>
            <p:cNvSpPr/>
            <p:nvPr/>
          </p:nvSpPr>
          <p:spPr bwMode="auto">
            <a:xfrm>
              <a:off x="4719637" y="2296318"/>
              <a:ext cx="992188" cy="987425"/>
            </a:xfrm>
            <a:custGeom>
              <a:avLst/>
              <a:gdLst>
                <a:gd name="T0" fmla="*/ 2147483647 w 206"/>
                <a:gd name="T1" fmla="*/ 2147483647 h 205"/>
                <a:gd name="T2" fmla="*/ 2147483647 w 206"/>
                <a:gd name="T3" fmla="*/ 2147483647 h 205"/>
                <a:gd name="T4" fmla="*/ 2147483647 w 206"/>
                <a:gd name="T5" fmla="*/ 2147483647 h 205"/>
                <a:gd name="T6" fmla="*/ 2147483647 w 206"/>
                <a:gd name="T7" fmla="*/ 2147483647 h 205"/>
                <a:gd name="T8" fmla="*/ 2147483647 w 206"/>
                <a:gd name="T9" fmla="*/ 2147483647 h 205"/>
                <a:gd name="T10" fmla="*/ 0 w 206"/>
                <a:gd name="T11" fmla="*/ 2147483647 h 205"/>
                <a:gd name="T12" fmla="*/ 0 w 206"/>
                <a:gd name="T13" fmla="*/ 2147483647 h 205"/>
                <a:gd name="T14" fmla="*/ 2147483647 w 206"/>
                <a:gd name="T15" fmla="*/ 2147483647 h 205"/>
                <a:gd name="T16" fmla="*/ 2147483647 w 206"/>
                <a:gd name="T17" fmla="*/ 2147483647 h 205"/>
                <a:gd name="T18" fmla="*/ 2147483647 w 206"/>
                <a:gd name="T19" fmla="*/ 0 h 205"/>
                <a:gd name="T20" fmla="*/ 2147483647 w 206"/>
                <a:gd name="T21" fmla="*/ 2147483647 h 205"/>
                <a:gd name="T22" fmla="*/ 2147483647 w 206"/>
                <a:gd name="T23" fmla="*/ 2147483647 h 205"/>
                <a:gd name="T24" fmla="*/ 2147483647 w 206"/>
                <a:gd name="T25" fmla="*/ 2147483647 h 20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6" h="205">
                  <a:moveTo>
                    <a:pt x="103" y="21"/>
                  </a:moveTo>
                  <a:cubicBezTo>
                    <a:pt x="148" y="21"/>
                    <a:pt x="184" y="57"/>
                    <a:pt x="184" y="102"/>
                  </a:cubicBezTo>
                  <a:cubicBezTo>
                    <a:pt x="184" y="147"/>
                    <a:pt x="148" y="183"/>
                    <a:pt x="103" y="183"/>
                  </a:cubicBezTo>
                  <a:cubicBezTo>
                    <a:pt x="58" y="183"/>
                    <a:pt x="22" y="147"/>
                    <a:pt x="22" y="102"/>
                  </a:cubicBezTo>
                  <a:cubicBezTo>
                    <a:pt x="22" y="102"/>
                    <a:pt x="22" y="102"/>
                    <a:pt x="22" y="102"/>
                  </a:cubicBezTo>
                  <a:cubicBezTo>
                    <a:pt x="0" y="102"/>
                    <a:pt x="0" y="102"/>
                    <a:pt x="0" y="102"/>
                  </a:cubicBezTo>
                  <a:cubicBezTo>
                    <a:pt x="0" y="102"/>
                    <a:pt x="0" y="102"/>
                    <a:pt x="0" y="102"/>
                  </a:cubicBezTo>
                  <a:cubicBezTo>
                    <a:pt x="0" y="159"/>
                    <a:pt x="46" y="205"/>
                    <a:pt x="103" y="205"/>
                  </a:cubicBezTo>
                  <a:cubicBezTo>
                    <a:pt x="160" y="205"/>
                    <a:pt x="206" y="159"/>
                    <a:pt x="206" y="102"/>
                  </a:cubicBezTo>
                  <a:cubicBezTo>
                    <a:pt x="206" y="45"/>
                    <a:pt x="160" y="0"/>
                    <a:pt x="103" y="0"/>
                  </a:cubicBezTo>
                  <a:cubicBezTo>
                    <a:pt x="73" y="0"/>
                    <a:pt x="46" y="12"/>
                    <a:pt x="27" y="33"/>
                  </a:cubicBezTo>
                  <a:cubicBezTo>
                    <a:pt x="43" y="48"/>
                    <a:pt x="43" y="48"/>
                    <a:pt x="43" y="48"/>
                  </a:cubicBezTo>
                  <a:cubicBezTo>
                    <a:pt x="58" y="31"/>
                    <a:pt x="79" y="21"/>
                    <a:pt x="103" y="21"/>
                  </a:cubicBezTo>
                  <a:close/>
                </a:path>
              </a:pathLst>
            </a:custGeom>
            <a:solidFill>
              <a:srgbClr val="FFE082"/>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lumMod val="65000"/>
                  </a:schemeClr>
                </a:solidFill>
              </a:endParaRPr>
            </a:p>
          </p:txBody>
        </p:sp>
        <p:sp>
          <p:nvSpPr>
            <p:cNvPr id="13" name="TextBox 125"/>
            <p:cNvSpPr txBox="1">
              <a:spLocks noChangeArrowheads="1"/>
            </p:cNvSpPr>
            <p:nvPr/>
          </p:nvSpPr>
          <p:spPr bwMode="auto">
            <a:xfrm>
              <a:off x="4897437" y="2623343"/>
              <a:ext cx="758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eaLnBrk="1" hangingPunct="1"/>
              <a:r>
                <a:rPr lang="en-US" altLang="zh-CN" sz="1600" b="1">
                  <a:solidFill>
                    <a:schemeClr val="bg1">
                      <a:lumMod val="65000"/>
                    </a:schemeClr>
                  </a:solidFill>
                  <a:latin typeface="微软雅黑" panose="020B0503020204020204" pitchFamily="34" charset="-122"/>
                  <a:ea typeface="微软雅黑" panose="020B0503020204020204" pitchFamily="34" charset="-122"/>
                </a:rPr>
                <a:t>36%</a:t>
              </a:r>
              <a:endParaRPr lang="zh-CN" altLang="en-US" sz="1100" b="1">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375324" y="2539149"/>
            <a:ext cx="1597025" cy="1366838"/>
            <a:chOff x="6210300" y="1988343"/>
            <a:chExt cx="1597025" cy="1366838"/>
          </a:xfrm>
        </p:grpSpPr>
        <p:sp>
          <p:nvSpPr>
            <p:cNvPr id="15" name="Freeform 53"/>
            <p:cNvSpPr/>
            <p:nvPr/>
          </p:nvSpPr>
          <p:spPr bwMode="auto">
            <a:xfrm>
              <a:off x="6411912" y="2191543"/>
              <a:ext cx="1198563" cy="1163638"/>
            </a:xfrm>
            <a:custGeom>
              <a:avLst/>
              <a:gdLst>
                <a:gd name="T0" fmla="*/ 2147483647 w 249"/>
                <a:gd name="T1" fmla="*/ 2147483647 h 242"/>
                <a:gd name="T2" fmla="*/ 2147483647 w 249"/>
                <a:gd name="T3" fmla="*/ 2147483647 h 242"/>
                <a:gd name="T4" fmla="*/ 2147483647 w 249"/>
                <a:gd name="T5" fmla="*/ 2147483647 h 242"/>
                <a:gd name="T6" fmla="*/ 2147483647 w 249"/>
                <a:gd name="T7" fmla="*/ 2147483647 h 242"/>
                <a:gd name="T8" fmla="*/ 2147483647 w 249"/>
                <a:gd name="T9" fmla="*/ 2147483647 h 242"/>
                <a:gd name="T10" fmla="*/ 2147483647 w 249"/>
                <a:gd name="T11" fmla="*/ 2147483647 h 242"/>
                <a:gd name="T12" fmla="*/ 2147483647 w 249"/>
                <a:gd name="T13" fmla="*/ 0 h 242"/>
                <a:gd name="T14" fmla="*/ 0 w 249"/>
                <a:gd name="T15" fmla="*/ 2147483647 h 242"/>
                <a:gd name="T16" fmla="*/ 2147483647 w 249"/>
                <a:gd name="T17" fmla="*/ 2147483647 h 242"/>
                <a:gd name="T18" fmla="*/ 2147483647 w 249"/>
                <a:gd name="T19" fmla="*/ 2147483647 h 242"/>
                <a:gd name="T20" fmla="*/ 2147483647 w 249"/>
                <a:gd name="T21" fmla="*/ 2147483647 h 2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49" h="242">
                  <a:moveTo>
                    <a:pt x="22" y="124"/>
                  </a:moveTo>
                  <a:cubicBezTo>
                    <a:pt x="22" y="67"/>
                    <a:pt x="68" y="22"/>
                    <a:pt x="124" y="22"/>
                  </a:cubicBezTo>
                  <a:cubicBezTo>
                    <a:pt x="181" y="22"/>
                    <a:pt x="227" y="67"/>
                    <a:pt x="227" y="124"/>
                  </a:cubicBezTo>
                  <a:cubicBezTo>
                    <a:pt x="227" y="124"/>
                    <a:pt x="227" y="124"/>
                    <a:pt x="227" y="124"/>
                  </a:cubicBezTo>
                  <a:cubicBezTo>
                    <a:pt x="249" y="124"/>
                    <a:pt x="249" y="124"/>
                    <a:pt x="249" y="124"/>
                  </a:cubicBezTo>
                  <a:cubicBezTo>
                    <a:pt x="249" y="124"/>
                    <a:pt x="249" y="124"/>
                    <a:pt x="249" y="124"/>
                  </a:cubicBezTo>
                  <a:cubicBezTo>
                    <a:pt x="249" y="55"/>
                    <a:pt x="193" y="0"/>
                    <a:pt x="124" y="0"/>
                  </a:cubicBezTo>
                  <a:cubicBezTo>
                    <a:pt x="56" y="0"/>
                    <a:pt x="0" y="55"/>
                    <a:pt x="0" y="124"/>
                  </a:cubicBezTo>
                  <a:cubicBezTo>
                    <a:pt x="0" y="179"/>
                    <a:pt x="36" y="226"/>
                    <a:pt x="86" y="242"/>
                  </a:cubicBezTo>
                  <a:cubicBezTo>
                    <a:pt x="92" y="222"/>
                    <a:pt x="92" y="222"/>
                    <a:pt x="92" y="222"/>
                  </a:cubicBezTo>
                  <a:cubicBezTo>
                    <a:pt x="51" y="208"/>
                    <a:pt x="22" y="170"/>
                    <a:pt x="22" y="124"/>
                  </a:cubicBezTo>
                  <a:close/>
                </a:path>
              </a:pathLst>
            </a:custGeom>
            <a:solidFill>
              <a:srgbClr val="B3E5FC"/>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lumMod val="65000"/>
                  </a:schemeClr>
                </a:solidFill>
              </a:endParaRPr>
            </a:p>
          </p:txBody>
        </p:sp>
        <p:sp>
          <p:nvSpPr>
            <p:cNvPr id="16" name="Freeform 54"/>
            <p:cNvSpPr/>
            <p:nvPr/>
          </p:nvSpPr>
          <p:spPr bwMode="auto">
            <a:xfrm>
              <a:off x="6311900" y="2089943"/>
              <a:ext cx="1395412" cy="1227138"/>
            </a:xfrm>
            <a:custGeom>
              <a:avLst/>
              <a:gdLst>
                <a:gd name="T0" fmla="*/ 2147483647 w 290"/>
                <a:gd name="T1" fmla="*/ 2147483647 h 255"/>
                <a:gd name="T2" fmla="*/ 2147483647 w 290"/>
                <a:gd name="T3" fmla="*/ 2147483647 h 255"/>
                <a:gd name="T4" fmla="*/ 2147483647 w 290"/>
                <a:gd name="T5" fmla="*/ 2147483647 h 255"/>
                <a:gd name="T6" fmla="*/ 2147483647 w 290"/>
                <a:gd name="T7" fmla="*/ 2147483647 h 255"/>
                <a:gd name="T8" fmla="*/ 2147483647 w 290"/>
                <a:gd name="T9" fmla="*/ 2147483647 h 255"/>
                <a:gd name="T10" fmla="*/ 2147483647 w 290"/>
                <a:gd name="T11" fmla="*/ 2147483647 h 255"/>
                <a:gd name="T12" fmla="*/ 2147483647 w 290"/>
                <a:gd name="T13" fmla="*/ 0 h 255"/>
                <a:gd name="T14" fmla="*/ 0 w 290"/>
                <a:gd name="T15" fmla="*/ 2147483647 h 255"/>
                <a:gd name="T16" fmla="*/ 2147483647 w 290"/>
                <a:gd name="T17" fmla="*/ 2147483647 h 255"/>
                <a:gd name="T18" fmla="*/ 2147483647 w 290"/>
                <a:gd name="T19" fmla="*/ 2147483647 h 255"/>
                <a:gd name="T20" fmla="*/ 2147483647 w 290"/>
                <a:gd name="T21" fmla="*/ 2147483647 h 2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0" h="255">
                  <a:moveTo>
                    <a:pt x="21" y="145"/>
                  </a:moveTo>
                  <a:cubicBezTo>
                    <a:pt x="21" y="76"/>
                    <a:pt x="77" y="21"/>
                    <a:pt x="145" y="21"/>
                  </a:cubicBezTo>
                  <a:cubicBezTo>
                    <a:pt x="214" y="21"/>
                    <a:pt x="270" y="76"/>
                    <a:pt x="270" y="145"/>
                  </a:cubicBezTo>
                  <a:cubicBezTo>
                    <a:pt x="270" y="145"/>
                    <a:pt x="270" y="145"/>
                    <a:pt x="270" y="145"/>
                  </a:cubicBezTo>
                  <a:cubicBezTo>
                    <a:pt x="290" y="145"/>
                    <a:pt x="290" y="145"/>
                    <a:pt x="290" y="145"/>
                  </a:cubicBezTo>
                  <a:cubicBezTo>
                    <a:pt x="290" y="145"/>
                    <a:pt x="290" y="145"/>
                    <a:pt x="290" y="145"/>
                  </a:cubicBezTo>
                  <a:cubicBezTo>
                    <a:pt x="290" y="65"/>
                    <a:pt x="225" y="0"/>
                    <a:pt x="145" y="0"/>
                  </a:cubicBezTo>
                  <a:cubicBezTo>
                    <a:pt x="65" y="0"/>
                    <a:pt x="0" y="65"/>
                    <a:pt x="0" y="145"/>
                  </a:cubicBezTo>
                  <a:cubicBezTo>
                    <a:pt x="0" y="189"/>
                    <a:pt x="20" y="228"/>
                    <a:pt x="50" y="255"/>
                  </a:cubicBezTo>
                  <a:cubicBezTo>
                    <a:pt x="64" y="239"/>
                    <a:pt x="64" y="239"/>
                    <a:pt x="64" y="239"/>
                  </a:cubicBezTo>
                  <a:cubicBezTo>
                    <a:pt x="38" y="216"/>
                    <a:pt x="21" y="183"/>
                    <a:pt x="21" y="145"/>
                  </a:cubicBezTo>
                  <a:close/>
                </a:path>
              </a:pathLst>
            </a:custGeom>
            <a:solidFill>
              <a:srgbClr val="FFCDD2"/>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dirty="0">
                <a:solidFill>
                  <a:schemeClr val="bg1">
                    <a:lumMod val="65000"/>
                  </a:schemeClr>
                </a:solidFill>
              </a:endParaRPr>
            </a:p>
          </p:txBody>
        </p:sp>
        <p:sp>
          <p:nvSpPr>
            <p:cNvPr id="17" name="Freeform 55"/>
            <p:cNvSpPr/>
            <p:nvPr/>
          </p:nvSpPr>
          <p:spPr bwMode="auto">
            <a:xfrm>
              <a:off x="6210300" y="1988343"/>
              <a:ext cx="1597025" cy="982663"/>
            </a:xfrm>
            <a:custGeom>
              <a:avLst/>
              <a:gdLst>
                <a:gd name="T0" fmla="*/ 2147483647 w 332"/>
                <a:gd name="T1" fmla="*/ 2147483647 h 204"/>
                <a:gd name="T2" fmla="*/ 2147483647 w 332"/>
                <a:gd name="T3" fmla="*/ 2147483647 h 204"/>
                <a:gd name="T4" fmla="*/ 2147483647 w 332"/>
                <a:gd name="T5" fmla="*/ 2147483647 h 204"/>
                <a:gd name="T6" fmla="*/ 2147483647 w 332"/>
                <a:gd name="T7" fmla="*/ 2147483647 h 204"/>
                <a:gd name="T8" fmla="*/ 2147483647 w 332"/>
                <a:gd name="T9" fmla="*/ 2147483647 h 204"/>
                <a:gd name="T10" fmla="*/ 2147483647 w 332"/>
                <a:gd name="T11" fmla="*/ 2147483647 h 204"/>
                <a:gd name="T12" fmla="*/ 2147483647 w 332"/>
                <a:gd name="T13" fmla="*/ 0 h 204"/>
                <a:gd name="T14" fmla="*/ 0 w 332"/>
                <a:gd name="T15" fmla="*/ 2147483647 h 204"/>
                <a:gd name="T16" fmla="*/ 2147483647 w 332"/>
                <a:gd name="T17" fmla="*/ 2147483647 h 204"/>
                <a:gd name="T18" fmla="*/ 2147483647 w 332"/>
                <a:gd name="T19" fmla="*/ 2147483647 h 204"/>
                <a:gd name="T20" fmla="*/ 2147483647 w 332"/>
                <a:gd name="T21" fmla="*/ 2147483647 h 2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2" h="204">
                  <a:moveTo>
                    <a:pt x="21" y="166"/>
                  </a:moveTo>
                  <a:cubicBezTo>
                    <a:pt x="21" y="86"/>
                    <a:pt x="86" y="21"/>
                    <a:pt x="166" y="21"/>
                  </a:cubicBezTo>
                  <a:cubicBezTo>
                    <a:pt x="246" y="21"/>
                    <a:pt x="311" y="86"/>
                    <a:pt x="311" y="166"/>
                  </a:cubicBezTo>
                  <a:cubicBezTo>
                    <a:pt x="311" y="166"/>
                    <a:pt x="311" y="166"/>
                    <a:pt x="311" y="166"/>
                  </a:cubicBezTo>
                  <a:cubicBezTo>
                    <a:pt x="332" y="166"/>
                    <a:pt x="332" y="166"/>
                    <a:pt x="332" y="166"/>
                  </a:cubicBezTo>
                  <a:cubicBezTo>
                    <a:pt x="332" y="166"/>
                    <a:pt x="332" y="166"/>
                    <a:pt x="332" y="166"/>
                  </a:cubicBezTo>
                  <a:cubicBezTo>
                    <a:pt x="332" y="74"/>
                    <a:pt x="258" y="0"/>
                    <a:pt x="166" y="0"/>
                  </a:cubicBezTo>
                  <a:cubicBezTo>
                    <a:pt x="75" y="0"/>
                    <a:pt x="0" y="74"/>
                    <a:pt x="0" y="166"/>
                  </a:cubicBezTo>
                  <a:cubicBezTo>
                    <a:pt x="0" y="179"/>
                    <a:pt x="2" y="192"/>
                    <a:pt x="4" y="204"/>
                  </a:cubicBezTo>
                  <a:cubicBezTo>
                    <a:pt x="25" y="199"/>
                    <a:pt x="25" y="199"/>
                    <a:pt x="25" y="199"/>
                  </a:cubicBezTo>
                  <a:cubicBezTo>
                    <a:pt x="23" y="188"/>
                    <a:pt x="21" y="177"/>
                    <a:pt x="21" y="166"/>
                  </a:cubicBezTo>
                  <a:close/>
                </a:path>
              </a:pathLst>
            </a:custGeom>
            <a:solidFill>
              <a:srgbClr val="B2DFDB"/>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dirty="0">
                <a:solidFill>
                  <a:schemeClr val="bg1">
                    <a:lumMod val="65000"/>
                  </a:schemeClr>
                </a:solidFill>
              </a:endParaRPr>
            </a:p>
          </p:txBody>
        </p:sp>
        <p:sp>
          <p:nvSpPr>
            <p:cNvPr id="18" name="Freeform 56"/>
            <p:cNvSpPr/>
            <p:nvPr/>
          </p:nvSpPr>
          <p:spPr bwMode="auto">
            <a:xfrm>
              <a:off x="6518275" y="2296318"/>
              <a:ext cx="987425" cy="987425"/>
            </a:xfrm>
            <a:custGeom>
              <a:avLst/>
              <a:gdLst>
                <a:gd name="T0" fmla="*/ 2147483647 w 205"/>
                <a:gd name="T1" fmla="*/ 2147483647 h 205"/>
                <a:gd name="T2" fmla="*/ 2147483647 w 205"/>
                <a:gd name="T3" fmla="*/ 2147483647 h 205"/>
                <a:gd name="T4" fmla="*/ 2147483647 w 205"/>
                <a:gd name="T5" fmla="*/ 2147483647 h 205"/>
                <a:gd name="T6" fmla="*/ 2147483647 w 205"/>
                <a:gd name="T7" fmla="*/ 2147483647 h 205"/>
                <a:gd name="T8" fmla="*/ 2147483647 w 205"/>
                <a:gd name="T9" fmla="*/ 2147483647 h 205"/>
                <a:gd name="T10" fmla="*/ 2147483647 w 205"/>
                <a:gd name="T11" fmla="*/ 2147483647 h 205"/>
                <a:gd name="T12" fmla="*/ 2147483647 w 205"/>
                <a:gd name="T13" fmla="*/ 2147483647 h 205"/>
                <a:gd name="T14" fmla="*/ 2147483647 w 205"/>
                <a:gd name="T15" fmla="*/ 0 h 205"/>
                <a:gd name="T16" fmla="*/ 0 w 205"/>
                <a:gd name="T17" fmla="*/ 2147483647 h 205"/>
                <a:gd name="T18" fmla="*/ 2147483647 w 205"/>
                <a:gd name="T19" fmla="*/ 2147483647 h 205"/>
                <a:gd name="T20" fmla="*/ 2147483647 w 205"/>
                <a:gd name="T21" fmla="*/ 2147483647 h 205"/>
                <a:gd name="T22" fmla="*/ 2147483647 w 205"/>
                <a:gd name="T23" fmla="*/ 2147483647 h 205"/>
                <a:gd name="T24" fmla="*/ 2147483647 w 205"/>
                <a:gd name="T25" fmla="*/ 2147483647 h 20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5" h="205">
                  <a:moveTo>
                    <a:pt x="102" y="183"/>
                  </a:moveTo>
                  <a:cubicBezTo>
                    <a:pt x="58" y="183"/>
                    <a:pt x="21" y="147"/>
                    <a:pt x="21" y="102"/>
                  </a:cubicBezTo>
                  <a:cubicBezTo>
                    <a:pt x="21" y="57"/>
                    <a:pt x="58" y="21"/>
                    <a:pt x="102" y="21"/>
                  </a:cubicBezTo>
                  <a:cubicBezTo>
                    <a:pt x="147" y="21"/>
                    <a:pt x="183" y="57"/>
                    <a:pt x="183" y="102"/>
                  </a:cubicBezTo>
                  <a:cubicBezTo>
                    <a:pt x="183" y="102"/>
                    <a:pt x="183" y="102"/>
                    <a:pt x="183" y="102"/>
                  </a:cubicBezTo>
                  <a:cubicBezTo>
                    <a:pt x="205" y="102"/>
                    <a:pt x="205" y="102"/>
                    <a:pt x="205" y="102"/>
                  </a:cubicBezTo>
                  <a:cubicBezTo>
                    <a:pt x="205" y="102"/>
                    <a:pt x="205" y="102"/>
                    <a:pt x="205" y="102"/>
                  </a:cubicBezTo>
                  <a:cubicBezTo>
                    <a:pt x="205" y="45"/>
                    <a:pt x="159" y="0"/>
                    <a:pt x="102" y="0"/>
                  </a:cubicBezTo>
                  <a:cubicBezTo>
                    <a:pt x="46" y="0"/>
                    <a:pt x="0" y="45"/>
                    <a:pt x="0" y="102"/>
                  </a:cubicBezTo>
                  <a:cubicBezTo>
                    <a:pt x="0" y="159"/>
                    <a:pt x="46" y="205"/>
                    <a:pt x="102" y="205"/>
                  </a:cubicBezTo>
                  <a:cubicBezTo>
                    <a:pt x="106" y="205"/>
                    <a:pt x="111" y="204"/>
                    <a:pt x="115" y="204"/>
                  </a:cubicBezTo>
                  <a:cubicBezTo>
                    <a:pt x="112" y="182"/>
                    <a:pt x="112" y="182"/>
                    <a:pt x="112" y="182"/>
                  </a:cubicBezTo>
                  <a:cubicBezTo>
                    <a:pt x="109" y="183"/>
                    <a:pt x="106" y="183"/>
                    <a:pt x="102" y="183"/>
                  </a:cubicBezTo>
                  <a:close/>
                </a:path>
              </a:pathLst>
            </a:custGeom>
            <a:solidFill>
              <a:srgbClr val="FFE082"/>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lumMod val="65000"/>
                  </a:schemeClr>
                </a:solidFill>
              </a:endParaRPr>
            </a:p>
          </p:txBody>
        </p:sp>
        <p:sp>
          <p:nvSpPr>
            <p:cNvPr id="19" name="TextBox 126"/>
            <p:cNvSpPr txBox="1">
              <a:spLocks noChangeArrowheads="1"/>
            </p:cNvSpPr>
            <p:nvPr/>
          </p:nvSpPr>
          <p:spPr bwMode="auto">
            <a:xfrm>
              <a:off x="6688137" y="2623343"/>
              <a:ext cx="758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eaLnBrk="1" hangingPunct="1"/>
              <a:r>
                <a:rPr lang="en-US" altLang="zh-CN" sz="1600" b="1">
                  <a:solidFill>
                    <a:schemeClr val="bg1">
                      <a:lumMod val="65000"/>
                    </a:schemeClr>
                  </a:solidFill>
                  <a:latin typeface="微软雅黑" panose="020B0503020204020204" pitchFamily="34" charset="-122"/>
                  <a:ea typeface="微软雅黑" panose="020B0503020204020204" pitchFamily="34" charset="-122"/>
                </a:rPr>
                <a:t>24%</a:t>
              </a:r>
              <a:endParaRPr lang="zh-CN" altLang="en-US" sz="1100" b="1">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8407173" y="2424056"/>
            <a:ext cx="1370013" cy="1597025"/>
            <a:chOff x="7980362" y="1988343"/>
            <a:chExt cx="1370013" cy="1597025"/>
          </a:xfrm>
        </p:grpSpPr>
        <p:sp>
          <p:nvSpPr>
            <p:cNvPr id="21" name="Freeform 60"/>
            <p:cNvSpPr/>
            <p:nvPr/>
          </p:nvSpPr>
          <p:spPr bwMode="auto">
            <a:xfrm>
              <a:off x="8181975" y="2185193"/>
              <a:ext cx="1168400" cy="1198563"/>
            </a:xfrm>
            <a:custGeom>
              <a:avLst/>
              <a:gdLst>
                <a:gd name="T0" fmla="*/ 2147483647 w 243"/>
                <a:gd name="T1" fmla="*/ 2147483647 h 249"/>
                <a:gd name="T2" fmla="*/ 2147483647 w 243"/>
                <a:gd name="T3" fmla="*/ 2147483647 h 249"/>
                <a:gd name="T4" fmla="*/ 2147483647 w 243"/>
                <a:gd name="T5" fmla="*/ 2147483647 h 249"/>
                <a:gd name="T6" fmla="*/ 2147483647 w 243"/>
                <a:gd name="T7" fmla="*/ 2147483647 h 249"/>
                <a:gd name="T8" fmla="*/ 2147483647 w 243"/>
                <a:gd name="T9" fmla="*/ 0 h 249"/>
                <a:gd name="T10" fmla="*/ 2147483647 w 243"/>
                <a:gd name="T11" fmla="*/ 0 h 249"/>
                <a:gd name="T12" fmla="*/ 2147483647 w 243"/>
                <a:gd name="T13" fmla="*/ 2147483647 h 249"/>
                <a:gd name="T14" fmla="*/ 2147483647 w 243"/>
                <a:gd name="T15" fmla="*/ 2147483647 h 249"/>
                <a:gd name="T16" fmla="*/ 2147483647 w 243"/>
                <a:gd name="T17" fmla="*/ 2147483647 h 249"/>
                <a:gd name="T18" fmla="*/ 2147483647 w 243"/>
                <a:gd name="T19" fmla="*/ 2147483647 h 249"/>
                <a:gd name="T20" fmla="*/ 2147483647 w 243"/>
                <a:gd name="T21" fmla="*/ 2147483647 h 2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43" h="249">
                  <a:moveTo>
                    <a:pt x="125" y="227"/>
                  </a:moveTo>
                  <a:cubicBezTo>
                    <a:pt x="69" y="228"/>
                    <a:pt x="22" y="182"/>
                    <a:pt x="22" y="125"/>
                  </a:cubicBezTo>
                  <a:cubicBezTo>
                    <a:pt x="22" y="69"/>
                    <a:pt x="68" y="22"/>
                    <a:pt x="124" y="22"/>
                  </a:cubicBezTo>
                  <a:cubicBezTo>
                    <a:pt x="124" y="22"/>
                    <a:pt x="125" y="22"/>
                    <a:pt x="125" y="22"/>
                  </a:cubicBezTo>
                  <a:cubicBezTo>
                    <a:pt x="125" y="0"/>
                    <a:pt x="125" y="0"/>
                    <a:pt x="125" y="0"/>
                  </a:cubicBezTo>
                  <a:cubicBezTo>
                    <a:pt x="125" y="0"/>
                    <a:pt x="124" y="0"/>
                    <a:pt x="124" y="0"/>
                  </a:cubicBezTo>
                  <a:cubicBezTo>
                    <a:pt x="56" y="1"/>
                    <a:pt x="0" y="57"/>
                    <a:pt x="1" y="125"/>
                  </a:cubicBezTo>
                  <a:cubicBezTo>
                    <a:pt x="1" y="194"/>
                    <a:pt x="57" y="249"/>
                    <a:pt x="125" y="249"/>
                  </a:cubicBezTo>
                  <a:cubicBezTo>
                    <a:pt x="180" y="249"/>
                    <a:pt x="227" y="213"/>
                    <a:pt x="243" y="163"/>
                  </a:cubicBezTo>
                  <a:cubicBezTo>
                    <a:pt x="222" y="157"/>
                    <a:pt x="222" y="157"/>
                    <a:pt x="222" y="157"/>
                  </a:cubicBezTo>
                  <a:cubicBezTo>
                    <a:pt x="209" y="198"/>
                    <a:pt x="171" y="227"/>
                    <a:pt x="125" y="227"/>
                  </a:cubicBezTo>
                  <a:close/>
                </a:path>
              </a:pathLst>
            </a:custGeom>
            <a:solidFill>
              <a:srgbClr val="B3E5FC"/>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dirty="0">
                <a:solidFill>
                  <a:schemeClr val="bg1">
                    <a:lumMod val="65000"/>
                  </a:schemeClr>
                </a:solidFill>
              </a:endParaRPr>
            </a:p>
          </p:txBody>
        </p:sp>
        <p:sp>
          <p:nvSpPr>
            <p:cNvPr id="22" name="Freeform 61"/>
            <p:cNvSpPr/>
            <p:nvPr/>
          </p:nvSpPr>
          <p:spPr bwMode="auto">
            <a:xfrm>
              <a:off x="8286750" y="2291556"/>
              <a:ext cx="992187" cy="992187"/>
            </a:xfrm>
            <a:custGeom>
              <a:avLst/>
              <a:gdLst>
                <a:gd name="T0" fmla="*/ 2147483647 w 206"/>
                <a:gd name="T1" fmla="*/ 2147483647 h 206"/>
                <a:gd name="T2" fmla="*/ 2147483647 w 206"/>
                <a:gd name="T3" fmla="*/ 2147483647 h 206"/>
                <a:gd name="T4" fmla="*/ 2147483647 w 206"/>
                <a:gd name="T5" fmla="*/ 2147483647 h 206"/>
                <a:gd name="T6" fmla="*/ 2147483647 w 206"/>
                <a:gd name="T7" fmla="*/ 2147483647 h 206"/>
                <a:gd name="T8" fmla="*/ 2147483647 w 206"/>
                <a:gd name="T9" fmla="*/ 2147483647 h 206"/>
                <a:gd name="T10" fmla="*/ 2147483647 w 206"/>
                <a:gd name="T11" fmla="*/ 0 h 206"/>
                <a:gd name="T12" fmla="*/ 2147483647 w 206"/>
                <a:gd name="T13" fmla="*/ 0 h 206"/>
                <a:gd name="T14" fmla="*/ 0 w 206"/>
                <a:gd name="T15" fmla="*/ 2147483647 h 206"/>
                <a:gd name="T16" fmla="*/ 2147483647 w 206"/>
                <a:gd name="T17" fmla="*/ 2147483647 h 206"/>
                <a:gd name="T18" fmla="*/ 2147483647 w 206"/>
                <a:gd name="T19" fmla="*/ 2147483647 h 206"/>
                <a:gd name="T20" fmla="*/ 2147483647 w 206"/>
                <a:gd name="T21" fmla="*/ 2147483647 h 206"/>
                <a:gd name="T22" fmla="*/ 2147483647 w 206"/>
                <a:gd name="T23" fmla="*/ 2147483647 h 206"/>
                <a:gd name="T24" fmla="*/ 2147483647 w 206"/>
                <a:gd name="T25" fmla="*/ 2147483647 h 20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6" h="206">
                  <a:moveTo>
                    <a:pt x="184" y="102"/>
                  </a:moveTo>
                  <a:cubicBezTo>
                    <a:pt x="184" y="147"/>
                    <a:pt x="148" y="183"/>
                    <a:pt x="103" y="184"/>
                  </a:cubicBezTo>
                  <a:cubicBezTo>
                    <a:pt x="59" y="184"/>
                    <a:pt x="22" y="148"/>
                    <a:pt x="22" y="103"/>
                  </a:cubicBezTo>
                  <a:cubicBezTo>
                    <a:pt x="22" y="58"/>
                    <a:pt x="58" y="22"/>
                    <a:pt x="102" y="22"/>
                  </a:cubicBezTo>
                  <a:cubicBezTo>
                    <a:pt x="103" y="22"/>
                    <a:pt x="103" y="22"/>
                    <a:pt x="103" y="22"/>
                  </a:cubicBezTo>
                  <a:cubicBezTo>
                    <a:pt x="103" y="0"/>
                    <a:pt x="103" y="0"/>
                    <a:pt x="103" y="0"/>
                  </a:cubicBezTo>
                  <a:cubicBezTo>
                    <a:pt x="103" y="0"/>
                    <a:pt x="102" y="0"/>
                    <a:pt x="102" y="0"/>
                  </a:cubicBezTo>
                  <a:cubicBezTo>
                    <a:pt x="46" y="0"/>
                    <a:pt x="0" y="47"/>
                    <a:pt x="0" y="103"/>
                  </a:cubicBezTo>
                  <a:cubicBezTo>
                    <a:pt x="0" y="160"/>
                    <a:pt x="47" y="206"/>
                    <a:pt x="103" y="205"/>
                  </a:cubicBezTo>
                  <a:cubicBezTo>
                    <a:pt x="160" y="205"/>
                    <a:pt x="206" y="159"/>
                    <a:pt x="205" y="102"/>
                  </a:cubicBezTo>
                  <a:cubicBezTo>
                    <a:pt x="205" y="94"/>
                    <a:pt x="204" y="86"/>
                    <a:pt x="203" y="79"/>
                  </a:cubicBezTo>
                  <a:cubicBezTo>
                    <a:pt x="182" y="84"/>
                    <a:pt x="182" y="84"/>
                    <a:pt x="182" y="84"/>
                  </a:cubicBezTo>
                  <a:cubicBezTo>
                    <a:pt x="183" y="90"/>
                    <a:pt x="184" y="96"/>
                    <a:pt x="184" y="102"/>
                  </a:cubicBezTo>
                  <a:close/>
                </a:path>
              </a:pathLst>
            </a:custGeom>
            <a:solidFill>
              <a:srgbClr val="FFE082"/>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lumMod val="65000"/>
                  </a:schemeClr>
                </a:solidFill>
              </a:endParaRPr>
            </a:p>
          </p:txBody>
        </p:sp>
        <p:sp>
          <p:nvSpPr>
            <p:cNvPr id="23" name="Freeform 62"/>
            <p:cNvSpPr/>
            <p:nvPr/>
          </p:nvSpPr>
          <p:spPr bwMode="auto">
            <a:xfrm>
              <a:off x="7980362" y="1988343"/>
              <a:ext cx="1201738" cy="1597025"/>
            </a:xfrm>
            <a:custGeom>
              <a:avLst/>
              <a:gdLst>
                <a:gd name="T0" fmla="*/ 2147483647 w 250"/>
                <a:gd name="T1" fmla="*/ 2147483647 h 332"/>
                <a:gd name="T2" fmla="*/ 2147483647 w 250"/>
                <a:gd name="T3" fmla="*/ 2147483647 h 332"/>
                <a:gd name="T4" fmla="*/ 2147483647 w 250"/>
                <a:gd name="T5" fmla="*/ 2147483647 h 332"/>
                <a:gd name="T6" fmla="*/ 2147483647 w 250"/>
                <a:gd name="T7" fmla="*/ 2147483647 h 332"/>
                <a:gd name="T8" fmla="*/ 2147483647 w 250"/>
                <a:gd name="T9" fmla="*/ 0 h 332"/>
                <a:gd name="T10" fmla="*/ 2147483647 w 250"/>
                <a:gd name="T11" fmla="*/ 0 h 332"/>
                <a:gd name="T12" fmla="*/ 2147483647 w 250"/>
                <a:gd name="T13" fmla="*/ 2147483647 h 332"/>
                <a:gd name="T14" fmla="*/ 2147483647 w 250"/>
                <a:gd name="T15" fmla="*/ 2147483647 h 332"/>
                <a:gd name="T16" fmla="*/ 2147483647 w 250"/>
                <a:gd name="T17" fmla="*/ 2147483647 h 332"/>
                <a:gd name="T18" fmla="*/ 2147483647 w 250"/>
                <a:gd name="T19" fmla="*/ 2147483647 h 332"/>
                <a:gd name="T20" fmla="*/ 2147483647 w 250"/>
                <a:gd name="T21" fmla="*/ 2147483647 h 3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50" h="332">
                  <a:moveTo>
                    <a:pt x="168" y="311"/>
                  </a:moveTo>
                  <a:cubicBezTo>
                    <a:pt x="87" y="311"/>
                    <a:pt x="22" y="247"/>
                    <a:pt x="22" y="166"/>
                  </a:cubicBezTo>
                  <a:cubicBezTo>
                    <a:pt x="21" y="86"/>
                    <a:pt x="86" y="21"/>
                    <a:pt x="166" y="21"/>
                  </a:cubicBezTo>
                  <a:cubicBezTo>
                    <a:pt x="166" y="21"/>
                    <a:pt x="166" y="21"/>
                    <a:pt x="167" y="21"/>
                  </a:cubicBezTo>
                  <a:cubicBezTo>
                    <a:pt x="167" y="0"/>
                    <a:pt x="167" y="0"/>
                    <a:pt x="167" y="0"/>
                  </a:cubicBezTo>
                  <a:cubicBezTo>
                    <a:pt x="166" y="0"/>
                    <a:pt x="166" y="0"/>
                    <a:pt x="166" y="0"/>
                  </a:cubicBezTo>
                  <a:cubicBezTo>
                    <a:pt x="74" y="0"/>
                    <a:pt x="0" y="75"/>
                    <a:pt x="1" y="167"/>
                  </a:cubicBezTo>
                  <a:cubicBezTo>
                    <a:pt x="1" y="258"/>
                    <a:pt x="76" y="332"/>
                    <a:pt x="168" y="332"/>
                  </a:cubicBezTo>
                  <a:cubicBezTo>
                    <a:pt x="197" y="332"/>
                    <a:pt x="225" y="324"/>
                    <a:pt x="250" y="310"/>
                  </a:cubicBezTo>
                  <a:cubicBezTo>
                    <a:pt x="239" y="292"/>
                    <a:pt x="239" y="292"/>
                    <a:pt x="239" y="292"/>
                  </a:cubicBezTo>
                  <a:cubicBezTo>
                    <a:pt x="218" y="304"/>
                    <a:pt x="194" y="311"/>
                    <a:pt x="168" y="311"/>
                  </a:cubicBezTo>
                  <a:close/>
                </a:path>
              </a:pathLst>
            </a:custGeom>
            <a:solidFill>
              <a:srgbClr val="B2DFDB"/>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lumMod val="65000"/>
                  </a:schemeClr>
                </a:solidFill>
              </a:endParaRPr>
            </a:p>
          </p:txBody>
        </p:sp>
        <p:sp>
          <p:nvSpPr>
            <p:cNvPr id="24" name="Freeform 63"/>
            <p:cNvSpPr/>
            <p:nvPr/>
          </p:nvSpPr>
          <p:spPr bwMode="auto">
            <a:xfrm>
              <a:off x="8080375" y="2089943"/>
              <a:ext cx="1241425" cy="1395413"/>
            </a:xfrm>
            <a:custGeom>
              <a:avLst/>
              <a:gdLst>
                <a:gd name="T0" fmla="*/ 2147483647 w 258"/>
                <a:gd name="T1" fmla="*/ 2147483647 h 290"/>
                <a:gd name="T2" fmla="*/ 2147483647 w 258"/>
                <a:gd name="T3" fmla="*/ 2147483647 h 290"/>
                <a:gd name="T4" fmla="*/ 2147483647 w 258"/>
                <a:gd name="T5" fmla="*/ 2147483647 h 290"/>
                <a:gd name="T6" fmla="*/ 2147483647 w 258"/>
                <a:gd name="T7" fmla="*/ 2147483647 h 290"/>
                <a:gd name="T8" fmla="*/ 2147483647 w 258"/>
                <a:gd name="T9" fmla="*/ 0 h 290"/>
                <a:gd name="T10" fmla="*/ 2147483647 w 258"/>
                <a:gd name="T11" fmla="*/ 0 h 290"/>
                <a:gd name="T12" fmla="*/ 2147483647 w 258"/>
                <a:gd name="T13" fmla="*/ 2147483647 h 290"/>
                <a:gd name="T14" fmla="*/ 2147483647 w 258"/>
                <a:gd name="T15" fmla="*/ 2147483647 h 290"/>
                <a:gd name="T16" fmla="*/ 2147483647 w 258"/>
                <a:gd name="T17" fmla="*/ 2147483647 h 290"/>
                <a:gd name="T18" fmla="*/ 2147483647 w 258"/>
                <a:gd name="T19" fmla="*/ 2147483647 h 290"/>
                <a:gd name="T20" fmla="*/ 2147483647 w 258"/>
                <a:gd name="T21" fmla="*/ 2147483647 h 2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58" h="290">
                  <a:moveTo>
                    <a:pt x="146" y="269"/>
                  </a:moveTo>
                  <a:cubicBezTo>
                    <a:pt x="78" y="269"/>
                    <a:pt x="22" y="214"/>
                    <a:pt x="22" y="145"/>
                  </a:cubicBezTo>
                  <a:cubicBezTo>
                    <a:pt x="21" y="77"/>
                    <a:pt x="77" y="21"/>
                    <a:pt x="145" y="20"/>
                  </a:cubicBezTo>
                  <a:cubicBezTo>
                    <a:pt x="145" y="20"/>
                    <a:pt x="146" y="20"/>
                    <a:pt x="146" y="20"/>
                  </a:cubicBezTo>
                  <a:cubicBezTo>
                    <a:pt x="146" y="0"/>
                    <a:pt x="146" y="0"/>
                    <a:pt x="146" y="0"/>
                  </a:cubicBezTo>
                  <a:cubicBezTo>
                    <a:pt x="145" y="0"/>
                    <a:pt x="145" y="0"/>
                    <a:pt x="145" y="0"/>
                  </a:cubicBezTo>
                  <a:cubicBezTo>
                    <a:pt x="65" y="0"/>
                    <a:pt x="0" y="65"/>
                    <a:pt x="1" y="145"/>
                  </a:cubicBezTo>
                  <a:cubicBezTo>
                    <a:pt x="1" y="226"/>
                    <a:pt x="66" y="290"/>
                    <a:pt x="147" y="290"/>
                  </a:cubicBezTo>
                  <a:cubicBezTo>
                    <a:pt x="191" y="290"/>
                    <a:pt x="231" y="269"/>
                    <a:pt x="258" y="237"/>
                  </a:cubicBezTo>
                  <a:cubicBezTo>
                    <a:pt x="242" y="224"/>
                    <a:pt x="242" y="224"/>
                    <a:pt x="242" y="224"/>
                  </a:cubicBezTo>
                  <a:cubicBezTo>
                    <a:pt x="219" y="251"/>
                    <a:pt x="185" y="269"/>
                    <a:pt x="146" y="269"/>
                  </a:cubicBezTo>
                  <a:close/>
                </a:path>
              </a:pathLst>
            </a:custGeom>
            <a:solidFill>
              <a:srgbClr val="FFCDD2"/>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dirty="0">
                <a:solidFill>
                  <a:schemeClr val="bg1">
                    <a:lumMod val="65000"/>
                  </a:schemeClr>
                </a:solidFill>
              </a:endParaRPr>
            </a:p>
          </p:txBody>
        </p:sp>
        <p:sp>
          <p:nvSpPr>
            <p:cNvPr id="25" name="TextBox 127"/>
            <p:cNvSpPr txBox="1">
              <a:spLocks noChangeArrowheads="1"/>
            </p:cNvSpPr>
            <p:nvPr/>
          </p:nvSpPr>
          <p:spPr bwMode="auto">
            <a:xfrm>
              <a:off x="8467725" y="2623343"/>
              <a:ext cx="7572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eaLnBrk="1" hangingPunct="1"/>
              <a:r>
                <a:rPr lang="en-US" altLang="zh-CN" sz="1600" b="1" dirty="0">
                  <a:solidFill>
                    <a:schemeClr val="bg1">
                      <a:lumMod val="65000"/>
                    </a:schemeClr>
                  </a:solidFill>
                  <a:latin typeface="微软雅黑" panose="020B0503020204020204" pitchFamily="34" charset="-122"/>
                  <a:ea typeface="微软雅黑" panose="020B0503020204020204" pitchFamily="34" charset="-122"/>
                </a:rPr>
                <a:t>62%</a:t>
              </a:r>
              <a:endParaRPr lang="zh-CN" altLang="en-US" sz="1100" b="1" dirty="0">
                <a:solidFill>
                  <a:schemeClr val="bg1">
                    <a:lumMod val="65000"/>
                  </a:schemeClr>
                </a:solidFill>
                <a:latin typeface="微软雅黑" panose="020B0503020204020204" pitchFamily="34" charset="-122"/>
                <a:ea typeface="微软雅黑" panose="020B0503020204020204" pitchFamily="34" charset="-122"/>
              </a:endParaRPr>
            </a:p>
          </p:txBody>
        </p:sp>
      </p:grpSp>
      <p:sp>
        <p:nvSpPr>
          <p:cNvPr id="26" name="文本框 25"/>
          <p:cNvSpPr txBox="1"/>
          <p:nvPr/>
        </p:nvSpPr>
        <p:spPr>
          <a:xfrm>
            <a:off x="2255113" y="4248094"/>
            <a:ext cx="1453515" cy="1015663"/>
          </a:xfrm>
          <a:prstGeom prst="rect">
            <a:avLst/>
          </a:prstGeom>
          <a:noFill/>
        </p:spPr>
        <p:txBody>
          <a:bodyPr wrap="square" rtlCol="0" anchor="t">
            <a:spAutoFit/>
          </a:bodyPr>
          <a:lstStyle/>
          <a:p>
            <a:r>
              <a:rPr lang="zh-CN" altLang="en-US" sz="1200" dirty="0">
                <a:solidFill>
                  <a:schemeClr val="bg1">
                    <a:lumMod val="65000"/>
                  </a:schemeClr>
                </a:solidFill>
                <a:latin typeface="Batang" panose="02030600000101010101" charset="-127"/>
                <a:ea typeface="Batang" panose="02030600000101010101" charset="-127"/>
                <a:sym typeface="+mn-ea"/>
              </a:rPr>
              <a:t>请在此处添加详细描述文本，尽量与标题文本语言风格相符合，语言描述尽量简洁生动。</a:t>
            </a:r>
            <a:endParaRPr lang="en-US" altLang="zh-CN" sz="1200" dirty="0">
              <a:solidFill>
                <a:schemeClr val="bg1">
                  <a:lumMod val="65000"/>
                </a:schemeClr>
              </a:solidFill>
              <a:latin typeface="Batang" panose="02030600000101010101" charset="-127"/>
              <a:ea typeface="Batang" panose="02030600000101010101" charset="-127"/>
              <a:sym typeface="+mn-ea"/>
            </a:endParaRPr>
          </a:p>
        </p:txBody>
      </p:sp>
      <p:sp>
        <p:nvSpPr>
          <p:cNvPr id="27" name="文本框 26"/>
          <p:cNvSpPr txBox="1"/>
          <p:nvPr/>
        </p:nvSpPr>
        <p:spPr>
          <a:xfrm>
            <a:off x="4319891" y="4247720"/>
            <a:ext cx="1453515" cy="1015663"/>
          </a:xfrm>
          <a:prstGeom prst="rect">
            <a:avLst/>
          </a:prstGeom>
          <a:noFill/>
        </p:spPr>
        <p:txBody>
          <a:bodyPr wrap="square" rtlCol="0" anchor="t">
            <a:spAutoFit/>
          </a:bodyPr>
          <a:lstStyle/>
          <a:p>
            <a:r>
              <a:rPr lang="zh-CN" altLang="en-US" sz="1200" dirty="0">
                <a:solidFill>
                  <a:schemeClr val="bg1">
                    <a:lumMod val="65000"/>
                  </a:schemeClr>
                </a:solidFill>
                <a:latin typeface="Batang" panose="02030600000101010101" charset="-127"/>
                <a:ea typeface="Batang" panose="02030600000101010101" charset="-127"/>
                <a:sym typeface="+mn-ea"/>
              </a:rPr>
              <a:t>请在此处添加详细描述文本，尽量与标题文本语言风格相符合，语言描述尽量简洁生动。</a:t>
            </a:r>
            <a:endParaRPr lang="en-US" altLang="zh-CN" sz="1200" dirty="0">
              <a:solidFill>
                <a:schemeClr val="bg1">
                  <a:lumMod val="65000"/>
                </a:schemeClr>
              </a:solidFill>
              <a:latin typeface="Batang" panose="02030600000101010101" charset="-127"/>
              <a:ea typeface="Batang" panose="02030600000101010101" charset="-127"/>
              <a:sym typeface="+mn-ea"/>
            </a:endParaRPr>
          </a:p>
        </p:txBody>
      </p:sp>
      <p:sp>
        <p:nvSpPr>
          <p:cNvPr id="28" name="文本框 27"/>
          <p:cNvSpPr txBox="1"/>
          <p:nvPr/>
        </p:nvSpPr>
        <p:spPr>
          <a:xfrm>
            <a:off x="6435697" y="4247720"/>
            <a:ext cx="1453515" cy="1015663"/>
          </a:xfrm>
          <a:prstGeom prst="rect">
            <a:avLst/>
          </a:prstGeom>
          <a:noFill/>
        </p:spPr>
        <p:txBody>
          <a:bodyPr wrap="square" rtlCol="0" anchor="t">
            <a:spAutoFit/>
          </a:bodyPr>
          <a:lstStyle/>
          <a:p>
            <a:r>
              <a:rPr lang="zh-CN" altLang="en-US" sz="1200" dirty="0">
                <a:solidFill>
                  <a:schemeClr val="bg1">
                    <a:lumMod val="65000"/>
                  </a:schemeClr>
                </a:solidFill>
                <a:latin typeface="Batang" panose="02030600000101010101" charset="-127"/>
                <a:ea typeface="Batang" panose="02030600000101010101" charset="-127"/>
                <a:sym typeface="+mn-ea"/>
              </a:rPr>
              <a:t>请在此处添加详细描述文本，尽量与标题文本语言风格相符合，语言描述尽量简洁生动。</a:t>
            </a:r>
            <a:endParaRPr lang="en-US" altLang="zh-CN" sz="1200" dirty="0">
              <a:solidFill>
                <a:schemeClr val="bg1">
                  <a:lumMod val="65000"/>
                </a:schemeClr>
              </a:solidFill>
              <a:latin typeface="Batang" panose="02030600000101010101" charset="-127"/>
              <a:ea typeface="Batang" panose="02030600000101010101" charset="-127"/>
              <a:sym typeface="+mn-ea"/>
            </a:endParaRPr>
          </a:p>
        </p:txBody>
      </p:sp>
      <p:sp>
        <p:nvSpPr>
          <p:cNvPr id="29" name="文本框 28"/>
          <p:cNvSpPr txBox="1"/>
          <p:nvPr/>
        </p:nvSpPr>
        <p:spPr>
          <a:xfrm>
            <a:off x="8407173" y="4247720"/>
            <a:ext cx="1453515" cy="1015663"/>
          </a:xfrm>
          <a:prstGeom prst="rect">
            <a:avLst/>
          </a:prstGeom>
          <a:noFill/>
        </p:spPr>
        <p:txBody>
          <a:bodyPr wrap="square" rtlCol="0" anchor="t">
            <a:spAutoFit/>
          </a:bodyPr>
          <a:lstStyle/>
          <a:p>
            <a:r>
              <a:rPr lang="zh-CN" altLang="en-US" sz="1200" dirty="0">
                <a:solidFill>
                  <a:schemeClr val="bg1">
                    <a:lumMod val="65000"/>
                  </a:schemeClr>
                </a:solidFill>
                <a:latin typeface="Batang" panose="02030600000101010101" charset="-127"/>
                <a:ea typeface="Batang" panose="02030600000101010101" charset="-127"/>
                <a:sym typeface="+mn-ea"/>
              </a:rPr>
              <a:t>请在此处添加详细描述文本，尽量与标题文本语言风格相符合，语言描述尽量简洁生动。</a:t>
            </a:r>
            <a:endParaRPr lang="en-US" altLang="zh-CN" sz="1200" dirty="0">
              <a:solidFill>
                <a:schemeClr val="bg1">
                  <a:lumMod val="65000"/>
                </a:schemeClr>
              </a:solidFill>
              <a:latin typeface="Batang" panose="02030600000101010101" charset="-127"/>
              <a:ea typeface="Batang" panose="02030600000101010101" charset="-127"/>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90"/>
                                          </p:val>
                                        </p:tav>
                                        <p:tav tm="100000">
                                          <p:val>
                                            <p:fltVal val="0"/>
                                          </p:val>
                                        </p:tav>
                                      </p:tavLst>
                                    </p:anim>
                                    <p:animEffect transition="in" filter="fade">
                                      <p:cBhvr>
                                        <p:cTn id="18" dur="10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000" fill="hold"/>
                                        <p:tgtEl>
                                          <p:spTgt spid="14"/>
                                        </p:tgtEl>
                                        <p:attrNameLst>
                                          <p:attrName>ppt_w</p:attrName>
                                        </p:attrNameLst>
                                      </p:cBhvr>
                                      <p:tavLst>
                                        <p:tav tm="0">
                                          <p:val>
                                            <p:fltVal val="0"/>
                                          </p:val>
                                        </p:tav>
                                        <p:tav tm="100000">
                                          <p:val>
                                            <p:strVal val="#ppt_w"/>
                                          </p:val>
                                        </p:tav>
                                      </p:tavLst>
                                    </p:anim>
                                    <p:anim calcmode="lin" valueType="num">
                                      <p:cBhvr>
                                        <p:cTn id="24" dur="1000" fill="hold"/>
                                        <p:tgtEl>
                                          <p:spTgt spid="14"/>
                                        </p:tgtEl>
                                        <p:attrNameLst>
                                          <p:attrName>ppt_h</p:attrName>
                                        </p:attrNameLst>
                                      </p:cBhvr>
                                      <p:tavLst>
                                        <p:tav tm="0">
                                          <p:val>
                                            <p:fltVal val="0"/>
                                          </p:val>
                                        </p:tav>
                                        <p:tav tm="100000">
                                          <p:val>
                                            <p:strVal val="#ppt_h"/>
                                          </p:val>
                                        </p:tav>
                                      </p:tavLst>
                                    </p:anim>
                                    <p:anim calcmode="lin" valueType="num">
                                      <p:cBhvr>
                                        <p:cTn id="25" dur="1000" fill="hold"/>
                                        <p:tgtEl>
                                          <p:spTgt spid="14"/>
                                        </p:tgtEl>
                                        <p:attrNameLst>
                                          <p:attrName>style.rotation</p:attrName>
                                        </p:attrNameLst>
                                      </p:cBhvr>
                                      <p:tavLst>
                                        <p:tav tm="0">
                                          <p:val>
                                            <p:fltVal val="90"/>
                                          </p:val>
                                        </p:tav>
                                        <p:tav tm="100000">
                                          <p:val>
                                            <p:fltVal val="0"/>
                                          </p:val>
                                        </p:tav>
                                      </p:tavLst>
                                    </p:anim>
                                    <p:animEffect transition="in" filter="fade">
                                      <p:cBhvr>
                                        <p:cTn id="26" dur="10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1000" fill="hold"/>
                                        <p:tgtEl>
                                          <p:spTgt spid="20"/>
                                        </p:tgtEl>
                                        <p:attrNameLst>
                                          <p:attrName>ppt_w</p:attrName>
                                        </p:attrNameLst>
                                      </p:cBhvr>
                                      <p:tavLst>
                                        <p:tav tm="0">
                                          <p:val>
                                            <p:fltVal val="0"/>
                                          </p:val>
                                        </p:tav>
                                        <p:tav tm="100000">
                                          <p:val>
                                            <p:strVal val="#ppt_w"/>
                                          </p:val>
                                        </p:tav>
                                      </p:tavLst>
                                    </p:anim>
                                    <p:anim calcmode="lin" valueType="num">
                                      <p:cBhvr>
                                        <p:cTn id="32" dur="1000" fill="hold"/>
                                        <p:tgtEl>
                                          <p:spTgt spid="20"/>
                                        </p:tgtEl>
                                        <p:attrNameLst>
                                          <p:attrName>ppt_h</p:attrName>
                                        </p:attrNameLst>
                                      </p:cBhvr>
                                      <p:tavLst>
                                        <p:tav tm="0">
                                          <p:val>
                                            <p:fltVal val="0"/>
                                          </p:val>
                                        </p:tav>
                                        <p:tav tm="100000">
                                          <p:val>
                                            <p:strVal val="#ppt_h"/>
                                          </p:val>
                                        </p:tav>
                                      </p:tavLst>
                                    </p:anim>
                                    <p:anim calcmode="lin" valueType="num">
                                      <p:cBhvr>
                                        <p:cTn id="33" dur="1000" fill="hold"/>
                                        <p:tgtEl>
                                          <p:spTgt spid="20"/>
                                        </p:tgtEl>
                                        <p:attrNameLst>
                                          <p:attrName>style.rotation</p:attrName>
                                        </p:attrNameLst>
                                      </p:cBhvr>
                                      <p:tavLst>
                                        <p:tav tm="0">
                                          <p:val>
                                            <p:fltVal val="90"/>
                                          </p:val>
                                        </p:tav>
                                        <p:tav tm="100000">
                                          <p:val>
                                            <p:fltVal val="0"/>
                                          </p:val>
                                        </p:tav>
                                      </p:tavLst>
                                    </p:anim>
                                    <p:animEffect transition="in" filter="fade">
                                      <p:cBhvr>
                                        <p:cTn id="34" dur="1000"/>
                                        <p:tgtEl>
                                          <p:spTgt spid="20"/>
                                        </p:tgtEl>
                                      </p:cBhvr>
                                    </p:animEffect>
                                  </p:childTnLst>
                                </p:cTn>
                              </p:par>
                            </p:childTnLst>
                          </p:cTn>
                        </p:par>
                        <p:par>
                          <p:cTn id="35" fill="hold">
                            <p:stCondLst>
                              <p:cond delay="1000"/>
                            </p:stCondLst>
                            <p:childTnLst>
                              <p:par>
                                <p:cTn id="36" presetID="2" presetClass="entr" presetSubtype="4"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1000" fill="hold"/>
                                        <p:tgtEl>
                                          <p:spTgt spid="26"/>
                                        </p:tgtEl>
                                        <p:attrNameLst>
                                          <p:attrName>ppt_x</p:attrName>
                                        </p:attrNameLst>
                                      </p:cBhvr>
                                      <p:tavLst>
                                        <p:tav tm="0">
                                          <p:val>
                                            <p:strVal val="#ppt_x"/>
                                          </p:val>
                                        </p:tav>
                                        <p:tav tm="100000">
                                          <p:val>
                                            <p:strVal val="#ppt_x"/>
                                          </p:val>
                                        </p:tav>
                                      </p:tavLst>
                                    </p:anim>
                                    <p:anim calcmode="lin" valueType="num">
                                      <p:cBhvr additive="base">
                                        <p:cTn id="39" dur="1000" fill="hold"/>
                                        <p:tgtEl>
                                          <p:spTgt spid="26"/>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2" presetClass="entr" presetSubtype="4"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1000" fill="hold"/>
                                        <p:tgtEl>
                                          <p:spTgt spid="27"/>
                                        </p:tgtEl>
                                        <p:attrNameLst>
                                          <p:attrName>ppt_x</p:attrName>
                                        </p:attrNameLst>
                                      </p:cBhvr>
                                      <p:tavLst>
                                        <p:tav tm="0">
                                          <p:val>
                                            <p:strVal val="#ppt_x"/>
                                          </p:val>
                                        </p:tav>
                                        <p:tav tm="100000">
                                          <p:val>
                                            <p:strVal val="#ppt_x"/>
                                          </p:val>
                                        </p:tav>
                                      </p:tavLst>
                                    </p:anim>
                                    <p:anim calcmode="lin" valueType="num">
                                      <p:cBhvr additive="base">
                                        <p:cTn id="44" dur="1000" fill="hold"/>
                                        <p:tgtEl>
                                          <p:spTgt spid="27"/>
                                        </p:tgtEl>
                                        <p:attrNameLst>
                                          <p:attrName>ppt_y</p:attrName>
                                        </p:attrNameLst>
                                      </p:cBhvr>
                                      <p:tavLst>
                                        <p:tav tm="0">
                                          <p:val>
                                            <p:strVal val="1+#ppt_h/2"/>
                                          </p:val>
                                        </p:tav>
                                        <p:tav tm="100000">
                                          <p:val>
                                            <p:strVal val="#ppt_y"/>
                                          </p:val>
                                        </p:tav>
                                      </p:tavLst>
                                    </p:anim>
                                  </p:childTnLst>
                                </p:cTn>
                              </p:par>
                            </p:childTnLst>
                          </p:cTn>
                        </p:par>
                        <p:par>
                          <p:cTn id="45" fill="hold">
                            <p:stCondLst>
                              <p:cond delay="3000"/>
                            </p:stCondLst>
                            <p:childTnLst>
                              <p:par>
                                <p:cTn id="46" presetID="2" presetClass="entr" presetSubtype="4"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1000" fill="hold"/>
                                        <p:tgtEl>
                                          <p:spTgt spid="28"/>
                                        </p:tgtEl>
                                        <p:attrNameLst>
                                          <p:attrName>ppt_x</p:attrName>
                                        </p:attrNameLst>
                                      </p:cBhvr>
                                      <p:tavLst>
                                        <p:tav tm="0">
                                          <p:val>
                                            <p:strVal val="#ppt_x"/>
                                          </p:val>
                                        </p:tav>
                                        <p:tav tm="100000">
                                          <p:val>
                                            <p:strVal val="#ppt_x"/>
                                          </p:val>
                                        </p:tav>
                                      </p:tavLst>
                                    </p:anim>
                                    <p:anim calcmode="lin" valueType="num">
                                      <p:cBhvr additive="base">
                                        <p:cTn id="49" dur="1000" fill="hold"/>
                                        <p:tgtEl>
                                          <p:spTgt spid="28"/>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2" presetClass="entr" presetSubtype="4"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1000" fill="hold"/>
                                        <p:tgtEl>
                                          <p:spTgt spid="29"/>
                                        </p:tgtEl>
                                        <p:attrNameLst>
                                          <p:attrName>ppt_x</p:attrName>
                                        </p:attrNameLst>
                                      </p:cBhvr>
                                      <p:tavLst>
                                        <p:tav tm="0">
                                          <p:val>
                                            <p:strVal val="#ppt_x"/>
                                          </p:val>
                                        </p:tav>
                                        <p:tav tm="100000">
                                          <p:val>
                                            <p:strVal val="#ppt_x"/>
                                          </p:val>
                                        </p:tav>
                                      </p:tavLst>
                                    </p:anim>
                                    <p:anim calcmode="lin" valueType="num">
                                      <p:cBhvr additive="base">
                                        <p:cTn id="54" dur="10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rapecio 9"/>
          <p:cNvSpPr/>
          <p:nvPr/>
        </p:nvSpPr>
        <p:spPr>
          <a:xfrm>
            <a:off x="5690584" y="1385414"/>
            <a:ext cx="2714171" cy="3609847"/>
          </a:xfrm>
          <a:prstGeom prst="trapezoid">
            <a:avLst/>
          </a:prstGeom>
          <a:blipFill>
            <a:blip r:embed="rId1" cstate="screen"/>
            <a:tile tx="-635000" ty="0" sx="30000" sy="30000" flip="none" algn="t"/>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Trapecio 11"/>
          <p:cNvSpPr/>
          <p:nvPr/>
        </p:nvSpPr>
        <p:spPr>
          <a:xfrm>
            <a:off x="958929" y="1385414"/>
            <a:ext cx="2714171" cy="3609847"/>
          </a:xfrm>
          <a:prstGeom prst="trapezoid">
            <a:avLst/>
          </a:prstGeom>
          <a:blipFill dpi="0" rotWithShape="1">
            <a:blip r:embed="rId1" cstate="screen"/>
            <a:srcRect/>
            <a:tile tx="-635000" ty="0" sx="30000" sy="30000" flip="none" algn="t"/>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组合 3"/>
          <p:cNvGrpSpPr/>
          <p:nvPr/>
        </p:nvGrpSpPr>
        <p:grpSpPr>
          <a:xfrm>
            <a:off x="3324757" y="1385414"/>
            <a:ext cx="2714171" cy="3609847"/>
            <a:chOff x="3440871" y="2038556"/>
            <a:chExt cx="2714171" cy="3609847"/>
          </a:xfrm>
        </p:grpSpPr>
        <p:sp>
          <p:nvSpPr>
            <p:cNvPr id="5" name="Trapecio 10"/>
            <p:cNvSpPr/>
            <p:nvPr/>
          </p:nvSpPr>
          <p:spPr>
            <a:xfrm rot="10800000">
              <a:off x="3440871" y="2038556"/>
              <a:ext cx="2714171" cy="3609847"/>
            </a:xfrm>
            <a:prstGeom prst="trapezoid">
              <a:avLst/>
            </a:prstGeom>
            <a:solidFill>
              <a:srgbClr val="FFC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21"/>
            <p:cNvSpPr txBox="1"/>
            <p:nvPr/>
          </p:nvSpPr>
          <p:spPr>
            <a:xfrm>
              <a:off x="3843958" y="2445425"/>
              <a:ext cx="1907996" cy="2031325"/>
            </a:xfrm>
            <a:prstGeom prst="rect">
              <a:avLst/>
            </a:prstGeom>
            <a:noFill/>
          </p:spPr>
          <p:txBody>
            <a:bodyPr wrap="square" rtlCol="0">
              <a:spAutoFit/>
            </a:bodyPr>
            <a:lstStyle/>
            <a:p>
              <a:pPr algn="ctr"/>
              <a:r>
                <a:rPr lang="zh-CN" altLang="en-US" sz="1400" dirty="0">
                  <a:solidFill>
                    <a:schemeClr val="bg1">
                      <a:lumMod val="50000"/>
                    </a:schemeClr>
                  </a:solidFill>
                  <a:latin typeface="Segoe UI Light" panose="020B0502040204020203" pitchFamily="34" charset="0"/>
                </a:rPr>
                <a:t>请在此处添加详细描述文本，尽量与标题文本语言风格相符合，语言描述尽量简洁生动。请在此处添加详细描述文本，尽量与标题文本语言风格相符合，语言描述尽量简洁生动。</a:t>
              </a:r>
              <a:endParaRPr lang="es-MX" sz="1400" dirty="0">
                <a:solidFill>
                  <a:schemeClr val="bg1">
                    <a:lumMod val="50000"/>
                  </a:schemeClr>
                </a:solidFill>
                <a:latin typeface="Segoe UI Light" panose="020B0502040204020203" pitchFamily="34" charset="0"/>
              </a:endParaRPr>
            </a:p>
          </p:txBody>
        </p:sp>
      </p:grpSp>
      <p:grpSp>
        <p:nvGrpSpPr>
          <p:cNvPr id="7" name="组合 6"/>
          <p:cNvGrpSpPr/>
          <p:nvPr/>
        </p:nvGrpSpPr>
        <p:grpSpPr>
          <a:xfrm>
            <a:off x="8056412" y="1385414"/>
            <a:ext cx="2714171" cy="3609847"/>
            <a:chOff x="8172526" y="2038556"/>
            <a:chExt cx="2714171" cy="3609847"/>
          </a:xfrm>
        </p:grpSpPr>
        <p:sp>
          <p:nvSpPr>
            <p:cNvPr id="8" name="Trapecio 8"/>
            <p:cNvSpPr/>
            <p:nvPr/>
          </p:nvSpPr>
          <p:spPr>
            <a:xfrm rot="10800000">
              <a:off x="8172526" y="2038556"/>
              <a:ext cx="2714171" cy="3609847"/>
            </a:xfrm>
            <a:prstGeom prst="trapezoid">
              <a:avLst/>
            </a:prstGeom>
            <a:solidFill>
              <a:srgbClr val="B3E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CuadroTexto 21"/>
            <p:cNvSpPr txBox="1"/>
            <p:nvPr/>
          </p:nvSpPr>
          <p:spPr>
            <a:xfrm>
              <a:off x="8529248" y="2512100"/>
              <a:ext cx="1907996" cy="2031325"/>
            </a:xfrm>
            <a:prstGeom prst="rect">
              <a:avLst/>
            </a:prstGeom>
            <a:noFill/>
          </p:spPr>
          <p:txBody>
            <a:bodyPr wrap="square" rtlCol="0">
              <a:spAutoFit/>
            </a:bodyPr>
            <a:lstStyle/>
            <a:p>
              <a:pPr algn="ctr"/>
              <a:r>
                <a:rPr lang="zh-CN" altLang="en-US" sz="1400" dirty="0">
                  <a:solidFill>
                    <a:schemeClr val="bg1"/>
                  </a:solidFill>
                  <a:latin typeface="Segoe UI Light" panose="020B0502040204020203" pitchFamily="34" charset="0"/>
                </a:rPr>
                <a:t>请在此处添加详细描述文本，尽量与标题文本语言风格相符合，语言描述尽量简洁生动。请在此处添加详细描述文本，尽量与标题文本语言风格相符合，语言描述尽量简洁生动。</a:t>
              </a:r>
              <a:endParaRPr lang="es-MX" sz="1400" dirty="0">
                <a:solidFill>
                  <a:schemeClr val="bg1"/>
                </a:solidFill>
                <a:latin typeface="Segoe UI Light" panose="020B0502040204020203"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1" name="图片 20"/>
            <p:cNvPicPr>
              <a:picLocks noChangeAspect="1"/>
            </p:cNvPicPr>
            <p:nvPr/>
          </p:nvPicPr>
          <p:blipFill rotWithShape="1">
            <a:blip r:embed="rId1" cstate="screen"/>
            <a:srcRect b="12621"/>
            <a:stretch>
              <a:fillRect/>
            </a:stretch>
          </p:blipFill>
          <p:spPr>
            <a:xfrm>
              <a:off x="0" y="0"/>
              <a:ext cx="12192000" cy="6858000"/>
            </a:xfrm>
            <a:prstGeom prst="rect">
              <a:avLst/>
            </a:prstGeom>
          </p:spPr>
        </p:pic>
        <p:sp>
          <p:nvSpPr>
            <p:cNvPr id="22" name="矩形 21"/>
            <p:cNvSpPr/>
            <p:nvPr/>
          </p:nvSpPr>
          <p:spPr>
            <a:xfrm>
              <a:off x="0" y="3111500"/>
              <a:ext cx="12192000" cy="3746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圆角 8"/>
          <p:cNvSpPr/>
          <p:nvPr/>
        </p:nvSpPr>
        <p:spPr>
          <a:xfrm>
            <a:off x="177800" y="3492500"/>
            <a:ext cx="9829800" cy="2730500"/>
          </a:xfrm>
          <a:prstGeom prst="roundRect">
            <a:avLst>
              <a:gd name="adj" fmla="val 5504"/>
            </a:avLst>
          </a:prstGeom>
          <a:solidFill>
            <a:srgbClr val="B3E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218032" y="3626804"/>
            <a:ext cx="2339102" cy="461665"/>
          </a:xfrm>
          <a:prstGeom prst="rect">
            <a:avLst/>
          </a:prstGeom>
        </p:spPr>
        <p:txBody>
          <a:bodyPr wrap="none">
            <a:spAutoFit/>
          </a:bodyPr>
          <a:lstStyle/>
          <a:p>
            <a:r>
              <a:rPr lang="zh-CN" altLang="en-US" sz="2400" dirty="0">
                <a:solidFill>
                  <a:schemeClr val="bg1"/>
                </a:solidFill>
                <a:latin typeface="方正胖娃简体" panose="03000509000000000000" pitchFamily="65" charset="-122"/>
                <a:ea typeface="方正胖娃简体" panose="03000509000000000000" pitchFamily="65" charset="-122"/>
              </a:rPr>
              <a:t>请输入你的题目</a:t>
            </a:r>
            <a:endParaRPr lang="zh-CN" altLang="en-US" sz="2400" dirty="0">
              <a:solidFill>
                <a:schemeClr val="bg1"/>
              </a:solidFill>
              <a:latin typeface="方正胖娃简体" panose="03000509000000000000" pitchFamily="65" charset="-122"/>
              <a:ea typeface="方正胖娃简体" panose="03000509000000000000" pitchFamily="65" charset="-122"/>
            </a:endParaRPr>
          </a:p>
        </p:txBody>
      </p:sp>
      <p:sp>
        <p:nvSpPr>
          <p:cNvPr id="3" name="矩形 2"/>
          <p:cNvSpPr/>
          <p:nvPr/>
        </p:nvSpPr>
        <p:spPr>
          <a:xfrm>
            <a:off x="3620768" y="4324508"/>
            <a:ext cx="6096000" cy="1477328"/>
          </a:xfrm>
          <a:prstGeom prst="rect">
            <a:avLst/>
          </a:prstGeom>
        </p:spPr>
        <p:txBody>
          <a:bodyPr>
            <a:spAutoFit/>
          </a:bodyPr>
          <a:lstStyle/>
          <a:p>
            <a:r>
              <a:rPr lang="zh-CN" altLang="en-US" dirty="0">
                <a:solidFill>
                  <a:schemeClr val="bg1"/>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请在此处添加详细描述文本，尽量与标题文本语言风格相符合，语言描述尽量简洁生动。请在此处添加详细描述文本，尽量与标题文本语言风格相符合，语言描述尽量简洁生动。</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5" name="图形 4"/>
          <p:cNvPicPr>
            <a:picLocks noChangeAspect="1"/>
          </p:cNvPicPr>
          <p:nvPr/>
        </p:nvPicPr>
        <p:blipFill>
          <a:blip r:embed="rId2" cstate="screen">
            <a:extLst>
              <a:ext uri="{96DAC541-7B7A-43D3-8B79-37D633B846F1}">
                <asvg:svgBlip xmlns:asvg="http://schemas.microsoft.com/office/drawing/2016/SVG/main" r:embed="rId3"/>
              </a:ext>
            </a:extLst>
          </a:blip>
          <a:stretch>
            <a:fillRect/>
          </a:stretch>
        </p:blipFill>
        <p:spPr>
          <a:xfrm>
            <a:off x="9609936" y="2951579"/>
            <a:ext cx="2001756" cy="3376527"/>
          </a:xfrm>
          <a:prstGeom prst="rect">
            <a:avLst/>
          </a:prstGeom>
        </p:spPr>
      </p:pic>
      <p:sp>
        <p:nvSpPr>
          <p:cNvPr id="11" name="Freeform 22"/>
          <p:cNvSpPr>
            <a:spLocks noEditPoints="1"/>
          </p:cNvSpPr>
          <p:nvPr/>
        </p:nvSpPr>
        <p:spPr bwMode="auto">
          <a:xfrm>
            <a:off x="905938" y="3626804"/>
            <a:ext cx="1986692" cy="2410579"/>
          </a:xfrm>
          <a:custGeom>
            <a:avLst/>
            <a:gdLst>
              <a:gd name="T0" fmla="*/ 263 w 424"/>
              <a:gd name="T1" fmla="*/ 145 h 512"/>
              <a:gd name="T2" fmla="*/ 405 w 424"/>
              <a:gd name="T3" fmla="*/ 357 h 512"/>
              <a:gd name="T4" fmla="*/ 2 w 424"/>
              <a:gd name="T5" fmla="*/ 512 h 512"/>
              <a:gd name="T6" fmla="*/ 0 w 424"/>
              <a:gd name="T7" fmla="*/ 41 h 512"/>
              <a:gd name="T8" fmla="*/ 263 w 424"/>
              <a:gd name="T9" fmla="*/ 145 h 512"/>
              <a:gd name="T10" fmla="*/ 53 w 424"/>
              <a:gd name="T11" fmla="*/ 130 h 512"/>
              <a:gd name="T12" fmla="*/ 79 w 424"/>
              <a:gd name="T13" fmla="*/ 109 h 512"/>
              <a:gd name="T14" fmla="*/ 53 w 424"/>
              <a:gd name="T15" fmla="*/ 130 h 512"/>
              <a:gd name="T16" fmla="*/ 176 w 424"/>
              <a:gd name="T17" fmla="*/ 196 h 512"/>
              <a:gd name="T18" fmla="*/ 268 w 424"/>
              <a:gd name="T19" fmla="*/ 283 h 512"/>
              <a:gd name="T20" fmla="*/ 176 w 424"/>
              <a:gd name="T21" fmla="*/ 19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4" h="512">
                <a:moveTo>
                  <a:pt x="263" y="145"/>
                </a:moveTo>
                <a:cubicBezTo>
                  <a:pt x="351" y="160"/>
                  <a:pt x="424" y="246"/>
                  <a:pt x="405" y="357"/>
                </a:cubicBezTo>
                <a:cubicBezTo>
                  <a:pt x="380" y="506"/>
                  <a:pt x="163" y="507"/>
                  <a:pt x="2" y="512"/>
                </a:cubicBezTo>
                <a:cubicBezTo>
                  <a:pt x="11" y="359"/>
                  <a:pt x="3" y="196"/>
                  <a:pt x="0" y="41"/>
                </a:cubicBezTo>
                <a:cubicBezTo>
                  <a:pt x="103" y="26"/>
                  <a:pt x="325" y="0"/>
                  <a:pt x="263" y="145"/>
                </a:cubicBezTo>
                <a:close/>
                <a:moveTo>
                  <a:pt x="53" y="130"/>
                </a:moveTo>
                <a:cubicBezTo>
                  <a:pt x="24" y="254"/>
                  <a:pt x="197" y="83"/>
                  <a:pt x="79" y="109"/>
                </a:cubicBezTo>
                <a:cubicBezTo>
                  <a:pt x="63" y="113"/>
                  <a:pt x="55" y="123"/>
                  <a:pt x="53" y="130"/>
                </a:cubicBezTo>
                <a:close/>
                <a:moveTo>
                  <a:pt x="176" y="196"/>
                </a:moveTo>
                <a:cubicBezTo>
                  <a:pt x="24" y="221"/>
                  <a:pt x="218" y="436"/>
                  <a:pt x="268" y="283"/>
                </a:cubicBezTo>
                <a:cubicBezTo>
                  <a:pt x="272" y="216"/>
                  <a:pt x="232" y="187"/>
                  <a:pt x="176" y="19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14:presetBounceEnd="70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70000">
                                          <p:cBhvr additive="base">
                                            <p:cTn id="12" dur="1000" fill="hold"/>
                                            <p:tgtEl>
                                              <p:spTgt spid="5"/>
                                            </p:tgtEl>
                                            <p:attrNameLst>
                                              <p:attrName>ppt_x</p:attrName>
                                            </p:attrNameLst>
                                          </p:cBhvr>
                                          <p:tavLst>
                                            <p:tav tm="0">
                                              <p:val>
                                                <p:strVal val="#ppt_x"/>
                                              </p:val>
                                            </p:tav>
                                            <p:tav tm="100000">
                                              <p:val>
                                                <p:strVal val="#ppt_x"/>
                                              </p:val>
                                            </p:tav>
                                          </p:tavLst>
                                        </p:anim>
                                        <p:anim calcmode="lin" valueType="num" p14:bounceEnd="70000">
                                          <p:cBhvr additive="base">
                                            <p:cTn id="13"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 calcmode="lin" valueType="num">
                                          <p:cBhvr>
                                            <p:cTn id="25" dur="1000" fill="hold"/>
                                            <p:tgtEl>
                                              <p:spTgt spid="11"/>
                                            </p:tgtEl>
                                            <p:attrNameLst>
                                              <p:attrName>style.rotation</p:attrName>
                                            </p:attrNameLst>
                                          </p:cBhvr>
                                          <p:tavLst>
                                            <p:tav tm="0">
                                              <p:val>
                                                <p:fltVal val="90"/>
                                              </p:val>
                                            </p:tav>
                                            <p:tav tm="100000">
                                              <p:val>
                                                <p:fltVal val="0"/>
                                              </p:val>
                                            </p:tav>
                                          </p:tavLst>
                                        </p:anim>
                                        <p:animEffect transition="in" filter="fade">
                                          <p:cBhvr>
                                            <p:cTn id="26" dur="10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Effect transition="in" filter="fade">
                                          <p:cBhvr>
                                            <p:cTn id="33" dur="1000"/>
                                            <p:tgtEl>
                                              <p:spTgt spid="1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1000" fill="hold"/>
                                            <p:tgtEl>
                                              <p:spTgt spid="3"/>
                                            </p:tgtEl>
                                            <p:attrNameLst>
                                              <p:attrName>ppt_w</p:attrName>
                                            </p:attrNameLst>
                                          </p:cBhvr>
                                          <p:tavLst>
                                            <p:tav tm="0">
                                              <p:val>
                                                <p:fltVal val="0"/>
                                              </p:val>
                                            </p:tav>
                                            <p:tav tm="100000">
                                              <p:val>
                                                <p:strVal val="#ppt_w"/>
                                              </p:val>
                                            </p:tav>
                                          </p:tavLst>
                                        </p:anim>
                                        <p:anim calcmode="lin" valueType="num">
                                          <p:cBhvr>
                                            <p:cTn id="37" dur="1000" fill="hold"/>
                                            <p:tgtEl>
                                              <p:spTgt spid="3"/>
                                            </p:tgtEl>
                                            <p:attrNameLst>
                                              <p:attrName>ppt_h</p:attrName>
                                            </p:attrNameLst>
                                          </p:cBhvr>
                                          <p:tavLst>
                                            <p:tav tm="0">
                                              <p:val>
                                                <p:fltVal val="0"/>
                                              </p:val>
                                            </p:tav>
                                            <p:tav tm="100000">
                                              <p:val>
                                                <p:strVal val="#ppt_h"/>
                                              </p:val>
                                            </p:tav>
                                          </p:tavLst>
                                        </p:anim>
                                        <p:animEffect transition="in" filter="fade">
                                          <p:cBhvr>
                                            <p:cTn id="3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p:bldP spid="3" grpId="0"/>
          <p:bldP spid="11"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ppt_x"/>
                                              </p:val>
                                            </p:tav>
                                            <p:tav tm="100000">
                                              <p:val>
                                                <p:strVal val="#ppt_x"/>
                                              </p:val>
                                            </p:tav>
                                          </p:tavLst>
                                        </p:anim>
                                        <p:anim calcmode="lin" valueType="num">
                                          <p:cBhvr additive="base">
                                            <p:cTn id="13"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 calcmode="lin" valueType="num">
                                          <p:cBhvr>
                                            <p:cTn id="25" dur="1000" fill="hold"/>
                                            <p:tgtEl>
                                              <p:spTgt spid="11"/>
                                            </p:tgtEl>
                                            <p:attrNameLst>
                                              <p:attrName>style.rotation</p:attrName>
                                            </p:attrNameLst>
                                          </p:cBhvr>
                                          <p:tavLst>
                                            <p:tav tm="0">
                                              <p:val>
                                                <p:fltVal val="90"/>
                                              </p:val>
                                            </p:tav>
                                            <p:tav tm="100000">
                                              <p:val>
                                                <p:fltVal val="0"/>
                                              </p:val>
                                            </p:tav>
                                          </p:tavLst>
                                        </p:anim>
                                        <p:animEffect transition="in" filter="fade">
                                          <p:cBhvr>
                                            <p:cTn id="26" dur="10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Effect transition="in" filter="fade">
                                          <p:cBhvr>
                                            <p:cTn id="33" dur="1000"/>
                                            <p:tgtEl>
                                              <p:spTgt spid="1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1000" fill="hold"/>
                                            <p:tgtEl>
                                              <p:spTgt spid="3"/>
                                            </p:tgtEl>
                                            <p:attrNameLst>
                                              <p:attrName>ppt_w</p:attrName>
                                            </p:attrNameLst>
                                          </p:cBhvr>
                                          <p:tavLst>
                                            <p:tav tm="0">
                                              <p:val>
                                                <p:fltVal val="0"/>
                                              </p:val>
                                            </p:tav>
                                            <p:tav tm="100000">
                                              <p:val>
                                                <p:strVal val="#ppt_w"/>
                                              </p:val>
                                            </p:tav>
                                          </p:tavLst>
                                        </p:anim>
                                        <p:anim calcmode="lin" valueType="num">
                                          <p:cBhvr>
                                            <p:cTn id="37" dur="1000" fill="hold"/>
                                            <p:tgtEl>
                                              <p:spTgt spid="3"/>
                                            </p:tgtEl>
                                            <p:attrNameLst>
                                              <p:attrName>ppt_h</p:attrName>
                                            </p:attrNameLst>
                                          </p:cBhvr>
                                          <p:tavLst>
                                            <p:tav tm="0">
                                              <p:val>
                                                <p:fltVal val="0"/>
                                              </p:val>
                                            </p:tav>
                                            <p:tav tm="100000">
                                              <p:val>
                                                <p:strVal val="#ppt_h"/>
                                              </p:val>
                                            </p:tav>
                                          </p:tavLst>
                                        </p:anim>
                                        <p:animEffect transition="in" filter="fade">
                                          <p:cBhvr>
                                            <p:cTn id="3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p:bldP spid="3" grpId="0"/>
          <p:bldP spid="11"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14765" y="3532377"/>
            <a:ext cx="3050778" cy="1475167"/>
            <a:chOff x="3493590" y="3193567"/>
            <a:chExt cx="2288381" cy="1106375"/>
          </a:xfrm>
        </p:grpSpPr>
        <p:sp>
          <p:nvSpPr>
            <p:cNvPr id="3" name="AutoShape 9"/>
            <p:cNvSpPr/>
            <p:nvPr/>
          </p:nvSpPr>
          <p:spPr bwMode="auto">
            <a:xfrm>
              <a:off x="4131707" y="3193567"/>
              <a:ext cx="1035010" cy="8508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bg1">
                <a:lumMod val="90000"/>
              </a:schemeClr>
            </a:solidFill>
            <a:ln>
              <a:noFill/>
            </a:ln>
            <a:effectLst/>
          </p:spPr>
          <p:txBody>
            <a:bodyPr lIns="0" tIns="0" rIns="0" bIns="0" anchor="b"/>
            <a:lstStyle>
              <a:lvl1pPr defTabSz="548005" eaLnBrk="0">
                <a:defRPr sz="2500" b="1">
                  <a:solidFill>
                    <a:srgbClr val="FFFFFF"/>
                  </a:solidFill>
                  <a:latin typeface="Lato" charset="0"/>
                  <a:ea typeface="MS PGothic" panose="020B0600070205080204" pitchFamily="34" charset="-128"/>
                  <a:sym typeface="Lato" charset="0"/>
                </a:defRPr>
              </a:lvl1pPr>
              <a:lvl2pPr marL="742950" indent="-285750" defTabSz="548005" eaLnBrk="0">
                <a:defRPr sz="2500" b="1">
                  <a:solidFill>
                    <a:srgbClr val="FFFFFF"/>
                  </a:solidFill>
                  <a:latin typeface="Lato" charset="0"/>
                  <a:ea typeface="MS PGothic" panose="020B0600070205080204" pitchFamily="34" charset="-128"/>
                  <a:sym typeface="Lato" charset="0"/>
                </a:defRPr>
              </a:lvl2pPr>
              <a:lvl3pPr marL="1143000" indent="-228600" defTabSz="548005" eaLnBrk="0">
                <a:defRPr sz="2500" b="1">
                  <a:solidFill>
                    <a:srgbClr val="FFFFFF"/>
                  </a:solidFill>
                  <a:latin typeface="Lato" charset="0"/>
                  <a:ea typeface="MS PGothic" panose="020B0600070205080204" pitchFamily="34" charset="-128"/>
                  <a:sym typeface="Lato" charset="0"/>
                </a:defRPr>
              </a:lvl3pPr>
              <a:lvl4pPr marL="1600200" indent="-228600" defTabSz="548005" eaLnBrk="0">
                <a:defRPr sz="2500" b="1">
                  <a:solidFill>
                    <a:srgbClr val="FFFFFF"/>
                  </a:solidFill>
                  <a:latin typeface="Lato" charset="0"/>
                  <a:ea typeface="MS PGothic" panose="020B0600070205080204" pitchFamily="34" charset="-128"/>
                  <a:sym typeface="Lato" charset="0"/>
                </a:defRPr>
              </a:lvl4pPr>
              <a:lvl5pPr marL="2057400" indent="-228600" defTabSz="548005" eaLnBrk="0">
                <a:defRPr sz="2500" b="1">
                  <a:solidFill>
                    <a:srgbClr val="FFFFFF"/>
                  </a:solidFill>
                  <a:latin typeface="Lato" charset="0"/>
                  <a:ea typeface="MS PGothic" panose="020B0600070205080204" pitchFamily="34" charset="-128"/>
                  <a:sym typeface="Lato" charset="0"/>
                </a:defRPr>
              </a:lvl5pPr>
              <a:lvl6pPr marL="2514600" indent="-228600" algn="ctr" defTabSz="54800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4800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4800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4800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50000"/>
                </a:lnSpc>
              </a:pPr>
              <a:endParaRPr lang="es-ES" altLang="zh-CN" dirty="0">
                <a:solidFill>
                  <a:schemeClr val="tx1">
                    <a:lumMod val="20000"/>
                    <a:lumOff val="80000"/>
                  </a:schemeClr>
                </a:solidFill>
              </a:endParaRPr>
            </a:p>
          </p:txBody>
        </p:sp>
        <p:sp>
          <p:nvSpPr>
            <p:cNvPr id="4" name="圆角矩形 2"/>
            <p:cNvSpPr/>
            <p:nvPr/>
          </p:nvSpPr>
          <p:spPr bwMode="auto">
            <a:xfrm>
              <a:off x="3493590" y="4044370"/>
              <a:ext cx="2288381" cy="255572"/>
            </a:xfrm>
            <a:prstGeom prst="roundRect">
              <a:avLst/>
            </a:prstGeom>
            <a:solidFill>
              <a:schemeClr val="bg1">
                <a:lumMod val="75000"/>
                <a:alpha val="90000"/>
              </a:schemeClr>
            </a:solidFill>
            <a:ln>
              <a:noFill/>
            </a:ln>
            <a:effectLst/>
          </p:spPr>
          <p:txBody>
            <a:bodyPr lIns="0" tIns="0" rIns="0" bIns="0" rtlCol="0" anchor="ctr"/>
            <a:lstStyle/>
            <a:p>
              <a:pPr algn="ctr"/>
              <a:endParaRPr lang="zh-CN" altLang="en-US"/>
            </a:p>
          </p:txBody>
        </p:sp>
      </p:grpSp>
      <p:grpSp>
        <p:nvGrpSpPr>
          <p:cNvPr id="5" name="组合 4"/>
          <p:cNvGrpSpPr/>
          <p:nvPr/>
        </p:nvGrpSpPr>
        <p:grpSpPr>
          <a:xfrm>
            <a:off x="4623896" y="1853597"/>
            <a:ext cx="1464277" cy="1251744"/>
            <a:chOff x="3500438" y="1934483"/>
            <a:chExt cx="1098351" cy="938808"/>
          </a:xfrm>
        </p:grpSpPr>
        <p:sp>
          <p:nvSpPr>
            <p:cNvPr id="6" name="AutoShape 5"/>
            <p:cNvSpPr/>
            <p:nvPr/>
          </p:nvSpPr>
          <p:spPr bwMode="auto">
            <a:xfrm>
              <a:off x="3500438" y="1934483"/>
              <a:ext cx="1098351" cy="93880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4"/>
                    <a:pt x="0" y="14674"/>
                    <a:pt x="0" y="14674"/>
                  </a:cubicBezTo>
                  <a:cubicBezTo>
                    <a:pt x="4517" y="6100"/>
                    <a:pt x="12282" y="577"/>
                    <a:pt x="20894" y="0"/>
                  </a:cubicBezTo>
                  <a:cubicBezTo>
                    <a:pt x="21599" y="13190"/>
                    <a:pt x="21599" y="13190"/>
                    <a:pt x="21599" y="13190"/>
                  </a:cubicBezTo>
                  <a:cubicBezTo>
                    <a:pt x="16517" y="13520"/>
                    <a:pt x="12141" y="16818"/>
                    <a:pt x="9599" y="21600"/>
                  </a:cubicBezTo>
                  <a:close/>
                </a:path>
              </a:pathLst>
            </a:custGeom>
            <a:solidFill>
              <a:srgbClr val="B2DFDB"/>
            </a:solidFill>
            <a:ln>
              <a:noFill/>
            </a:ln>
          </p:spPr>
          <p:txBody>
            <a:bodyPr lIns="17145" tIns="17145" rIns="17145" bIns="17145"/>
            <a:lstStyle/>
            <a:p>
              <a:endParaRPr lang="zh-CN" altLang="en-US" dirty="0"/>
            </a:p>
          </p:txBody>
        </p:sp>
        <p:sp>
          <p:nvSpPr>
            <p:cNvPr id="7" name="AutoShape 10"/>
            <p:cNvSpPr/>
            <p:nvPr/>
          </p:nvSpPr>
          <p:spPr bwMode="auto">
            <a:xfrm>
              <a:off x="3848695" y="2268453"/>
              <a:ext cx="600075"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60000"/>
                </a:lnSpc>
              </a:pPr>
              <a:r>
                <a:rPr lang="es-ES" altLang="zh-CN" sz="2000" b="0" dirty="0"/>
                <a:t>02</a:t>
              </a:r>
              <a:endParaRPr lang="es-ES" altLang="zh-CN" dirty="0"/>
            </a:p>
          </p:txBody>
        </p:sp>
      </p:grpSp>
      <p:grpSp>
        <p:nvGrpSpPr>
          <p:cNvPr id="8" name="组合 7"/>
          <p:cNvGrpSpPr/>
          <p:nvPr/>
        </p:nvGrpSpPr>
        <p:grpSpPr>
          <a:xfrm>
            <a:off x="6206426" y="1875823"/>
            <a:ext cx="1468246" cy="1243012"/>
            <a:chOff x="4687491" y="1951152"/>
            <a:chExt cx="1101328" cy="932259"/>
          </a:xfrm>
        </p:grpSpPr>
        <p:sp>
          <p:nvSpPr>
            <p:cNvPr id="9" name="AutoShape 7"/>
            <p:cNvSpPr/>
            <p:nvPr/>
          </p:nvSpPr>
          <p:spPr bwMode="auto">
            <a:xfrm>
              <a:off x="4687491" y="1951152"/>
              <a:ext cx="1101328" cy="9322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292"/>
                  </a:moveTo>
                  <a:cubicBezTo>
                    <a:pt x="562" y="0"/>
                    <a:pt x="562" y="0"/>
                    <a:pt x="562" y="0"/>
                  </a:cubicBezTo>
                  <a:cubicBezTo>
                    <a:pt x="9216" y="498"/>
                    <a:pt x="17026" y="5981"/>
                    <a:pt x="21600" y="14538"/>
                  </a:cubicBezTo>
                  <a:cubicBezTo>
                    <a:pt x="12031" y="21600"/>
                    <a:pt x="12031" y="21600"/>
                    <a:pt x="12031" y="21600"/>
                  </a:cubicBezTo>
                  <a:cubicBezTo>
                    <a:pt x="9498" y="16864"/>
                    <a:pt x="5065" y="13624"/>
                    <a:pt x="0" y="13292"/>
                  </a:cubicBezTo>
                  <a:close/>
                </a:path>
              </a:pathLst>
            </a:custGeom>
            <a:solidFill>
              <a:srgbClr val="B3E5FC"/>
            </a:solidFill>
            <a:ln>
              <a:noFill/>
            </a:ln>
            <a:effectLst/>
          </p:spPr>
          <p:txBody>
            <a:bodyPr lIns="17145" tIns="17145" rIns="17145" bIns="17145"/>
            <a:lstStyle/>
            <a:p>
              <a:pPr defTabSz="457200">
                <a:defRPr/>
              </a:pPr>
              <a:endParaRPr lang="es-ES" sz="900">
                <a:solidFill>
                  <a:srgbClr val="000000"/>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
          <p:nvSpPr>
            <p:cNvPr id="10" name="AutoShape 11"/>
            <p:cNvSpPr/>
            <p:nvPr/>
          </p:nvSpPr>
          <p:spPr bwMode="auto">
            <a:xfrm>
              <a:off x="4915733" y="2232139"/>
              <a:ext cx="600075"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60000"/>
                </a:lnSpc>
              </a:pPr>
              <a:r>
                <a:rPr lang="es-ES" altLang="zh-CN" sz="2000" b="0" dirty="0"/>
                <a:t>03</a:t>
              </a:r>
              <a:endParaRPr lang="es-ES" altLang="zh-CN" dirty="0"/>
            </a:p>
          </p:txBody>
        </p:sp>
      </p:grpSp>
      <p:grpSp>
        <p:nvGrpSpPr>
          <p:cNvPr id="11" name="组合 10"/>
          <p:cNvGrpSpPr/>
          <p:nvPr/>
        </p:nvGrpSpPr>
        <p:grpSpPr>
          <a:xfrm>
            <a:off x="7063564" y="2814828"/>
            <a:ext cx="1055760" cy="1653381"/>
            <a:chOff x="5330428" y="2655406"/>
            <a:chExt cx="791923" cy="1240036"/>
          </a:xfrm>
        </p:grpSpPr>
        <p:sp>
          <p:nvSpPr>
            <p:cNvPr id="12" name="AutoShape 6"/>
            <p:cNvSpPr/>
            <p:nvPr/>
          </p:nvSpPr>
          <p:spPr bwMode="auto">
            <a:xfrm>
              <a:off x="5330428" y="2655406"/>
              <a:ext cx="661988" cy="1240036"/>
            </a:xfrm>
            <a:custGeom>
              <a:avLst/>
              <a:gdLst>
                <a:gd name="T0" fmla="*/ 10026 w 20053"/>
                <a:gd name="T1" fmla="*/ 10800 h 21600"/>
                <a:gd name="T2" fmla="*/ 10026 w 20053"/>
                <a:gd name="T3" fmla="*/ 10800 h 21600"/>
                <a:gd name="T4" fmla="*/ 10026 w 20053"/>
                <a:gd name="T5" fmla="*/ 10800 h 21600"/>
                <a:gd name="T6" fmla="*/ 10026 w 20053"/>
                <a:gd name="T7" fmla="*/ 10800 h 21600"/>
              </a:gdLst>
              <a:ahLst/>
              <a:cxnLst>
                <a:cxn ang="0">
                  <a:pos x="T0" y="T1"/>
                </a:cxn>
                <a:cxn ang="0">
                  <a:pos x="T2" y="T3"/>
                </a:cxn>
                <a:cxn ang="0">
                  <a:pos x="T4" y="T5"/>
                </a:cxn>
                <a:cxn ang="0">
                  <a:pos x="T6" y="T7"/>
                </a:cxn>
              </a:cxnLst>
              <a:rect l="0" t="0" r="r" b="b"/>
              <a:pathLst>
                <a:path w="20053" h="21600">
                  <a:moveTo>
                    <a:pt x="0" y="4619"/>
                  </a:moveTo>
                  <a:cubicBezTo>
                    <a:pt x="15413" y="0"/>
                    <a:pt x="15413" y="0"/>
                    <a:pt x="15413" y="0"/>
                  </a:cubicBezTo>
                  <a:cubicBezTo>
                    <a:pt x="21599" y="6742"/>
                    <a:pt x="21599" y="14857"/>
                    <a:pt x="15413" y="21599"/>
                  </a:cubicBezTo>
                  <a:cubicBezTo>
                    <a:pt x="0" y="16980"/>
                    <a:pt x="0" y="16980"/>
                    <a:pt x="0" y="16980"/>
                  </a:cubicBezTo>
                  <a:cubicBezTo>
                    <a:pt x="1736" y="15169"/>
                    <a:pt x="2605" y="13047"/>
                    <a:pt x="2605" y="10800"/>
                  </a:cubicBezTo>
                  <a:cubicBezTo>
                    <a:pt x="2605" y="8552"/>
                    <a:pt x="1736" y="6492"/>
                    <a:pt x="0" y="4619"/>
                  </a:cubicBezTo>
                  <a:close/>
                </a:path>
              </a:pathLst>
            </a:custGeom>
            <a:solidFill>
              <a:srgbClr val="FFE082"/>
            </a:solidFill>
            <a:ln>
              <a:noFill/>
            </a:ln>
            <a:effectLst/>
          </p:spPr>
          <p:txBody>
            <a:bodyPr lIns="17145" tIns="17145" rIns="17145" bIns="17145"/>
            <a:lstStyle/>
            <a:p>
              <a:pPr defTabSz="457200">
                <a:defRPr/>
              </a:pPr>
              <a:endParaRPr lang="es-ES" sz="900">
                <a:solidFill>
                  <a:srgbClr val="000000"/>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
          <p:nvSpPr>
            <p:cNvPr id="13" name="AutoShape 12"/>
            <p:cNvSpPr/>
            <p:nvPr/>
          </p:nvSpPr>
          <p:spPr bwMode="auto">
            <a:xfrm>
              <a:off x="5522871" y="3175709"/>
              <a:ext cx="599480"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60000"/>
                </a:lnSpc>
              </a:pPr>
              <a:r>
                <a:rPr lang="es-ES" altLang="zh-CN" sz="2000" b="0" dirty="0"/>
                <a:t>04</a:t>
              </a:r>
              <a:endParaRPr lang="es-ES" altLang="zh-CN" dirty="0"/>
            </a:p>
          </p:txBody>
        </p:sp>
      </p:grpSp>
      <p:grpSp>
        <p:nvGrpSpPr>
          <p:cNvPr id="14" name="组合 13"/>
          <p:cNvGrpSpPr/>
          <p:nvPr/>
        </p:nvGrpSpPr>
        <p:grpSpPr>
          <a:xfrm>
            <a:off x="4339688" y="2851520"/>
            <a:ext cx="886503" cy="1653381"/>
            <a:chOff x="3287255" y="2682925"/>
            <a:chExt cx="664964" cy="1240036"/>
          </a:xfrm>
        </p:grpSpPr>
        <p:sp>
          <p:nvSpPr>
            <p:cNvPr id="15" name="AutoShape 8"/>
            <p:cNvSpPr/>
            <p:nvPr/>
          </p:nvSpPr>
          <p:spPr bwMode="auto">
            <a:xfrm>
              <a:off x="3287255" y="2682925"/>
              <a:ext cx="664964" cy="1240036"/>
            </a:xfrm>
            <a:custGeom>
              <a:avLst/>
              <a:gdLst>
                <a:gd name="T0" fmla="*/ 2147483647 w 20023"/>
                <a:gd name="T1" fmla="*/ 2147483647 h 21600"/>
                <a:gd name="T2" fmla="*/ 2147483647 w 20023"/>
                <a:gd name="T3" fmla="*/ 2147483647 h 21600"/>
                <a:gd name="T4" fmla="*/ 2147483647 w 20023"/>
                <a:gd name="T5" fmla="*/ 2147483647 h 21600"/>
                <a:gd name="T6" fmla="*/ 2147483647 w 20023"/>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3" y="16855"/>
                  </a:moveTo>
                  <a:cubicBezTo>
                    <a:pt x="4794" y="21599"/>
                    <a:pt x="4794" y="21599"/>
                    <a:pt x="4794" y="21599"/>
                  </a:cubicBezTo>
                  <a:cubicBezTo>
                    <a:pt x="-1470" y="14857"/>
                    <a:pt x="-1577" y="6804"/>
                    <a:pt x="4363" y="0"/>
                  </a:cubicBezTo>
                  <a:cubicBezTo>
                    <a:pt x="19806" y="4494"/>
                    <a:pt x="19806" y="4494"/>
                    <a:pt x="19806" y="4494"/>
                  </a:cubicBezTo>
                  <a:cubicBezTo>
                    <a:pt x="18187" y="6305"/>
                    <a:pt x="17323" y="8365"/>
                    <a:pt x="17323" y="10550"/>
                  </a:cubicBezTo>
                  <a:cubicBezTo>
                    <a:pt x="17323" y="12860"/>
                    <a:pt x="18295" y="14982"/>
                    <a:pt x="20023" y="16855"/>
                  </a:cubicBezTo>
                  <a:close/>
                </a:path>
              </a:pathLst>
            </a:custGeom>
            <a:solidFill>
              <a:srgbClr val="FFCDD2"/>
            </a:solidFill>
            <a:ln>
              <a:noFill/>
            </a:ln>
            <a:extLst>
              <a:ext uri="{91240B29-F687-4F45-9708-019B960494DF}">
                <a14:hiddenLine xmlns:a14="http://schemas.microsoft.com/office/drawing/2010/main" w="9525">
                  <a:solidFill>
                    <a:srgbClr val="000000"/>
                  </a:solidFill>
                  <a:round/>
                </a14:hiddenLine>
              </a:ext>
            </a:extLst>
          </p:spPr>
          <p:txBody>
            <a:bodyPr lIns="17145" tIns="17145" rIns="17145" bIns="17145"/>
            <a:lstStyle/>
            <a:p>
              <a:endParaRPr lang="zh-CN" altLang="en-US" dirty="0"/>
            </a:p>
          </p:txBody>
        </p:sp>
        <p:sp>
          <p:nvSpPr>
            <p:cNvPr id="16" name="AutoShape 13"/>
            <p:cNvSpPr/>
            <p:nvPr/>
          </p:nvSpPr>
          <p:spPr bwMode="auto">
            <a:xfrm>
              <a:off x="3438524" y="3159636"/>
              <a:ext cx="473274"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60000"/>
                </a:lnSpc>
              </a:pPr>
              <a:r>
                <a:rPr lang="es-ES" altLang="zh-CN" sz="2000" b="0" dirty="0"/>
                <a:t>01</a:t>
              </a:r>
              <a:endParaRPr lang="es-ES" altLang="zh-CN" dirty="0"/>
            </a:p>
          </p:txBody>
        </p:sp>
      </p:grpSp>
      <p:grpSp>
        <p:nvGrpSpPr>
          <p:cNvPr id="17" name="组合 16"/>
          <p:cNvGrpSpPr/>
          <p:nvPr/>
        </p:nvGrpSpPr>
        <p:grpSpPr>
          <a:xfrm>
            <a:off x="1712337" y="1916373"/>
            <a:ext cx="2420158" cy="2320955"/>
            <a:chOff x="1316485" y="1981564"/>
            <a:chExt cx="1815355" cy="1740716"/>
          </a:xfrm>
        </p:grpSpPr>
        <p:sp>
          <p:nvSpPr>
            <p:cNvPr id="18" name="AutoShape 14"/>
            <p:cNvSpPr/>
            <p:nvPr/>
          </p:nvSpPr>
          <p:spPr bwMode="auto">
            <a:xfrm>
              <a:off x="2914204" y="2003551"/>
              <a:ext cx="217636" cy="217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B2DFDB"/>
            </a:solidFill>
            <a:ln>
              <a:noFill/>
            </a:ln>
            <a:effectLst/>
          </p:spPr>
          <p:txBody>
            <a:bodyPr lIns="0" tIns="0" rIns="0" bIns="0" anchor="ctr"/>
            <a:lstStyle/>
            <a:p>
              <a:pPr>
                <a:lnSpc>
                  <a:spcPct val="100000"/>
                </a:lnSpc>
                <a:defRPr/>
              </a:pPr>
              <a:endParaRPr lang="es-ES" sz="2800">
                <a:solidFill>
                  <a:schemeClr val="bg1">
                    <a:lumMod val="6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19" name="AutoShape 18"/>
            <p:cNvSpPr/>
            <p:nvPr/>
          </p:nvSpPr>
          <p:spPr bwMode="auto">
            <a:xfrm>
              <a:off x="2904363" y="3250741"/>
              <a:ext cx="217894" cy="217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FFCDD2"/>
            </a:solidFill>
            <a:ln>
              <a:noFill/>
            </a:ln>
            <a:effectLst/>
          </p:spPr>
          <p:txBody>
            <a:bodyPr lIns="0" tIns="0" rIns="0" bIns="0" anchor="ctr"/>
            <a:lstStyle/>
            <a:p>
              <a:pPr>
                <a:lnSpc>
                  <a:spcPct val="100000"/>
                </a:lnSpc>
                <a:defRPr/>
              </a:pPr>
              <a:endParaRPr lang="es-ES" sz="2800">
                <a:solidFill>
                  <a:schemeClr val="bg1">
                    <a:lumMod val="6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20" name="TextBox 48"/>
            <p:cNvSpPr txBox="1"/>
            <p:nvPr/>
          </p:nvSpPr>
          <p:spPr>
            <a:xfrm>
              <a:off x="2036854" y="1981564"/>
              <a:ext cx="823317" cy="219291"/>
            </a:xfrm>
            <a:prstGeom prst="rect">
              <a:avLst/>
            </a:prstGeom>
            <a:noFill/>
          </p:spPr>
          <p:txBody>
            <a:bodyPr wrap="square" rtlCol="0">
              <a:spAutoFit/>
            </a:bodyPr>
            <a:lstStyle/>
            <a:p>
              <a:pPr algn="r"/>
              <a:r>
                <a:rPr lang="zh-CN" altLang="en-US" sz="1300"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1" name="TextBox 49"/>
            <p:cNvSpPr txBox="1"/>
            <p:nvPr/>
          </p:nvSpPr>
          <p:spPr>
            <a:xfrm>
              <a:off x="1316485" y="2212030"/>
              <a:ext cx="1543686" cy="280846"/>
            </a:xfrm>
            <a:prstGeom prst="rect">
              <a:avLst/>
            </a:prstGeom>
            <a:noFill/>
          </p:spPr>
          <p:txBody>
            <a:bodyPr wrap="square" rtlCol="0">
              <a:spAutoFit/>
            </a:bodyPr>
            <a:lstStyle/>
            <a:p>
              <a:pPr algn="r">
                <a:lnSpc>
                  <a:spcPts val="1145"/>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添加你的饿内容文字，添加你的饿内容文字，的内容内容添加你的饿</a:t>
              </a:r>
              <a:endParaRPr lang="id-ID" sz="9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2" name="TextBox 50"/>
            <p:cNvSpPr txBox="1"/>
            <p:nvPr/>
          </p:nvSpPr>
          <p:spPr>
            <a:xfrm>
              <a:off x="2036854" y="3210968"/>
              <a:ext cx="823317" cy="219291"/>
            </a:xfrm>
            <a:prstGeom prst="rect">
              <a:avLst/>
            </a:prstGeom>
            <a:noFill/>
          </p:spPr>
          <p:txBody>
            <a:bodyPr wrap="square" rtlCol="0">
              <a:spAutoFit/>
            </a:bodyPr>
            <a:lstStyle/>
            <a:p>
              <a:pPr algn="r"/>
              <a:r>
                <a:rPr lang="zh-CN" altLang="en-US" sz="1300"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3" name="TextBox 51"/>
            <p:cNvSpPr txBox="1"/>
            <p:nvPr/>
          </p:nvSpPr>
          <p:spPr>
            <a:xfrm>
              <a:off x="1316485" y="3441434"/>
              <a:ext cx="1543686" cy="280846"/>
            </a:xfrm>
            <a:prstGeom prst="rect">
              <a:avLst/>
            </a:prstGeom>
            <a:noFill/>
          </p:spPr>
          <p:txBody>
            <a:bodyPr wrap="square" rtlCol="0">
              <a:spAutoFit/>
            </a:bodyPr>
            <a:lstStyle/>
            <a:p>
              <a:pPr algn="r">
                <a:lnSpc>
                  <a:spcPts val="1145"/>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添加你的饿内容文字，添加你的饿内容文字，的内容内容添加你的饿</a:t>
              </a:r>
              <a:endParaRPr lang="id-ID"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8260417" y="1869341"/>
            <a:ext cx="2427395" cy="2271995"/>
            <a:chOff x="6228184" y="1946290"/>
            <a:chExt cx="1820783" cy="1703996"/>
          </a:xfrm>
        </p:grpSpPr>
        <p:sp>
          <p:nvSpPr>
            <p:cNvPr id="25" name="AutoShape 22"/>
            <p:cNvSpPr/>
            <p:nvPr/>
          </p:nvSpPr>
          <p:spPr bwMode="auto">
            <a:xfrm>
              <a:off x="6258252" y="3160961"/>
              <a:ext cx="217636" cy="217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FFE082"/>
            </a:solidFill>
            <a:ln>
              <a:noFill/>
            </a:ln>
            <a:effectLst/>
          </p:spPr>
          <p:txBody>
            <a:bodyPr lIns="0" tIns="0" rIns="0" bIns="0" anchor="ctr"/>
            <a:lstStyle/>
            <a:p>
              <a:pPr>
                <a:lnSpc>
                  <a:spcPct val="100000"/>
                </a:lnSpc>
                <a:defRPr/>
              </a:pPr>
              <a:endParaRPr lang="es-ES" sz="2800">
                <a:solidFill>
                  <a:schemeClr val="bg1">
                    <a:lumMod val="6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26" name="AutoShape 26"/>
            <p:cNvSpPr/>
            <p:nvPr/>
          </p:nvSpPr>
          <p:spPr bwMode="auto">
            <a:xfrm>
              <a:off x="6228184" y="2002057"/>
              <a:ext cx="217636" cy="2178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B3E5FC"/>
            </a:solidFill>
            <a:ln>
              <a:noFill/>
            </a:ln>
            <a:effectLst/>
          </p:spPr>
          <p:txBody>
            <a:bodyPr lIns="0" tIns="0" rIns="0" bIns="0" anchor="ctr"/>
            <a:lstStyle/>
            <a:p>
              <a:pPr>
                <a:lnSpc>
                  <a:spcPct val="100000"/>
                </a:lnSpc>
                <a:defRPr/>
              </a:pPr>
              <a:endParaRPr lang="es-ES" sz="2800">
                <a:solidFill>
                  <a:schemeClr val="bg1">
                    <a:lumMod val="6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27" name="TextBox 52"/>
            <p:cNvSpPr txBox="1"/>
            <p:nvPr/>
          </p:nvSpPr>
          <p:spPr>
            <a:xfrm>
              <a:off x="6505281" y="3138974"/>
              <a:ext cx="823317" cy="219291"/>
            </a:xfrm>
            <a:prstGeom prst="rect">
              <a:avLst/>
            </a:prstGeom>
            <a:noFill/>
          </p:spPr>
          <p:txBody>
            <a:bodyPr wrap="square" rtlCol="0">
              <a:spAutoFit/>
            </a:bodyPr>
            <a:lstStyle/>
            <a:p>
              <a:r>
                <a:rPr lang="zh-CN" altLang="en-US" sz="1300"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8" name="TextBox 53"/>
            <p:cNvSpPr txBox="1"/>
            <p:nvPr/>
          </p:nvSpPr>
          <p:spPr>
            <a:xfrm>
              <a:off x="6505281" y="3369440"/>
              <a:ext cx="1543686" cy="280846"/>
            </a:xfrm>
            <a:prstGeom prst="rect">
              <a:avLst/>
            </a:prstGeom>
            <a:noFill/>
          </p:spPr>
          <p:txBody>
            <a:bodyPr wrap="square" rtlCol="0">
              <a:spAutoFit/>
            </a:bodyPr>
            <a:lstStyle/>
            <a:p>
              <a:pPr>
                <a:lnSpc>
                  <a:spcPts val="1145"/>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添加你的饿内容文字，添加你的饿内容文字，的内容内容添加你的饿</a:t>
              </a:r>
              <a:endParaRPr lang="id-ID" sz="9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9" name="TextBox 55"/>
            <p:cNvSpPr txBox="1"/>
            <p:nvPr/>
          </p:nvSpPr>
          <p:spPr>
            <a:xfrm>
              <a:off x="6505281" y="1946290"/>
              <a:ext cx="823317" cy="219291"/>
            </a:xfrm>
            <a:prstGeom prst="rect">
              <a:avLst/>
            </a:prstGeom>
            <a:noFill/>
          </p:spPr>
          <p:txBody>
            <a:bodyPr wrap="square" rtlCol="0">
              <a:spAutoFit/>
            </a:bodyPr>
            <a:lstStyle/>
            <a:p>
              <a:r>
                <a:rPr lang="zh-CN" altLang="en-US" sz="1300" dirty="0">
                  <a:solidFill>
                    <a:schemeClr val="bg1">
                      <a:lumMod val="65000"/>
                    </a:schemeClr>
                  </a:solidFill>
                  <a:latin typeface="微软雅黑" panose="020B0503020204020204" pitchFamily="34" charset="-122"/>
                  <a:ea typeface="微软雅黑" panose="020B0503020204020204" pitchFamily="34" charset="-122"/>
                </a:rPr>
                <a:t>添加标题</a:t>
              </a:r>
              <a:endParaRPr lang="zh-CN" altLang="en-US" sz="1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0" name="TextBox 56"/>
            <p:cNvSpPr txBox="1"/>
            <p:nvPr/>
          </p:nvSpPr>
          <p:spPr>
            <a:xfrm>
              <a:off x="6505281" y="2176756"/>
              <a:ext cx="1543686" cy="280846"/>
            </a:xfrm>
            <a:prstGeom prst="rect">
              <a:avLst/>
            </a:prstGeom>
            <a:noFill/>
          </p:spPr>
          <p:txBody>
            <a:bodyPr wrap="square" rtlCol="0">
              <a:spAutoFit/>
            </a:bodyPr>
            <a:lstStyle/>
            <a:p>
              <a:pPr>
                <a:lnSpc>
                  <a:spcPts val="1145"/>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添加你的饿内容文字，添加你的饿内容文字，的内容内容添加你的饿</a:t>
              </a:r>
              <a:endParaRPr lang="id-ID"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5434999" y="2847452"/>
            <a:ext cx="1410310" cy="1410493"/>
            <a:chOff x="4108846" y="2679874"/>
            <a:chExt cx="1057870" cy="1057870"/>
          </a:xfrm>
        </p:grpSpPr>
        <p:sp>
          <p:nvSpPr>
            <p:cNvPr id="32" name="椭圆 31"/>
            <p:cNvSpPr/>
            <p:nvPr/>
          </p:nvSpPr>
          <p:spPr>
            <a:xfrm>
              <a:off x="4108846" y="2679874"/>
              <a:ext cx="1057870" cy="1057870"/>
            </a:xfrm>
            <a:prstGeom prst="ellipse">
              <a:avLst/>
            </a:prstGeom>
            <a:solidFill>
              <a:srgbClr val="CFD8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4348333" y="2854131"/>
              <a:ext cx="790630" cy="708959"/>
              <a:chOff x="4348333" y="2854131"/>
              <a:chExt cx="790630" cy="708959"/>
            </a:xfrm>
          </p:grpSpPr>
          <p:grpSp>
            <p:nvGrpSpPr>
              <p:cNvPr id="34" name="组合 33"/>
              <p:cNvGrpSpPr/>
              <p:nvPr/>
            </p:nvGrpSpPr>
            <p:grpSpPr>
              <a:xfrm>
                <a:off x="4434643" y="2854131"/>
                <a:ext cx="406273" cy="410721"/>
                <a:chOff x="5763709" y="661237"/>
                <a:chExt cx="1235390" cy="1248930"/>
              </a:xfrm>
              <a:solidFill>
                <a:srgbClr val="FFFFFF"/>
              </a:solidFill>
            </p:grpSpPr>
            <p:sp>
              <p:nvSpPr>
                <p:cNvPr id="36" name="AutoShape 6"/>
                <p:cNvSpPr/>
                <p:nvPr/>
              </p:nvSpPr>
              <p:spPr bwMode="auto">
                <a:xfrm rot="10800000">
                  <a:off x="5763709" y="1238291"/>
                  <a:ext cx="579767" cy="671876"/>
                </a:xfrm>
                <a:custGeom>
                  <a:avLst/>
                  <a:gdLst>
                    <a:gd name="T0" fmla="*/ 170030 w 21600"/>
                    <a:gd name="T1" fmla="*/ 196670 h 21600"/>
                    <a:gd name="T2" fmla="*/ 170030 w 21600"/>
                    <a:gd name="T3" fmla="*/ 196670 h 21600"/>
                    <a:gd name="T4" fmla="*/ 170030 w 21600"/>
                    <a:gd name="T5" fmla="*/ 196670 h 21600"/>
                    <a:gd name="T6" fmla="*/ 170030 w 21600"/>
                    <a:gd name="T7" fmla="*/ 19667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grpFill/>
                <a:ln>
                  <a:noFill/>
                </a:ln>
                <a:effectLst/>
              </p:spPr>
              <p:txBody>
                <a:bodyPr lIns="0" tIns="0" rIns="0" bIns="0" anchor="ctr"/>
                <a:lstStyle/>
                <a:p>
                  <a:endParaRPr lang="zh-CN" altLang="en-US"/>
                </a:p>
              </p:txBody>
            </p:sp>
            <p:sp>
              <p:nvSpPr>
                <p:cNvPr id="37" name="AutoShape 7"/>
                <p:cNvSpPr/>
                <p:nvPr/>
              </p:nvSpPr>
              <p:spPr bwMode="auto">
                <a:xfrm rot="10800000">
                  <a:off x="6419332" y="1238291"/>
                  <a:ext cx="579767" cy="671876"/>
                </a:xfrm>
                <a:custGeom>
                  <a:avLst/>
                  <a:gdLst>
                    <a:gd name="T0" fmla="*/ 170030 w 21600"/>
                    <a:gd name="T1" fmla="*/ 196670 h 21600"/>
                    <a:gd name="T2" fmla="*/ 170030 w 21600"/>
                    <a:gd name="T3" fmla="*/ 196670 h 21600"/>
                    <a:gd name="T4" fmla="*/ 170030 w 21600"/>
                    <a:gd name="T5" fmla="*/ 196670 h 21600"/>
                    <a:gd name="T6" fmla="*/ 170030 w 21600"/>
                    <a:gd name="T7" fmla="*/ 19667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grpFill/>
                <a:ln>
                  <a:noFill/>
                </a:ln>
                <a:effectLst/>
              </p:spPr>
              <p:txBody>
                <a:bodyPr lIns="0" tIns="0" rIns="0" bIns="0" anchor="ctr"/>
                <a:lstStyle/>
                <a:p>
                  <a:endParaRPr lang="zh-CN" altLang="en-US"/>
                </a:p>
              </p:txBody>
            </p:sp>
            <p:sp>
              <p:nvSpPr>
                <p:cNvPr id="38" name="AutoShape 8"/>
                <p:cNvSpPr/>
                <p:nvPr/>
              </p:nvSpPr>
              <p:spPr bwMode="auto">
                <a:xfrm rot="10800000">
                  <a:off x="6091520" y="661237"/>
                  <a:ext cx="579767" cy="671876"/>
                </a:xfrm>
                <a:custGeom>
                  <a:avLst/>
                  <a:gdLst>
                    <a:gd name="T0" fmla="*/ 170030 w 21600"/>
                    <a:gd name="T1" fmla="*/ 196670 h 21600"/>
                    <a:gd name="T2" fmla="*/ 170030 w 21600"/>
                    <a:gd name="T3" fmla="*/ 196670 h 21600"/>
                    <a:gd name="T4" fmla="*/ 170030 w 21600"/>
                    <a:gd name="T5" fmla="*/ 196670 h 21600"/>
                    <a:gd name="T6" fmla="*/ 170030 w 21600"/>
                    <a:gd name="T7" fmla="*/ 19667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grpFill/>
                <a:ln>
                  <a:noFill/>
                </a:ln>
                <a:effectLst/>
              </p:spPr>
              <p:txBody>
                <a:bodyPr lIns="0" tIns="0" rIns="0" bIns="0" anchor="ctr"/>
                <a:lstStyle/>
                <a:p>
                  <a:endParaRPr lang="zh-CN" altLang="en-US"/>
                </a:p>
              </p:txBody>
            </p:sp>
          </p:grpSp>
          <p:sp>
            <p:nvSpPr>
              <p:cNvPr id="35" name="TextBox 76"/>
              <p:cNvSpPr txBox="1"/>
              <p:nvPr/>
            </p:nvSpPr>
            <p:spPr>
              <a:xfrm>
                <a:off x="4348333" y="3332257"/>
                <a:ext cx="790630" cy="230833"/>
              </a:xfrm>
              <a:prstGeom prst="rect">
                <a:avLst/>
              </a:prstGeom>
              <a:noFill/>
            </p:spPr>
            <p:txBody>
              <a:bodyPr wrap="square" rtlCol="0">
                <a:spAutoFit/>
              </a:bodyPr>
              <a:lstStyle/>
              <a:p>
                <a:r>
                  <a:rPr lang="zh-CN" altLang="en-US" sz="140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rPr>
                  <a:t>你的题目</a:t>
                </a:r>
                <a:endParaRPr lang="zh-CN" altLang="en-US" sz="140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anim calcmode="lin" valueType="num">
                                      <p:cBhvr>
                                        <p:cTn id="12" dur="500" fill="hold"/>
                                        <p:tgtEl>
                                          <p:spTgt spid="31"/>
                                        </p:tgtEl>
                                        <p:attrNameLst>
                                          <p:attrName>ppt_w</p:attrName>
                                        </p:attrNameLst>
                                      </p:cBhvr>
                                      <p:tavLst>
                                        <p:tav tm="0" fmla="#ppt_w*sin(2.5*pi*$)">
                                          <p:val>
                                            <p:fltVal val="0"/>
                                          </p:val>
                                        </p:tav>
                                        <p:tav tm="100000">
                                          <p:val>
                                            <p:fltVal val="1"/>
                                          </p:val>
                                        </p:tav>
                                      </p:tavLst>
                                    </p:anim>
                                    <p:anim calcmode="lin" valueType="num">
                                      <p:cBhvr>
                                        <p:cTn id="13" dur="500" fill="hold"/>
                                        <p:tgtEl>
                                          <p:spTgt spid="31"/>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400"/>
                                        <p:tgtEl>
                                          <p:spTgt spid="14"/>
                                        </p:tgtEl>
                                      </p:cBhvr>
                                    </p:animEffect>
                                    <p:anim calcmode="lin" valueType="num">
                                      <p:cBhvr>
                                        <p:cTn id="18" dur="400" fill="hold"/>
                                        <p:tgtEl>
                                          <p:spTgt spid="14"/>
                                        </p:tgtEl>
                                        <p:attrNameLst>
                                          <p:attrName>ppt_x</p:attrName>
                                        </p:attrNameLst>
                                      </p:cBhvr>
                                      <p:tavLst>
                                        <p:tav tm="0">
                                          <p:val>
                                            <p:strVal val="#ppt_x"/>
                                          </p:val>
                                        </p:tav>
                                        <p:tav tm="100000">
                                          <p:val>
                                            <p:strVal val="#ppt_x"/>
                                          </p:val>
                                        </p:tav>
                                      </p:tavLst>
                                    </p:anim>
                                    <p:anim calcmode="lin" valueType="num">
                                      <p:cBhvr>
                                        <p:cTn id="19" dur="400" fill="hold"/>
                                        <p:tgtEl>
                                          <p:spTgt spid="14"/>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400"/>
                                        <p:tgtEl>
                                          <p:spTgt spid="5"/>
                                        </p:tgtEl>
                                      </p:cBhvr>
                                    </p:animEffect>
                                    <p:anim calcmode="lin" valueType="num">
                                      <p:cBhvr>
                                        <p:cTn id="23" dur="400" fill="hold"/>
                                        <p:tgtEl>
                                          <p:spTgt spid="5"/>
                                        </p:tgtEl>
                                        <p:attrNameLst>
                                          <p:attrName>ppt_x</p:attrName>
                                        </p:attrNameLst>
                                      </p:cBhvr>
                                      <p:tavLst>
                                        <p:tav tm="0">
                                          <p:val>
                                            <p:strVal val="#ppt_x"/>
                                          </p:val>
                                        </p:tav>
                                        <p:tav tm="100000">
                                          <p:val>
                                            <p:strVal val="#ppt_x"/>
                                          </p:val>
                                        </p:tav>
                                      </p:tavLst>
                                    </p:anim>
                                    <p:anim calcmode="lin" valueType="num">
                                      <p:cBhvr>
                                        <p:cTn id="24" dur="400" fill="hold"/>
                                        <p:tgtEl>
                                          <p:spTgt spid="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400"/>
                                        <p:tgtEl>
                                          <p:spTgt spid="8"/>
                                        </p:tgtEl>
                                      </p:cBhvr>
                                    </p:animEffect>
                                    <p:anim calcmode="lin" valueType="num">
                                      <p:cBhvr>
                                        <p:cTn id="28" dur="400" fill="hold"/>
                                        <p:tgtEl>
                                          <p:spTgt spid="8"/>
                                        </p:tgtEl>
                                        <p:attrNameLst>
                                          <p:attrName>ppt_x</p:attrName>
                                        </p:attrNameLst>
                                      </p:cBhvr>
                                      <p:tavLst>
                                        <p:tav tm="0">
                                          <p:val>
                                            <p:strVal val="#ppt_x"/>
                                          </p:val>
                                        </p:tav>
                                        <p:tav tm="100000">
                                          <p:val>
                                            <p:strVal val="#ppt_x"/>
                                          </p:val>
                                        </p:tav>
                                      </p:tavLst>
                                    </p:anim>
                                    <p:anim calcmode="lin" valueType="num">
                                      <p:cBhvr>
                                        <p:cTn id="29" dur="400" fill="hold"/>
                                        <p:tgtEl>
                                          <p:spTgt spid="8"/>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400"/>
                                        <p:tgtEl>
                                          <p:spTgt spid="11"/>
                                        </p:tgtEl>
                                      </p:cBhvr>
                                    </p:animEffect>
                                    <p:anim calcmode="lin" valueType="num">
                                      <p:cBhvr>
                                        <p:cTn id="33" dur="400" fill="hold"/>
                                        <p:tgtEl>
                                          <p:spTgt spid="11"/>
                                        </p:tgtEl>
                                        <p:attrNameLst>
                                          <p:attrName>ppt_x</p:attrName>
                                        </p:attrNameLst>
                                      </p:cBhvr>
                                      <p:tavLst>
                                        <p:tav tm="0">
                                          <p:val>
                                            <p:strVal val="#ppt_x"/>
                                          </p:val>
                                        </p:tav>
                                        <p:tav tm="100000">
                                          <p:val>
                                            <p:strVal val="#ppt_x"/>
                                          </p:val>
                                        </p:tav>
                                      </p:tavLst>
                                    </p:anim>
                                    <p:anim calcmode="lin" valueType="num">
                                      <p:cBhvr>
                                        <p:cTn id="34" dur="40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 presetClass="entr" presetSubtype="8"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2" presetClass="entr" presetSubtype="2"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1+#ppt_w/2"/>
                                          </p:val>
                                        </p:tav>
                                        <p:tav tm="100000">
                                          <p:val>
                                            <p:strVal val="#ppt_x"/>
                                          </p:val>
                                        </p:tav>
                                      </p:tavLst>
                                    </p:anim>
                                    <p:anim calcmode="lin" valueType="num">
                                      <p:cBhvr additive="base">
                                        <p:cTn id="4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3924</Words>
  <Application>WPS 演示</Application>
  <PresentationFormat>自定义</PresentationFormat>
  <Paragraphs>415</Paragraphs>
  <Slides>25</Slides>
  <Notes>0</Notes>
  <HiddenSlides>0</HiddenSlides>
  <MMClips>0</MMClips>
  <ScaleCrop>false</ScaleCrop>
  <HeadingPairs>
    <vt:vector size="6" baseType="variant">
      <vt:variant>
        <vt:lpstr>已用的字体</vt:lpstr>
      </vt:variant>
      <vt:variant>
        <vt:i4>25</vt:i4>
      </vt:variant>
      <vt:variant>
        <vt:lpstr>主题</vt:lpstr>
      </vt:variant>
      <vt:variant>
        <vt:i4>1</vt:i4>
      </vt:variant>
      <vt:variant>
        <vt:lpstr>幻灯片标题</vt:lpstr>
      </vt:variant>
      <vt:variant>
        <vt:i4>25</vt:i4>
      </vt:variant>
    </vt:vector>
  </HeadingPairs>
  <TitlesOfParts>
    <vt:vector size="51" baseType="lpstr">
      <vt:lpstr>Arial</vt:lpstr>
      <vt:lpstr>宋体</vt:lpstr>
      <vt:lpstr>Wingdings</vt:lpstr>
      <vt:lpstr>方正胖娃简体</vt:lpstr>
      <vt:lpstr>Batang</vt:lpstr>
      <vt:lpstr>Calibri</vt:lpstr>
      <vt:lpstr>微软雅黑</vt:lpstr>
      <vt:lpstr>Calibri</vt:lpstr>
      <vt:lpstr>Segoe UI Light</vt:lpstr>
      <vt:lpstr>Lato</vt:lpstr>
      <vt:lpstr>Segoe Print</vt:lpstr>
      <vt:lpstr>MS PGothic</vt:lpstr>
      <vt:lpstr>Gill Sans</vt:lpstr>
      <vt:lpstr>Arial Unicode MS</vt:lpstr>
      <vt:lpstr>Helvetica</vt:lpstr>
      <vt:lpstr>等线</vt:lpstr>
      <vt:lpstr>Arial Unicode MS</vt:lpstr>
      <vt:lpstr>等线 Light</vt:lpstr>
      <vt:lpstr>方正兰亭纤黑_GBK</vt:lpstr>
      <vt:lpstr>黑体</vt:lpstr>
      <vt:lpstr>Tahoma</vt:lpstr>
      <vt:lpstr>Segoe UI</vt:lpstr>
      <vt:lpstr>Roboto light</vt:lpstr>
      <vt:lpstr>FontAwesome</vt:lpstr>
      <vt:lpstr>Arial</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呆萌小动物</dc:title>
  <dc:creator>第一PPT</dc:creator>
  <cp:keywords>www.1ppt.com</cp:keywords>
  <dc:description>www.1ppt.com</dc:description>
  <cp:lastModifiedBy>滴滴</cp:lastModifiedBy>
  <cp:revision>20</cp:revision>
  <dcterms:created xsi:type="dcterms:W3CDTF">2017-05-15T06:48:00Z</dcterms:created>
  <dcterms:modified xsi:type="dcterms:W3CDTF">2021-07-22T03:18:05Z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5E2B5AF4FF8944E794B2D08F3956F823</vt:lpwstr>
  </property>
  <property fmtid="{D5CDD505-2E9C-101B-9397-08002B2CF9AE}" pid="3" name="KSOProductBuildVer">
    <vt:lpwstr>2052-11.1.0.10667</vt:lpwstr>
  </property>
</Properties>
</file>