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62" r:id="rId6"/>
    <p:sldId id="264" r:id="rId7"/>
    <p:sldId id="265" r:id="rId8"/>
    <p:sldId id="267" r:id="rId9"/>
  </p:sldIdLst>
  <p:sldSz cx="12192000" cy="6858000"/>
  <p:notesSz cx="6858000" cy="9144000"/>
  <p:embeddedFontLst>
    <p:embeddedFont>
      <p:font typeface="Calibri" pitchFamily="34" charset="0"/>
      <p:regular r:id="rId11"/>
      <p:bold r:id="rId12"/>
      <p:italic r:id="rId13"/>
      <p:boldItalic r:id="rId14"/>
    </p:embeddedFont>
    <p:embeddedFont>
      <p:font typeface="黑体" pitchFamily="49" charset="-122"/>
      <p:regular r:id="rId15"/>
    </p:embeddedFont>
    <p:embeddedFont>
      <p:font typeface="华文细黑" charset="-122"/>
      <p:regular r:id="rId16"/>
    </p:embeddedFont>
    <p:embeddedFont>
      <p:font typeface="汉仪长美黑简" charset="-122"/>
      <p:regular r:id="rId17"/>
    </p:embeddedFont>
    <p:embeddedFont>
      <p:font typeface="创艺简细圆"/>
      <p:regular r:id="rId18"/>
    </p:embeddedFont>
    <p:embeddedFont>
      <p:font typeface="方正行黑简体" charset="-122"/>
      <p:regular r:id="rId19"/>
    </p:embeddedFont>
    <p:embeddedFont>
      <p:font typeface="方正幼线简体" charset="-122"/>
      <p:regular r:id="rId20"/>
    </p:embeddedFont>
    <p:embeddedFont>
      <p:font typeface="Calibri Light" pitchFamily="34" charset="0"/>
      <p:regular r:id="rId21"/>
      <p:italic r:id="rId22"/>
    </p:embeddedFont>
  </p:embeddedFont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680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F4E56"/>
    <a:srgbClr val="DC6647"/>
    <a:srgbClr val="302F34"/>
    <a:srgbClr val="FA9426"/>
    <a:srgbClr val="FA9401"/>
    <a:srgbClr val="B95529"/>
    <a:srgbClr val="382610"/>
    <a:srgbClr val="5CB9A2"/>
    <a:srgbClr val="008EC0"/>
    <a:srgbClr val="AB380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33" autoAdjust="0"/>
    <p:restoredTop sz="88519" autoAdjust="0"/>
  </p:normalViewPr>
  <p:slideViewPr>
    <p:cSldViewPr snapToGrid="0" showGuides="1">
      <p:cViewPr>
        <p:scale>
          <a:sx n="75" d="100"/>
          <a:sy n="75" d="100"/>
        </p:scale>
        <p:origin x="-2106" y="-636"/>
      </p:cViewPr>
      <p:guideLst>
        <p:guide orient="horz" pos="368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55294213" cy="5529421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fld id="{77D4FEE6-BEC3-4626-A17D-087D7AC32A83}" type="datetimeFigureOut">
              <a:rPr lang="zh-CN" altLang="en-US"/>
              <a:pPr>
                <a:defRPr/>
              </a:pPr>
              <a:t>2019-11-19</a:t>
            </a:fld>
            <a:endParaRPr lang="zh-CN" altLang="en-US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fld id="{B7E9C495-8A29-4B72-B063-BD925E1EDB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531478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AAE1818D-4A3A-467C-9CCD-68350327628C}" type="slidenum">
              <a:rPr lang="zh-CN" altLang="en-US" smtClean="0"/>
              <a:pPr/>
              <a:t>6</a:t>
            </a:fld>
            <a:endParaRPr lang="zh-CN" altLang="en-US" smtClean="0"/>
          </a:p>
        </p:txBody>
      </p:sp>
    </p:spTree>
    <p:extLst>
      <p:ext uri="{BB962C8B-B14F-4D97-AF65-F5344CB8AC3E}">
        <p14:creationId xmlns="" xmlns:p14="http://schemas.microsoft.com/office/powerpoint/2010/main" val="501480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BA545-88FF-4E4A-877C-E03C6F3FF9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803625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EED2C-7F09-45B9-990C-32E9920ABC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258408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33237-1784-4AF7-A8BE-69AF8E1219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9170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51735-32B0-4B53-AEB4-7C9A572BCE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66694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58D21-3BBD-46EC-BB80-7A3B9E4098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40588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B2102-4B7A-4434-8A44-0A2C4F53A0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151413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B26B5-823F-4683-B85C-6E70124A10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669746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EAC6A-292F-46E4-9D77-0A252EC498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5239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17E8E-2388-4302-A805-4C93B8ED37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193156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67A4F-38DC-4336-8E4B-471E044E30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3088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5E68D-57AD-400B-8EA1-ED1EEC39AE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336424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CFBF31F-E907-4CE7-B2FE-71209B9857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圆角矩形 1"/>
          <p:cNvSpPr>
            <a:spLocks noChangeArrowheads="1"/>
          </p:cNvSpPr>
          <p:nvPr/>
        </p:nvSpPr>
        <p:spPr bwMode="auto">
          <a:xfrm>
            <a:off x="2279650" y="2205038"/>
            <a:ext cx="3298825" cy="2447925"/>
          </a:xfrm>
          <a:prstGeom prst="roundRect">
            <a:avLst>
              <a:gd name="adj" fmla="val 16667"/>
            </a:avLst>
          </a:prstGeom>
          <a:solidFill>
            <a:srgbClr val="33383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3075" name="圆角矩形 7"/>
          <p:cNvSpPr>
            <a:spLocks noChangeArrowheads="1"/>
          </p:cNvSpPr>
          <p:nvPr/>
        </p:nvSpPr>
        <p:spPr bwMode="auto">
          <a:xfrm>
            <a:off x="6240463" y="2190750"/>
            <a:ext cx="3297237" cy="2447925"/>
          </a:xfrm>
          <a:prstGeom prst="roundRect">
            <a:avLst>
              <a:gd name="adj" fmla="val 16667"/>
            </a:avLst>
          </a:prstGeom>
          <a:solidFill>
            <a:srgbClr val="33383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3076" name="圆角矩形 9"/>
          <p:cNvSpPr>
            <a:spLocks noChangeArrowheads="1"/>
          </p:cNvSpPr>
          <p:nvPr/>
        </p:nvSpPr>
        <p:spPr bwMode="auto">
          <a:xfrm>
            <a:off x="10199688" y="2889250"/>
            <a:ext cx="1136650" cy="1079500"/>
          </a:xfrm>
          <a:prstGeom prst="roundRect">
            <a:avLst>
              <a:gd name="adj" fmla="val 16667"/>
            </a:avLst>
          </a:prstGeom>
          <a:solidFill>
            <a:srgbClr val="33383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3077" name="文本框 5"/>
          <p:cNvSpPr txBox="1">
            <a:spLocks noChangeArrowheads="1"/>
          </p:cNvSpPr>
          <p:nvPr/>
        </p:nvSpPr>
        <p:spPr bwMode="auto">
          <a:xfrm>
            <a:off x="2424113" y="4005263"/>
            <a:ext cx="647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am</a:t>
            </a:r>
            <a:endParaRPr lang="zh-CN" altLang="en-US" sz="32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8" name="文本框 6"/>
          <p:cNvSpPr txBox="1">
            <a:spLocks noChangeArrowheads="1"/>
          </p:cNvSpPr>
          <p:nvPr/>
        </p:nvSpPr>
        <p:spPr bwMode="auto">
          <a:xfrm>
            <a:off x="3071813" y="2573338"/>
            <a:ext cx="2303462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15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07</a:t>
            </a:r>
            <a:endParaRPr lang="zh-CN" altLang="en-US" sz="11500">
              <a:solidFill>
                <a:schemeClr val="bg1"/>
              </a:solidFill>
              <a:latin typeface="Adobe Gothic Std B" panose="020B0800000000000000" pitchFamily="34" charset="-128"/>
              <a:ea typeface="Adobe 黑体 Std R" panose="020B0400000000000000" pitchFamily="34" charset="-122"/>
            </a:endParaRPr>
          </a:p>
        </p:txBody>
      </p:sp>
      <p:sp>
        <p:nvSpPr>
          <p:cNvPr id="3079" name="文本框 12"/>
          <p:cNvSpPr txBox="1">
            <a:spLocks noChangeArrowheads="1"/>
          </p:cNvSpPr>
          <p:nvPr/>
        </p:nvSpPr>
        <p:spPr bwMode="auto">
          <a:xfrm>
            <a:off x="6959600" y="2573338"/>
            <a:ext cx="2305050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15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59</a:t>
            </a:r>
            <a:endParaRPr lang="zh-CN" altLang="en-US" sz="11500">
              <a:solidFill>
                <a:schemeClr val="bg1"/>
              </a:solidFill>
              <a:latin typeface="Adobe Gothic Std B" panose="020B0800000000000000" pitchFamily="34" charset="-128"/>
              <a:ea typeface="Adobe 黑体 Std R" panose="020B0400000000000000" pitchFamily="34" charset="-122"/>
            </a:endParaRPr>
          </a:p>
        </p:txBody>
      </p:sp>
      <p:sp>
        <p:nvSpPr>
          <p:cNvPr id="3080" name="文本框 11"/>
          <p:cNvSpPr txBox="1">
            <a:spLocks noChangeArrowheads="1"/>
          </p:cNvSpPr>
          <p:nvPr/>
        </p:nvSpPr>
        <p:spPr bwMode="auto">
          <a:xfrm>
            <a:off x="10444163" y="3132138"/>
            <a:ext cx="404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5</a:t>
            </a:r>
            <a:endParaRPr lang="zh-CN" altLang="en-US" sz="3200">
              <a:solidFill>
                <a:schemeClr val="bg1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081" name="文本框 17"/>
          <p:cNvSpPr txBox="1">
            <a:spLocks noChangeArrowheads="1"/>
          </p:cNvSpPr>
          <p:nvPr/>
        </p:nvSpPr>
        <p:spPr bwMode="auto">
          <a:xfrm>
            <a:off x="10704513" y="3132138"/>
            <a:ext cx="403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5</a:t>
            </a:r>
            <a:endParaRPr lang="zh-CN" altLang="en-US" sz="3200">
              <a:solidFill>
                <a:schemeClr val="bg1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082" name="文本框 19"/>
          <p:cNvSpPr txBox="1">
            <a:spLocks noChangeArrowheads="1"/>
          </p:cNvSpPr>
          <p:nvPr/>
        </p:nvSpPr>
        <p:spPr bwMode="auto">
          <a:xfrm>
            <a:off x="10704513" y="3136900"/>
            <a:ext cx="403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6</a:t>
            </a:r>
            <a:endParaRPr lang="zh-CN" altLang="en-US" sz="3200">
              <a:solidFill>
                <a:schemeClr val="bg1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083" name="文本框 20"/>
          <p:cNvSpPr txBox="1">
            <a:spLocks noChangeArrowheads="1"/>
          </p:cNvSpPr>
          <p:nvPr/>
        </p:nvSpPr>
        <p:spPr bwMode="auto">
          <a:xfrm>
            <a:off x="10704513" y="3141663"/>
            <a:ext cx="403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7</a:t>
            </a:r>
            <a:endParaRPr lang="zh-CN" altLang="en-US" sz="3200">
              <a:solidFill>
                <a:schemeClr val="bg1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084" name="文本框 21"/>
          <p:cNvSpPr txBox="1">
            <a:spLocks noChangeArrowheads="1"/>
          </p:cNvSpPr>
          <p:nvPr/>
        </p:nvSpPr>
        <p:spPr bwMode="auto">
          <a:xfrm>
            <a:off x="10733088" y="3141663"/>
            <a:ext cx="403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8</a:t>
            </a:r>
            <a:endParaRPr lang="zh-CN" altLang="en-US" sz="3200">
              <a:solidFill>
                <a:schemeClr val="bg1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085" name="文本框 23"/>
          <p:cNvSpPr txBox="1">
            <a:spLocks noChangeArrowheads="1"/>
          </p:cNvSpPr>
          <p:nvPr/>
        </p:nvSpPr>
        <p:spPr bwMode="auto">
          <a:xfrm>
            <a:off x="10733088" y="3141663"/>
            <a:ext cx="403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9</a:t>
            </a:r>
            <a:endParaRPr lang="zh-CN" altLang="en-US" sz="3200">
              <a:solidFill>
                <a:schemeClr val="bg1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086" name="文本框 25"/>
          <p:cNvSpPr txBox="1">
            <a:spLocks noChangeArrowheads="1"/>
          </p:cNvSpPr>
          <p:nvPr/>
        </p:nvSpPr>
        <p:spPr bwMode="auto">
          <a:xfrm>
            <a:off x="3071813" y="2568575"/>
            <a:ext cx="2303462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15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08</a:t>
            </a:r>
            <a:endParaRPr lang="zh-CN" altLang="en-US" sz="11500">
              <a:solidFill>
                <a:schemeClr val="bg1"/>
              </a:solidFill>
              <a:latin typeface="Adobe Gothic Std B" panose="020B0800000000000000" pitchFamily="34" charset="-128"/>
              <a:ea typeface="Adobe 黑体 Std R" panose="020B0400000000000000" pitchFamily="34" charset="-122"/>
            </a:endParaRPr>
          </a:p>
        </p:txBody>
      </p:sp>
      <p:sp>
        <p:nvSpPr>
          <p:cNvPr id="3087" name="文本框 26"/>
          <p:cNvSpPr txBox="1">
            <a:spLocks noChangeArrowheads="1"/>
          </p:cNvSpPr>
          <p:nvPr/>
        </p:nvSpPr>
        <p:spPr bwMode="auto">
          <a:xfrm>
            <a:off x="6959600" y="2568575"/>
            <a:ext cx="230505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15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00</a:t>
            </a:r>
            <a:endParaRPr lang="zh-CN" altLang="en-US" sz="11500">
              <a:solidFill>
                <a:schemeClr val="bg1"/>
              </a:solidFill>
              <a:latin typeface="Adobe Gothic Std B" panose="020B0800000000000000" pitchFamily="34" charset="-128"/>
              <a:ea typeface="Adobe 黑体 Std R" panose="020B0400000000000000" pitchFamily="34" charset="-122"/>
            </a:endParaRPr>
          </a:p>
        </p:txBody>
      </p:sp>
      <p:sp>
        <p:nvSpPr>
          <p:cNvPr id="3088" name="文本框 27"/>
          <p:cNvSpPr txBox="1">
            <a:spLocks noChangeArrowheads="1"/>
          </p:cNvSpPr>
          <p:nvPr/>
        </p:nvSpPr>
        <p:spPr bwMode="auto">
          <a:xfrm>
            <a:off x="10444163" y="3132138"/>
            <a:ext cx="663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00</a:t>
            </a:r>
            <a:endParaRPr lang="zh-CN" altLang="en-US" sz="3200">
              <a:solidFill>
                <a:schemeClr val="bg1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cxnSp>
        <p:nvCxnSpPr>
          <p:cNvPr id="3089" name="直接连接符 14"/>
          <p:cNvCxnSpPr>
            <a:cxnSpLocks noChangeShapeType="1"/>
            <a:stCxn id="3074" idx="1"/>
            <a:endCxn id="3076" idx="3"/>
          </p:cNvCxnSpPr>
          <p:nvPr/>
        </p:nvCxnSpPr>
        <p:spPr bwMode="auto">
          <a:xfrm>
            <a:off x="2279650" y="3429000"/>
            <a:ext cx="9056688" cy="0"/>
          </a:xfrm>
          <a:prstGeom prst="line">
            <a:avLst/>
          </a:prstGeom>
          <a:noFill/>
          <a:ln w="25400">
            <a:solidFill>
              <a:srgbClr val="40404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090" name="文本框 28"/>
          <p:cNvSpPr txBox="1">
            <a:spLocks noChangeArrowheads="1"/>
          </p:cNvSpPr>
          <p:nvPr/>
        </p:nvSpPr>
        <p:spPr bwMode="auto">
          <a:xfrm>
            <a:off x="5289550" y="1943100"/>
            <a:ext cx="603250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：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7890">
        <p15:prstTrans prst="airplane"/>
      </p:transition>
    </mc:Choice>
    <mc:Fallback>
      <p:transition spd="slow" advTm="78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5" presetClass="emph" presetSubtype="0" repeatCount="indefinite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utoUpdateAnimBg="0"/>
      <p:bldP spid="3079" grpId="0" autoUpdateAnimBg="0"/>
      <p:bldP spid="3080" grpId="0" autoUpdateAnimBg="0"/>
      <p:bldP spid="3081" grpId="0" autoUpdateAnimBg="0"/>
      <p:bldP spid="3082" grpId="0" autoUpdateAnimBg="0"/>
      <p:bldP spid="3082" grpId="1" autoUpdateAnimBg="0"/>
      <p:bldP spid="3083" grpId="0" autoUpdateAnimBg="0"/>
      <p:bldP spid="3083" grpId="1" autoUpdateAnimBg="0"/>
      <p:bldP spid="3084" grpId="0" autoUpdateAnimBg="0"/>
      <p:bldP spid="3084" grpId="1" autoUpdateAnimBg="0"/>
      <p:bldP spid="3085" grpId="0" autoUpdateAnimBg="0"/>
      <p:bldP spid="3085" grpId="1" autoUpdateAnimBg="0"/>
      <p:bldP spid="3086" grpId="0" autoUpdateAnimBg="0"/>
      <p:bldP spid="3087" grpId="0" autoUpdateAnimBg="0"/>
      <p:bldP spid="3088" grpId="0" autoUpdateAnimBg="0"/>
      <p:bldP spid="3090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圆角矩形 4"/>
          <p:cNvSpPr>
            <a:spLocks noChangeArrowheads="1"/>
          </p:cNvSpPr>
          <p:nvPr/>
        </p:nvSpPr>
        <p:spPr bwMode="auto">
          <a:xfrm>
            <a:off x="2279650" y="2205038"/>
            <a:ext cx="3298825" cy="2447925"/>
          </a:xfrm>
          <a:prstGeom prst="roundRect">
            <a:avLst>
              <a:gd name="adj" fmla="val 16667"/>
            </a:avLst>
          </a:prstGeom>
          <a:solidFill>
            <a:srgbClr val="33383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4099" name="圆角矩形 5"/>
          <p:cNvSpPr>
            <a:spLocks noChangeArrowheads="1"/>
          </p:cNvSpPr>
          <p:nvPr/>
        </p:nvSpPr>
        <p:spPr bwMode="auto">
          <a:xfrm>
            <a:off x="6240463" y="2190750"/>
            <a:ext cx="3297237" cy="2447925"/>
          </a:xfrm>
          <a:prstGeom prst="roundRect">
            <a:avLst>
              <a:gd name="adj" fmla="val 16667"/>
            </a:avLst>
          </a:prstGeom>
          <a:solidFill>
            <a:srgbClr val="33383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4100" name="圆角矩形 6"/>
          <p:cNvSpPr>
            <a:spLocks noChangeArrowheads="1"/>
          </p:cNvSpPr>
          <p:nvPr/>
        </p:nvSpPr>
        <p:spPr bwMode="auto">
          <a:xfrm>
            <a:off x="10199688" y="2889250"/>
            <a:ext cx="1136650" cy="1079500"/>
          </a:xfrm>
          <a:prstGeom prst="roundRect">
            <a:avLst>
              <a:gd name="adj" fmla="val 16667"/>
            </a:avLst>
          </a:prstGeom>
          <a:solidFill>
            <a:srgbClr val="33383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4101" name="文本框 7"/>
          <p:cNvSpPr txBox="1">
            <a:spLocks noChangeArrowheads="1"/>
          </p:cNvSpPr>
          <p:nvPr/>
        </p:nvSpPr>
        <p:spPr bwMode="auto">
          <a:xfrm>
            <a:off x="2424113" y="4005263"/>
            <a:ext cx="647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am</a:t>
            </a:r>
            <a:endParaRPr lang="zh-CN" altLang="en-US" sz="32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2" name="文本框 8"/>
          <p:cNvSpPr txBox="1">
            <a:spLocks noChangeArrowheads="1"/>
          </p:cNvSpPr>
          <p:nvPr/>
        </p:nvSpPr>
        <p:spPr bwMode="auto">
          <a:xfrm>
            <a:off x="5289550" y="1943100"/>
            <a:ext cx="603250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6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：</a:t>
            </a:r>
          </a:p>
        </p:txBody>
      </p:sp>
      <p:sp>
        <p:nvSpPr>
          <p:cNvPr id="4103" name="文本框 9"/>
          <p:cNvSpPr txBox="1">
            <a:spLocks noChangeArrowheads="1"/>
          </p:cNvSpPr>
          <p:nvPr/>
        </p:nvSpPr>
        <p:spPr bwMode="auto">
          <a:xfrm>
            <a:off x="3071813" y="2568575"/>
            <a:ext cx="2303462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15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08</a:t>
            </a:r>
            <a:endParaRPr lang="zh-CN" altLang="en-US" sz="11500">
              <a:solidFill>
                <a:schemeClr val="bg1"/>
              </a:solidFill>
              <a:latin typeface="Adobe Gothic Std B" panose="020B0800000000000000" pitchFamily="34" charset="-128"/>
              <a:ea typeface="Adobe 黑体 Std R" panose="020B0400000000000000" pitchFamily="34" charset="-122"/>
            </a:endParaRPr>
          </a:p>
        </p:txBody>
      </p:sp>
      <p:sp>
        <p:nvSpPr>
          <p:cNvPr id="4104" name="文本框 10"/>
          <p:cNvSpPr txBox="1">
            <a:spLocks noChangeArrowheads="1"/>
          </p:cNvSpPr>
          <p:nvPr/>
        </p:nvSpPr>
        <p:spPr bwMode="auto">
          <a:xfrm>
            <a:off x="6959600" y="2568575"/>
            <a:ext cx="230505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15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00</a:t>
            </a:r>
            <a:endParaRPr lang="zh-CN" altLang="en-US" sz="11500">
              <a:solidFill>
                <a:schemeClr val="bg1"/>
              </a:solidFill>
              <a:latin typeface="Adobe Gothic Std B" panose="020B0800000000000000" pitchFamily="34" charset="-128"/>
              <a:ea typeface="Adobe 黑体 Std R" panose="020B0400000000000000" pitchFamily="34" charset="-122"/>
            </a:endParaRPr>
          </a:p>
        </p:txBody>
      </p:sp>
      <p:sp>
        <p:nvSpPr>
          <p:cNvPr id="4105" name="文本框 11"/>
          <p:cNvSpPr txBox="1">
            <a:spLocks noChangeArrowheads="1"/>
          </p:cNvSpPr>
          <p:nvPr/>
        </p:nvSpPr>
        <p:spPr bwMode="auto">
          <a:xfrm>
            <a:off x="10444163" y="3132138"/>
            <a:ext cx="663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00</a:t>
            </a:r>
            <a:endParaRPr lang="zh-CN" altLang="en-US" sz="3200">
              <a:solidFill>
                <a:schemeClr val="bg1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cxnSp>
        <p:nvCxnSpPr>
          <p:cNvPr id="4106" name="直接连接符 13"/>
          <p:cNvCxnSpPr>
            <a:cxnSpLocks noChangeShapeType="1"/>
          </p:cNvCxnSpPr>
          <p:nvPr/>
        </p:nvCxnSpPr>
        <p:spPr bwMode="auto">
          <a:xfrm>
            <a:off x="2279650" y="3429000"/>
            <a:ext cx="9056688" cy="0"/>
          </a:xfrm>
          <a:prstGeom prst="line">
            <a:avLst/>
          </a:prstGeom>
          <a:noFill/>
          <a:ln w="25400">
            <a:solidFill>
              <a:srgbClr val="40404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107" name="矩形 12"/>
          <p:cNvSpPr>
            <a:spLocks noChangeArrowheads="1"/>
          </p:cNvSpPr>
          <p:nvPr/>
        </p:nvSpPr>
        <p:spPr bwMode="auto">
          <a:xfrm>
            <a:off x="-5353050" y="6877050"/>
            <a:ext cx="23329900" cy="12434888"/>
          </a:xfrm>
          <a:prstGeom prst="rect">
            <a:avLst/>
          </a:prstGeom>
          <a:solidFill>
            <a:srgbClr val="009A7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Tm="47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3300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1.66667E-6 7.40741E-7 L 0.01185 -1.12708 " pathEditMode="relative" rAng="0" ptsTypes="AA">
                                      <p:cBhvr>
                                        <p:cTn id="6" dur="38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586" y="-5636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Rot by="420000">
                                      <p:cBhvr>
                                        <p:cTn id="8" dur="25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2" nodeType="withEffect">
                                  <p:stCondLst>
                                    <p:cond delay="1100"/>
                                  </p:stCondLst>
                                  <p:childTnLst>
                                    <p:animRot by="-419940">
                                      <p:cBhvr>
                                        <p:cTn id="10" dur="3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3" nodeType="withEffect">
                                  <p:stCondLst>
                                    <p:cond delay="1400"/>
                                  </p:stCondLst>
                                  <p:childTnLst>
                                    <p:animRot by="540000">
                                      <p:cBhvr>
                                        <p:cTn id="12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4" nodeType="withEffect">
                                  <p:stCondLst>
                                    <p:cond delay="1900"/>
                                  </p:stCondLst>
                                  <p:childTnLst>
                                    <p:animRot by="-539940">
                                      <p:cBhvr>
                                        <p:cTn id="14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5" nodeType="withEffect">
                                  <p:stCondLst>
                                    <p:cond delay="2450"/>
                                  </p:stCondLst>
                                  <p:childTnLst>
                                    <p:animRot by="600000">
                                      <p:cBhvr>
                                        <p:cTn id="16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6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599940">
                                      <p:cBhvr>
                                        <p:cTn id="18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7" grpId="0" animBg="1" autoUpdateAnimBg="0"/>
      <p:bldP spid="4107" grpId="1" animBg="1" autoUpdateAnimBg="0"/>
      <p:bldP spid="4107" grpId="2" animBg="1" autoUpdateAnimBg="0"/>
      <p:bldP spid="4107" grpId="3" animBg="1" autoUpdateAnimBg="0"/>
      <p:bldP spid="4107" grpId="4" animBg="1" autoUpdateAnimBg="0"/>
      <p:bldP spid="4107" grpId="5" animBg="1" autoUpdateAnimBg="0"/>
      <p:bldP spid="4107" grpId="6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9A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22" name="直接连接符 119"/>
          <p:cNvCxnSpPr>
            <a:cxnSpLocks noChangeShapeType="1"/>
          </p:cNvCxnSpPr>
          <p:nvPr/>
        </p:nvCxnSpPr>
        <p:spPr bwMode="auto">
          <a:xfrm flipH="1">
            <a:off x="8135938" y="-4492625"/>
            <a:ext cx="2909887" cy="4051300"/>
          </a:xfrm>
          <a:prstGeom prst="line">
            <a:avLst/>
          </a:prstGeom>
          <a:noFill/>
          <a:ln w="88900">
            <a:solidFill>
              <a:srgbClr val="006854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grpSp>
        <p:nvGrpSpPr>
          <p:cNvPr id="5123" name="十字星 111"/>
          <p:cNvGrpSpPr>
            <a:grpSpLocks/>
          </p:cNvGrpSpPr>
          <p:nvPr/>
        </p:nvGrpSpPr>
        <p:grpSpPr bwMode="auto">
          <a:xfrm>
            <a:off x="8150225" y="3114675"/>
            <a:ext cx="523875" cy="523875"/>
            <a:chOff x="0" y="0"/>
            <a:chExt cx="330" cy="330"/>
          </a:xfrm>
        </p:grpSpPr>
        <p:pic>
          <p:nvPicPr>
            <p:cNvPr id="2" name="十字星 11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 Box 5"/>
            <p:cNvSpPr txBox="1">
              <a:spLocks noChangeArrowheads="1"/>
            </p:cNvSpPr>
            <p:nvPr/>
          </p:nvSpPr>
          <p:spPr bwMode="auto">
            <a:xfrm>
              <a:off x="130" y="134"/>
              <a:ext cx="66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126" name="十字星 112"/>
          <p:cNvGrpSpPr>
            <a:grpSpLocks/>
          </p:cNvGrpSpPr>
          <p:nvPr/>
        </p:nvGrpSpPr>
        <p:grpSpPr bwMode="auto">
          <a:xfrm>
            <a:off x="10783888" y="3676650"/>
            <a:ext cx="396875" cy="388938"/>
            <a:chOff x="0" y="0"/>
            <a:chExt cx="250" cy="245"/>
          </a:xfrm>
        </p:grpSpPr>
        <p:pic>
          <p:nvPicPr>
            <p:cNvPr id="4" name="十字星 112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50" cy="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 Box 8"/>
            <p:cNvSpPr txBox="1">
              <a:spLocks noChangeArrowheads="1"/>
            </p:cNvSpPr>
            <p:nvPr/>
          </p:nvSpPr>
          <p:spPr bwMode="auto">
            <a:xfrm>
              <a:off x="101" y="97"/>
              <a:ext cx="49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129" name="十字星 113"/>
          <p:cNvGrpSpPr>
            <a:grpSpLocks/>
          </p:cNvGrpSpPr>
          <p:nvPr/>
        </p:nvGrpSpPr>
        <p:grpSpPr bwMode="auto">
          <a:xfrm>
            <a:off x="11320463" y="3602038"/>
            <a:ext cx="146050" cy="147637"/>
            <a:chOff x="0" y="0"/>
            <a:chExt cx="92" cy="93"/>
          </a:xfrm>
        </p:grpSpPr>
        <p:pic>
          <p:nvPicPr>
            <p:cNvPr id="6" name="十字星 113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2" cy="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11"/>
            <p:cNvSpPr txBox="1">
              <a:spLocks noChangeArrowheads="1"/>
            </p:cNvSpPr>
            <p:nvPr/>
          </p:nvSpPr>
          <p:spPr bwMode="auto">
            <a:xfrm>
              <a:off x="38" y="36"/>
              <a:ext cx="19" cy="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132" name="十字星 114"/>
          <p:cNvGrpSpPr>
            <a:grpSpLocks/>
          </p:cNvGrpSpPr>
          <p:nvPr/>
        </p:nvGrpSpPr>
        <p:grpSpPr bwMode="auto">
          <a:xfrm>
            <a:off x="9991725" y="476250"/>
            <a:ext cx="73025" cy="73025"/>
            <a:chOff x="0" y="0"/>
            <a:chExt cx="46" cy="46"/>
          </a:xfrm>
        </p:grpSpPr>
        <p:pic>
          <p:nvPicPr>
            <p:cNvPr id="8" name="十字星 114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" cy="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17" y="19"/>
              <a:ext cx="9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135" name="十字星 115"/>
          <p:cNvGrpSpPr>
            <a:grpSpLocks/>
          </p:cNvGrpSpPr>
          <p:nvPr/>
        </p:nvGrpSpPr>
        <p:grpSpPr bwMode="auto">
          <a:xfrm>
            <a:off x="11374438" y="2889250"/>
            <a:ext cx="42862" cy="49213"/>
            <a:chOff x="0" y="0"/>
            <a:chExt cx="27" cy="31"/>
          </a:xfrm>
        </p:grpSpPr>
        <p:pic>
          <p:nvPicPr>
            <p:cNvPr id="10" name="十字星 115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7" cy="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10" y="13"/>
              <a:ext cx="6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138" name="十字星 117"/>
          <p:cNvGrpSpPr>
            <a:grpSpLocks/>
          </p:cNvGrpSpPr>
          <p:nvPr/>
        </p:nvGrpSpPr>
        <p:grpSpPr bwMode="auto">
          <a:xfrm>
            <a:off x="8405813" y="1036638"/>
            <a:ext cx="92075" cy="90487"/>
            <a:chOff x="0" y="0"/>
            <a:chExt cx="58" cy="57"/>
          </a:xfrm>
        </p:grpSpPr>
        <p:pic>
          <p:nvPicPr>
            <p:cNvPr id="12" name="十字星 117"/>
            <p:cNvPicPr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8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 Box 20"/>
            <p:cNvSpPr txBox="1">
              <a:spLocks noChangeArrowheads="1"/>
            </p:cNvSpPr>
            <p:nvPr/>
          </p:nvSpPr>
          <p:spPr bwMode="auto">
            <a:xfrm>
              <a:off x="23" y="21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5141" name="直角三角形 37"/>
          <p:cNvSpPr>
            <a:spLocks/>
          </p:cNvSpPr>
          <p:nvPr/>
        </p:nvSpPr>
        <p:spPr bwMode="auto">
          <a:xfrm rot="2117018" flipH="1">
            <a:off x="5641975" y="2446338"/>
            <a:ext cx="849313" cy="1193800"/>
          </a:xfrm>
          <a:custGeom>
            <a:avLst/>
            <a:gdLst>
              <a:gd name="T0" fmla="*/ 0 w 950332"/>
              <a:gd name="T1" fmla="*/ 851214 h 1336275"/>
              <a:gd name="T2" fmla="*/ 510830 w 950332"/>
              <a:gd name="T3" fmla="*/ 0 h 1336275"/>
              <a:gd name="T4" fmla="*/ 606241 w 950332"/>
              <a:gd name="T5" fmla="*/ 830399 h 1336275"/>
              <a:gd name="T6" fmla="*/ 0 w 950332"/>
              <a:gd name="T7" fmla="*/ 851214 h 1336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0332" h="1336275">
                <a:moveTo>
                  <a:pt x="0" y="1336275"/>
                </a:moveTo>
                <a:lnTo>
                  <a:pt x="800768" y="0"/>
                </a:lnTo>
                <a:lnTo>
                  <a:pt x="950332" y="1303599"/>
                </a:lnTo>
                <a:lnTo>
                  <a:pt x="0" y="1336275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42" name="直角三角形 37"/>
          <p:cNvSpPr>
            <a:spLocks/>
          </p:cNvSpPr>
          <p:nvPr/>
        </p:nvSpPr>
        <p:spPr bwMode="auto">
          <a:xfrm rot="2717091" flipH="1">
            <a:off x="5639594" y="2480469"/>
            <a:ext cx="854075" cy="1201737"/>
          </a:xfrm>
          <a:custGeom>
            <a:avLst/>
            <a:gdLst>
              <a:gd name="T0" fmla="*/ 0 w 950332"/>
              <a:gd name="T1" fmla="*/ 874077 h 1336275"/>
              <a:gd name="T2" fmla="*/ 522383 w 950332"/>
              <a:gd name="T3" fmla="*/ 0 h 1336275"/>
              <a:gd name="T4" fmla="*/ 619952 w 950332"/>
              <a:gd name="T5" fmla="*/ 852704 h 1336275"/>
              <a:gd name="T6" fmla="*/ 0 w 950332"/>
              <a:gd name="T7" fmla="*/ 874077 h 1336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0332" h="1336275">
                <a:moveTo>
                  <a:pt x="0" y="1336275"/>
                </a:moveTo>
                <a:lnTo>
                  <a:pt x="800768" y="0"/>
                </a:lnTo>
                <a:lnTo>
                  <a:pt x="950332" y="1303599"/>
                </a:lnTo>
                <a:lnTo>
                  <a:pt x="0" y="1336275"/>
                </a:lnTo>
                <a:close/>
              </a:path>
            </a:pathLst>
          </a:custGeom>
          <a:solidFill>
            <a:srgbClr val="099D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43" name="直角三角形 37"/>
          <p:cNvSpPr>
            <a:spLocks/>
          </p:cNvSpPr>
          <p:nvPr/>
        </p:nvSpPr>
        <p:spPr bwMode="auto">
          <a:xfrm rot="9000000" flipH="1">
            <a:off x="4292600" y="1927225"/>
            <a:ext cx="903288" cy="673100"/>
          </a:xfrm>
          <a:custGeom>
            <a:avLst/>
            <a:gdLst>
              <a:gd name="T0" fmla="*/ 0 w 1692400"/>
              <a:gd name="T1" fmla="*/ 87635 h 1259365"/>
              <a:gd name="T2" fmla="*/ 107250 w 1692400"/>
              <a:gd name="T3" fmla="*/ -1 h 1259365"/>
              <a:gd name="T4" fmla="*/ 137339 w 1692400"/>
              <a:gd name="T5" fmla="*/ 102770 h 1259365"/>
              <a:gd name="T6" fmla="*/ 0 w 1692400"/>
              <a:gd name="T7" fmla="*/ 87635 h 125936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92400" h="1259365">
                <a:moveTo>
                  <a:pt x="0" y="1073910"/>
                </a:moveTo>
                <a:lnTo>
                  <a:pt x="1321608" y="-1"/>
                </a:lnTo>
                <a:lnTo>
                  <a:pt x="1692399" y="1259365"/>
                </a:lnTo>
                <a:lnTo>
                  <a:pt x="0" y="1073910"/>
                </a:lnTo>
                <a:close/>
              </a:path>
            </a:pathLst>
          </a:custGeom>
          <a:solidFill>
            <a:srgbClr val="F8C8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44" name="直角三角形 37"/>
          <p:cNvSpPr>
            <a:spLocks/>
          </p:cNvSpPr>
          <p:nvPr/>
        </p:nvSpPr>
        <p:spPr bwMode="auto">
          <a:xfrm rot="9000000" flipH="1">
            <a:off x="4170363" y="1800225"/>
            <a:ext cx="974725" cy="500063"/>
          </a:xfrm>
          <a:custGeom>
            <a:avLst/>
            <a:gdLst>
              <a:gd name="T0" fmla="*/ 0 w 1826872"/>
              <a:gd name="T1" fmla="*/ 60642 h 936681"/>
              <a:gd name="T2" fmla="*/ 105070 w 1826872"/>
              <a:gd name="T3" fmla="*/ 0 h 936681"/>
              <a:gd name="T4" fmla="*/ 148049 w 1826872"/>
              <a:gd name="T5" fmla="*/ 76089 h 936681"/>
              <a:gd name="T6" fmla="*/ 0 w 1826872"/>
              <a:gd name="T7" fmla="*/ 60642 h 93668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26872" h="936681">
                <a:moveTo>
                  <a:pt x="0" y="746520"/>
                </a:moveTo>
                <a:lnTo>
                  <a:pt x="1296528" y="0"/>
                </a:lnTo>
                <a:lnTo>
                  <a:pt x="1826872" y="936681"/>
                </a:lnTo>
                <a:lnTo>
                  <a:pt x="0" y="746520"/>
                </a:lnTo>
                <a:close/>
              </a:path>
            </a:pathLst>
          </a:custGeom>
          <a:solidFill>
            <a:srgbClr val="F4E02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45" name="任意多边形 68"/>
          <p:cNvSpPr>
            <a:spLocks/>
          </p:cNvSpPr>
          <p:nvPr/>
        </p:nvSpPr>
        <p:spPr bwMode="auto">
          <a:xfrm>
            <a:off x="5197475" y="3921125"/>
            <a:ext cx="177800" cy="876300"/>
          </a:xfrm>
          <a:custGeom>
            <a:avLst/>
            <a:gdLst>
              <a:gd name="T0" fmla="*/ 63500 w 177800"/>
              <a:gd name="T1" fmla="*/ 0 h 876300"/>
              <a:gd name="T2" fmla="*/ 63500 w 177800"/>
              <a:gd name="T3" fmla="*/ 762000 h 876300"/>
              <a:gd name="T4" fmla="*/ 0 w 177800"/>
              <a:gd name="T5" fmla="*/ 876300 h 876300"/>
              <a:gd name="T6" fmla="*/ 177800 w 177800"/>
              <a:gd name="T7" fmla="*/ 876300 h 876300"/>
              <a:gd name="T8" fmla="*/ 101600 w 177800"/>
              <a:gd name="T9" fmla="*/ 774700 h 876300"/>
              <a:gd name="T10" fmla="*/ 101600 w 177800"/>
              <a:gd name="T11" fmla="*/ 76200 h 876300"/>
              <a:gd name="T12" fmla="*/ 63500 w 177800"/>
              <a:gd name="T13" fmla="*/ 0 h 8763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7800" h="876300">
                <a:moveTo>
                  <a:pt x="63500" y="0"/>
                </a:moveTo>
                <a:lnTo>
                  <a:pt x="63500" y="762000"/>
                </a:lnTo>
                <a:lnTo>
                  <a:pt x="0" y="876300"/>
                </a:lnTo>
                <a:lnTo>
                  <a:pt x="177800" y="876300"/>
                </a:lnTo>
                <a:lnTo>
                  <a:pt x="101600" y="774700"/>
                </a:lnTo>
                <a:lnTo>
                  <a:pt x="101600" y="76200"/>
                </a:lnTo>
                <a:lnTo>
                  <a:pt x="63500" y="0"/>
                </a:lnTo>
                <a:close/>
              </a:path>
            </a:pathLst>
          </a:custGeom>
          <a:solidFill>
            <a:srgbClr val="D27E5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46" name="任意多边形 69"/>
          <p:cNvSpPr>
            <a:spLocks/>
          </p:cNvSpPr>
          <p:nvPr/>
        </p:nvSpPr>
        <p:spPr bwMode="auto">
          <a:xfrm flipH="1">
            <a:off x="5519738" y="3921125"/>
            <a:ext cx="177800" cy="876300"/>
          </a:xfrm>
          <a:custGeom>
            <a:avLst/>
            <a:gdLst>
              <a:gd name="T0" fmla="*/ 63500 w 177800"/>
              <a:gd name="T1" fmla="*/ 0 h 876300"/>
              <a:gd name="T2" fmla="*/ 63500 w 177800"/>
              <a:gd name="T3" fmla="*/ 762000 h 876300"/>
              <a:gd name="T4" fmla="*/ 0 w 177800"/>
              <a:gd name="T5" fmla="*/ 876300 h 876300"/>
              <a:gd name="T6" fmla="*/ 177800 w 177800"/>
              <a:gd name="T7" fmla="*/ 876300 h 876300"/>
              <a:gd name="T8" fmla="*/ 101600 w 177800"/>
              <a:gd name="T9" fmla="*/ 774700 h 876300"/>
              <a:gd name="T10" fmla="*/ 101600 w 177800"/>
              <a:gd name="T11" fmla="*/ 76200 h 876300"/>
              <a:gd name="T12" fmla="*/ 63500 w 177800"/>
              <a:gd name="T13" fmla="*/ 0 h 8763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7800" h="876300">
                <a:moveTo>
                  <a:pt x="63500" y="0"/>
                </a:moveTo>
                <a:lnTo>
                  <a:pt x="63500" y="762000"/>
                </a:lnTo>
                <a:lnTo>
                  <a:pt x="0" y="876300"/>
                </a:lnTo>
                <a:lnTo>
                  <a:pt x="177800" y="876300"/>
                </a:lnTo>
                <a:lnTo>
                  <a:pt x="101600" y="774700"/>
                </a:lnTo>
                <a:lnTo>
                  <a:pt x="101600" y="76200"/>
                </a:lnTo>
                <a:lnTo>
                  <a:pt x="63500" y="0"/>
                </a:lnTo>
                <a:close/>
              </a:path>
            </a:pathLst>
          </a:custGeom>
          <a:solidFill>
            <a:srgbClr val="D27E5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5147" name="组合 8"/>
          <p:cNvGrpSpPr>
            <a:grpSpLocks/>
          </p:cNvGrpSpPr>
          <p:nvPr/>
        </p:nvGrpSpPr>
        <p:grpSpPr bwMode="auto">
          <a:xfrm>
            <a:off x="4356100" y="-1611313"/>
            <a:ext cx="3336925" cy="1584325"/>
            <a:chOff x="0" y="0"/>
            <a:chExt cx="3337280" cy="1584176"/>
          </a:xfrm>
        </p:grpSpPr>
        <p:sp>
          <p:nvSpPr>
            <p:cNvPr id="14" name="矩形 4"/>
            <p:cNvSpPr>
              <a:spLocks noChangeArrowheads="1"/>
            </p:cNvSpPr>
            <p:nvPr/>
          </p:nvSpPr>
          <p:spPr bwMode="auto">
            <a:xfrm flipV="1">
              <a:off x="0" y="0"/>
              <a:ext cx="3337280" cy="261913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15" name="矩形 6"/>
            <p:cNvSpPr>
              <a:spLocks noChangeArrowheads="1"/>
            </p:cNvSpPr>
            <p:nvPr/>
          </p:nvSpPr>
          <p:spPr bwMode="auto">
            <a:xfrm rot="5400000" flipH="1">
              <a:off x="1007508" y="794443"/>
              <a:ext cx="1322263" cy="257202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150" name="组合 17"/>
          <p:cNvGrpSpPr>
            <a:grpSpLocks/>
          </p:cNvGrpSpPr>
          <p:nvPr/>
        </p:nvGrpSpPr>
        <p:grpSpPr bwMode="auto">
          <a:xfrm>
            <a:off x="8761413" y="7637463"/>
            <a:ext cx="2225675" cy="2225675"/>
            <a:chOff x="0" y="0"/>
            <a:chExt cx="2225588" cy="2225588"/>
          </a:xfrm>
        </p:grpSpPr>
        <p:sp>
          <p:nvSpPr>
            <p:cNvPr id="16" name="椭圆 11"/>
            <p:cNvSpPr>
              <a:spLocks noChangeArrowheads="1"/>
            </p:cNvSpPr>
            <p:nvPr/>
          </p:nvSpPr>
          <p:spPr bwMode="auto">
            <a:xfrm>
              <a:off x="104771" y="104771"/>
              <a:ext cx="2016046" cy="2016046"/>
            </a:xfrm>
            <a:prstGeom prst="ellipse">
              <a:avLst/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17" name="同心圆 12"/>
            <p:cNvSpPr>
              <a:spLocks/>
            </p:cNvSpPr>
            <p:nvPr/>
          </p:nvSpPr>
          <p:spPr bwMode="auto">
            <a:xfrm>
              <a:off x="0" y="0"/>
              <a:ext cx="2225588" cy="2225588"/>
            </a:xfrm>
            <a:custGeom>
              <a:avLst/>
              <a:gdLst>
                <a:gd name="T0" fmla="*/ 0 w 2225588"/>
                <a:gd name="T1" fmla="*/ 1112794 h 2225588"/>
                <a:gd name="T2" fmla="*/ 1112794 w 2225588"/>
                <a:gd name="T3" fmla="*/ 0 h 2225588"/>
                <a:gd name="T4" fmla="*/ 2225588 w 2225588"/>
                <a:gd name="T5" fmla="*/ 1112794 h 2225588"/>
                <a:gd name="T6" fmla="*/ 1112794 w 2225588"/>
                <a:gd name="T7" fmla="*/ 2225588 h 2225588"/>
                <a:gd name="T8" fmla="*/ 0 w 2225588"/>
                <a:gd name="T9" fmla="*/ 1112794 h 2225588"/>
                <a:gd name="T10" fmla="*/ 48785 w 2225588"/>
                <a:gd name="T11" fmla="*/ 1112794 h 2225588"/>
                <a:gd name="T12" fmla="*/ 1112794 w 2225588"/>
                <a:gd name="T13" fmla="*/ 2176803 h 2225588"/>
                <a:gd name="T14" fmla="*/ 2176803 w 2225588"/>
                <a:gd name="T15" fmla="*/ 1112794 h 2225588"/>
                <a:gd name="T16" fmla="*/ 1112794 w 2225588"/>
                <a:gd name="T17" fmla="*/ 48785 h 2225588"/>
                <a:gd name="T18" fmla="*/ 48785 w 2225588"/>
                <a:gd name="T19" fmla="*/ 1112794 h 22255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25588" h="2225588">
                  <a:moveTo>
                    <a:pt x="0" y="1112794"/>
                  </a:moveTo>
                  <a:cubicBezTo>
                    <a:pt x="0" y="498215"/>
                    <a:pt x="498215" y="0"/>
                    <a:pt x="1112794" y="0"/>
                  </a:cubicBezTo>
                  <a:cubicBezTo>
                    <a:pt x="1727373" y="0"/>
                    <a:pt x="2225588" y="498215"/>
                    <a:pt x="2225588" y="1112794"/>
                  </a:cubicBezTo>
                  <a:cubicBezTo>
                    <a:pt x="2225588" y="1727373"/>
                    <a:pt x="1727373" y="2225588"/>
                    <a:pt x="1112794" y="2225588"/>
                  </a:cubicBezTo>
                  <a:cubicBezTo>
                    <a:pt x="498215" y="2225588"/>
                    <a:pt x="0" y="1727373"/>
                    <a:pt x="0" y="1112794"/>
                  </a:cubicBezTo>
                  <a:close/>
                  <a:moveTo>
                    <a:pt x="48785" y="1112794"/>
                  </a:moveTo>
                  <a:cubicBezTo>
                    <a:pt x="48785" y="1700430"/>
                    <a:pt x="525158" y="2176803"/>
                    <a:pt x="1112794" y="2176803"/>
                  </a:cubicBezTo>
                  <a:cubicBezTo>
                    <a:pt x="1700430" y="2176803"/>
                    <a:pt x="2176803" y="1700430"/>
                    <a:pt x="2176803" y="1112794"/>
                  </a:cubicBezTo>
                  <a:cubicBezTo>
                    <a:pt x="2176803" y="525158"/>
                    <a:pt x="1700430" y="48785"/>
                    <a:pt x="1112794" y="48785"/>
                  </a:cubicBezTo>
                  <a:cubicBezTo>
                    <a:pt x="525158" y="48785"/>
                    <a:pt x="48785" y="525158"/>
                    <a:pt x="48785" y="1112794"/>
                  </a:cubicBezTo>
                  <a:close/>
                </a:path>
              </a:pathLst>
            </a:cu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8" name="组合 16"/>
            <p:cNvGrpSpPr>
              <a:grpSpLocks/>
            </p:cNvGrpSpPr>
            <p:nvPr/>
          </p:nvGrpSpPr>
          <p:grpSpPr bwMode="auto">
            <a:xfrm>
              <a:off x="108012" y="104682"/>
              <a:ext cx="2009564" cy="2024025"/>
              <a:chOff x="0" y="0"/>
              <a:chExt cx="2009564" cy="2024025"/>
            </a:xfrm>
          </p:grpSpPr>
          <p:sp>
            <p:nvSpPr>
              <p:cNvPr id="19" name="饼形 13"/>
              <p:cNvSpPr>
                <a:spLocks/>
              </p:cNvSpPr>
              <p:nvPr/>
            </p:nvSpPr>
            <p:spPr bwMode="auto">
              <a:xfrm>
                <a:off x="-66" y="14375"/>
                <a:ext cx="2009696" cy="2009697"/>
              </a:xfrm>
              <a:custGeom>
                <a:avLst/>
                <a:gdLst>
                  <a:gd name="T0" fmla="*/ 191 w 2009696"/>
                  <a:gd name="T1" fmla="*/ 1024449 h 2009697"/>
                  <a:gd name="T2" fmla="*/ 287416 w 2009696"/>
                  <a:gd name="T3" fmla="*/ 301277 h 2009697"/>
                  <a:gd name="T4" fmla="*/ 1004848 w 2009696"/>
                  <a:gd name="T5" fmla="*/ -1 h 2009697"/>
                  <a:gd name="T6" fmla="*/ 1004848 w 2009696"/>
                  <a:gd name="T7" fmla="*/ 1004849 h 2009697"/>
                  <a:gd name="T8" fmla="*/ 191 w 2009696"/>
                  <a:gd name="T9" fmla="*/ 1024449 h 20096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09696" h="2009697">
                    <a:moveTo>
                      <a:pt x="191" y="1024449"/>
                    </a:moveTo>
                    <a:cubicBezTo>
                      <a:pt x="-5074" y="754600"/>
                      <a:pt x="98439" y="493978"/>
                      <a:pt x="287416" y="301277"/>
                    </a:cubicBezTo>
                    <a:cubicBezTo>
                      <a:pt x="476394" y="108576"/>
                      <a:pt x="734947" y="-1"/>
                      <a:pt x="1004848" y="-1"/>
                    </a:cubicBezTo>
                    <a:lnTo>
                      <a:pt x="1004848" y="1004849"/>
                    </a:lnTo>
                    <a:lnTo>
                      <a:pt x="191" y="1024449"/>
                    </a:lnTo>
                    <a:close/>
                  </a:path>
                </a:pathLst>
              </a:custGeom>
              <a:solidFill>
                <a:srgbClr val="FBAB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" name="饼形 14"/>
              <p:cNvSpPr>
                <a:spLocks/>
              </p:cNvSpPr>
              <p:nvPr/>
            </p:nvSpPr>
            <p:spPr bwMode="auto">
              <a:xfrm rot="10800000">
                <a:off x="-66" y="89"/>
                <a:ext cx="2009696" cy="2009697"/>
              </a:xfrm>
              <a:custGeom>
                <a:avLst/>
                <a:gdLst>
                  <a:gd name="T0" fmla="*/ 191 w 2009696"/>
                  <a:gd name="T1" fmla="*/ 1024449 h 2009697"/>
                  <a:gd name="T2" fmla="*/ 287416 w 2009696"/>
                  <a:gd name="T3" fmla="*/ 301277 h 2009697"/>
                  <a:gd name="T4" fmla="*/ 1004848 w 2009696"/>
                  <a:gd name="T5" fmla="*/ -1 h 2009697"/>
                  <a:gd name="T6" fmla="*/ 1004848 w 2009696"/>
                  <a:gd name="T7" fmla="*/ 1004849 h 2009697"/>
                  <a:gd name="T8" fmla="*/ 191 w 2009696"/>
                  <a:gd name="T9" fmla="*/ 1024449 h 20096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09696" h="2009697">
                    <a:moveTo>
                      <a:pt x="191" y="1024449"/>
                    </a:moveTo>
                    <a:cubicBezTo>
                      <a:pt x="-5074" y="754600"/>
                      <a:pt x="98439" y="493978"/>
                      <a:pt x="287416" y="301277"/>
                    </a:cubicBezTo>
                    <a:cubicBezTo>
                      <a:pt x="476394" y="108576"/>
                      <a:pt x="734947" y="-1"/>
                      <a:pt x="1004848" y="-1"/>
                    </a:cubicBezTo>
                    <a:lnTo>
                      <a:pt x="1004848" y="1004849"/>
                    </a:lnTo>
                    <a:lnTo>
                      <a:pt x="191" y="1024449"/>
                    </a:lnTo>
                    <a:close/>
                  </a:path>
                </a:pathLst>
              </a:custGeom>
              <a:solidFill>
                <a:srgbClr val="FFA7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1" name="饼形 15"/>
              <p:cNvSpPr>
                <a:spLocks/>
              </p:cNvSpPr>
              <p:nvPr/>
            </p:nvSpPr>
            <p:spPr bwMode="auto">
              <a:xfrm rot="-5400000">
                <a:off x="-66" y="14375"/>
                <a:ext cx="2009697" cy="2009696"/>
              </a:xfrm>
              <a:custGeom>
                <a:avLst/>
                <a:gdLst>
                  <a:gd name="T0" fmla="*/ 86 w 2009697"/>
                  <a:gd name="T1" fmla="*/ 1018010 h 2009696"/>
                  <a:gd name="T2" fmla="*/ 289675 w 2009697"/>
                  <a:gd name="T3" fmla="*/ 298981 h 2009696"/>
                  <a:gd name="T4" fmla="*/ 1004849 w 2009697"/>
                  <a:gd name="T5" fmla="*/ -1 h 2009696"/>
                  <a:gd name="T6" fmla="*/ 1004849 w 2009697"/>
                  <a:gd name="T7" fmla="*/ 1004848 h 2009696"/>
                  <a:gd name="T8" fmla="*/ 86 w 2009697"/>
                  <a:gd name="T9" fmla="*/ 1018010 h 20096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09697" h="2009696">
                    <a:moveTo>
                      <a:pt x="86" y="1018010"/>
                    </a:moveTo>
                    <a:cubicBezTo>
                      <a:pt x="-3435" y="749249"/>
                      <a:pt x="100865" y="490281"/>
                      <a:pt x="289675" y="298981"/>
                    </a:cubicBezTo>
                    <a:cubicBezTo>
                      <a:pt x="478485" y="107682"/>
                      <a:pt x="736065" y="-1"/>
                      <a:pt x="1004849" y="-1"/>
                    </a:cubicBezTo>
                    <a:lnTo>
                      <a:pt x="1004849" y="1004848"/>
                    </a:lnTo>
                    <a:lnTo>
                      <a:pt x="86" y="1018010"/>
                    </a:lnTo>
                    <a:close/>
                  </a:path>
                </a:pathLst>
              </a:custGeom>
              <a:solidFill>
                <a:srgbClr val="FE97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157" name="组合 110"/>
          <p:cNvGrpSpPr>
            <a:grpSpLocks/>
          </p:cNvGrpSpPr>
          <p:nvPr/>
        </p:nvGrpSpPr>
        <p:grpSpPr bwMode="auto">
          <a:xfrm>
            <a:off x="7967663" y="6881813"/>
            <a:ext cx="3770312" cy="3775075"/>
            <a:chOff x="0" y="0"/>
            <a:chExt cx="3769326" cy="3774798"/>
          </a:xfrm>
        </p:grpSpPr>
        <p:sp>
          <p:nvSpPr>
            <p:cNvPr id="5161" name="等腰三角形 18"/>
            <p:cNvSpPr>
              <a:spLocks noChangeArrowheads="1"/>
            </p:cNvSpPr>
            <p:nvPr/>
          </p:nvSpPr>
          <p:spPr bwMode="auto">
            <a:xfrm rot="5400000" flipV="1">
              <a:off x="100758" y="1653299"/>
              <a:ext cx="230171" cy="431687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5162" name="等腰三角形 19"/>
            <p:cNvSpPr>
              <a:spLocks noChangeArrowheads="1"/>
            </p:cNvSpPr>
            <p:nvPr/>
          </p:nvSpPr>
          <p:spPr bwMode="auto">
            <a:xfrm rot="-5400000" flipH="1" flipV="1">
              <a:off x="3438396" y="1653299"/>
              <a:ext cx="230171" cy="431687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5163" name="等腰三角形 21"/>
            <p:cNvSpPr>
              <a:spLocks noChangeArrowheads="1"/>
            </p:cNvSpPr>
            <p:nvPr/>
          </p:nvSpPr>
          <p:spPr bwMode="auto">
            <a:xfrm rot="10800000" flipH="1" flipV="1">
              <a:off x="1796580" y="0"/>
              <a:ext cx="230127" cy="431768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5164" name="等腰三角形 22"/>
            <p:cNvSpPr>
              <a:spLocks noChangeArrowheads="1"/>
            </p:cNvSpPr>
            <p:nvPr/>
          </p:nvSpPr>
          <p:spPr bwMode="auto">
            <a:xfrm flipH="1" flipV="1">
              <a:off x="1790232" y="3343030"/>
              <a:ext cx="230127" cy="431768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5165" name="等腰三角形 23"/>
            <p:cNvSpPr>
              <a:spLocks noChangeArrowheads="1"/>
            </p:cNvSpPr>
            <p:nvPr/>
          </p:nvSpPr>
          <p:spPr bwMode="auto">
            <a:xfrm rot="-9062898" flipH="1" flipV="1">
              <a:off x="2634561" y="219059"/>
              <a:ext cx="230127" cy="431768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5166" name="等腰三角形 24"/>
            <p:cNvSpPr>
              <a:spLocks noChangeArrowheads="1"/>
            </p:cNvSpPr>
            <p:nvPr/>
          </p:nvSpPr>
          <p:spPr bwMode="auto">
            <a:xfrm rot="-7248966" flipH="1" flipV="1">
              <a:off x="3237631" y="869927"/>
              <a:ext cx="230170" cy="433274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5167" name="等腰三角形 25"/>
            <p:cNvSpPr>
              <a:spLocks noChangeArrowheads="1"/>
            </p:cNvSpPr>
            <p:nvPr/>
          </p:nvSpPr>
          <p:spPr bwMode="auto">
            <a:xfrm rot="-3644233" flipH="1" flipV="1">
              <a:off x="3260642" y="2451754"/>
              <a:ext cx="230170" cy="431687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5168" name="等腰三角形 26"/>
            <p:cNvSpPr>
              <a:spLocks noChangeArrowheads="1"/>
            </p:cNvSpPr>
            <p:nvPr/>
          </p:nvSpPr>
          <p:spPr bwMode="auto">
            <a:xfrm rot="-1871407" flipH="1" flipV="1">
              <a:off x="2637735" y="3128732"/>
              <a:ext cx="230127" cy="431768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5169" name="等腰三角形 27"/>
            <p:cNvSpPr>
              <a:spLocks noChangeArrowheads="1"/>
            </p:cNvSpPr>
            <p:nvPr/>
          </p:nvSpPr>
          <p:spPr bwMode="auto">
            <a:xfrm rot="1709343" flipH="1" flipV="1">
              <a:off x="947489" y="3128732"/>
              <a:ext cx="230128" cy="433356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22" name="等腰三角形 28"/>
            <p:cNvSpPr>
              <a:spLocks noChangeArrowheads="1"/>
            </p:cNvSpPr>
            <p:nvPr/>
          </p:nvSpPr>
          <p:spPr bwMode="auto">
            <a:xfrm rot="3569806" flipH="1" flipV="1">
              <a:off x="297556" y="2473977"/>
              <a:ext cx="230170" cy="431687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23" name="等腰三角形 29"/>
            <p:cNvSpPr>
              <a:spLocks noChangeArrowheads="1"/>
            </p:cNvSpPr>
            <p:nvPr/>
          </p:nvSpPr>
          <p:spPr bwMode="auto">
            <a:xfrm rot="7276868" flipH="1" flipV="1">
              <a:off x="308665" y="869132"/>
              <a:ext cx="230171" cy="431687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24" name="等腰三角形 30"/>
            <p:cNvSpPr>
              <a:spLocks noChangeArrowheads="1"/>
            </p:cNvSpPr>
            <p:nvPr/>
          </p:nvSpPr>
          <p:spPr bwMode="auto">
            <a:xfrm rot="8845232" flipH="1" flipV="1">
              <a:off x="880832" y="220646"/>
              <a:ext cx="230128" cy="431768"/>
            </a:xfrm>
            <a:prstGeom prst="triangle">
              <a:avLst>
                <a:gd name="adj" fmla="val 50000"/>
              </a:avLst>
            </a:prstGeom>
            <a:solidFill>
              <a:srgbClr val="FAB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5170" name="直角三角形 36"/>
          <p:cNvSpPr>
            <a:spLocks/>
          </p:cNvSpPr>
          <p:nvPr/>
        </p:nvSpPr>
        <p:spPr bwMode="auto">
          <a:xfrm rot="2954676">
            <a:off x="5145881" y="2982119"/>
            <a:ext cx="681038" cy="1104900"/>
          </a:xfrm>
          <a:custGeom>
            <a:avLst/>
            <a:gdLst>
              <a:gd name="T0" fmla="*/ 0 w 679905"/>
              <a:gd name="T1" fmla="*/ 1102712 h 1105630"/>
              <a:gd name="T2" fmla="*/ 0 w 679905"/>
              <a:gd name="T3" fmla="*/ 0 h 1105630"/>
              <a:gd name="T4" fmla="*/ 684449 w 679905"/>
              <a:gd name="T5" fmla="*/ 991238 h 1105630"/>
              <a:gd name="T6" fmla="*/ 0 w 679905"/>
              <a:gd name="T7" fmla="*/ 1102712 h 110563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9905" h="1105630">
                <a:moveTo>
                  <a:pt x="0" y="1105630"/>
                </a:moveTo>
                <a:lnTo>
                  <a:pt x="0" y="0"/>
                </a:lnTo>
                <a:lnTo>
                  <a:pt x="679905" y="993860"/>
                </a:lnTo>
                <a:lnTo>
                  <a:pt x="0" y="1105630"/>
                </a:lnTo>
                <a:close/>
              </a:path>
            </a:pathLst>
          </a:custGeom>
          <a:solidFill>
            <a:srgbClr val="C9CD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71" name="直角三角形 37"/>
          <p:cNvSpPr>
            <a:spLocks/>
          </p:cNvSpPr>
          <p:nvPr/>
        </p:nvSpPr>
        <p:spPr bwMode="auto">
          <a:xfrm rot="20400927" flipH="1">
            <a:off x="5178425" y="3005138"/>
            <a:ext cx="693738" cy="971550"/>
          </a:xfrm>
          <a:custGeom>
            <a:avLst/>
            <a:gdLst>
              <a:gd name="T0" fmla="*/ 57184 w 694782"/>
              <a:gd name="T1" fmla="*/ 936793 h 972675"/>
              <a:gd name="T2" fmla="*/ 0 w 694782"/>
              <a:gd name="T3" fmla="*/ 0 h 972675"/>
              <a:gd name="T4" fmla="*/ 690616 w 694782"/>
              <a:gd name="T5" fmla="*/ 968183 h 972675"/>
              <a:gd name="T6" fmla="*/ 57184 w 694782"/>
              <a:gd name="T7" fmla="*/ 936793 h 9726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94782" h="972675">
                <a:moveTo>
                  <a:pt x="57528" y="941140"/>
                </a:moveTo>
                <a:lnTo>
                  <a:pt x="0" y="0"/>
                </a:lnTo>
                <a:lnTo>
                  <a:pt x="694782" y="972675"/>
                </a:lnTo>
                <a:lnTo>
                  <a:pt x="57528" y="941140"/>
                </a:lnTo>
                <a:close/>
              </a:path>
            </a:pathLst>
          </a:custGeom>
          <a:solidFill>
            <a:srgbClr val="AEB4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72" name="直角三角形 37"/>
          <p:cNvSpPr>
            <a:spLocks/>
          </p:cNvSpPr>
          <p:nvPr/>
        </p:nvSpPr>
        <p:spPr bwMode="auto">
          <a:xfrm rot="5124683" flipH="1">
            <a:off x="6111081" y="2629694"/>
            <a:ext cx="950913" cy="1336675"/>
          </a:xfrm>
          <a:custGeom>
            <a:avLst/>
            <a:gdLst>
              <a:gd name="T0" fmla="*/ 0 w 950332"/>
              <a:gd name="T1" fmla="*/ 1337875 h 1336275"/>
              <a:gd name="T2" fmla="*/ 802728 w 950332"/>
              <a:gd name="T3" fmla="*/ 0 h 1336275"/>
              <a:gd name="T4" fmla="*/ 952658 w 950332"/>
              <a:gd name="T5" fmla="*/ 1305160 h 1336275"/>
              <a:gd name="T6" fmla="*/ 0 w 950332"/>
              <a:gd name="T7" fmla="*/ 1337875 h 1336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0332" h="1336275">
                <a:moveTo>
                  <a:pt x="0" y="1336275"/>
                </a:moveTo>
                <a:lnTo>
                  <a:pt x="800768" y="0"/>
                </a:lnTo>
                <a:lnTo>
                  <a:pt x="950332" y="1303599"/>
                </a:lnTo>
                <a:lnTo>
                  <a:pt x="0" y="1336275"/>
                </a:lnTo>
                <a:close/>
              </a:path>
            </a:pathLst>
          </a:custGeom>
          <a:solidFill>
            <a:srgbClr val="F8C8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73" name="直角三角形 37"/>
          <p:cNvSpPr>
            <a:spLocks/>
          </p:cNvSpPr>
          <p:nvPr/>
        </p:nvSpPr>
        <p:spPr bwMode="auto">
          <a:xfrm rot="4283789" flipH="1">
            <a:off x="5953919" y="2494757"/>
            <a:ext cx="949325" cy="1335087"/>
          </a:xfrm>
          <a:custGeom>
            <a:avLst/>
            <a:gdLst>
              <a:gd name="T0" fmla="*/ 0 w 950332"/>
              <a:gd name="T1" fmla="*/ 1331529 h 1336275"/>
              <a:gd name="T2" fmla="*/ 797378 w 950332"/>
              <a:gd name="T3" fmla="*/ 0 h 1336275"/>
              <a:gd name="T4" fmla="*/ 946310 w 950332"/>
              <a:gd name="T5" fmla="*/ 1298969 h 1336275"/>
              <a:gd name="T6" fmla="*/ 0 w 950332"/>
              <a:gd name="T7" fmla="*/ 1331529 h 1336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0332" h="1336275">
                <a:moveTo>
                  <a:pt x="0" y="1336275"/>
                </a:moveTo>
                <a:lnTo>
                  <a:pt x="800768" y="0"/>
                </a:lnTo>
                <a:lnTo>
                  <a:pt x="950332" y="1303599"/>
                </a:lnTo>
                <a:lnTo>
                  <a:pt x="0" y="1336275"/>
                </a:lnTo>
                <a:close/>
              </a:path>
            </a:pathLst>
          </a:custGeom>
          <a:solidFill>
            <a:srgbClr val="C0C2C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74" name="任意多边形 46"/>
          <p:cNvSpPr>
            <a:spLocks/>
          </p:cNvSpPr>
          <p:nvPr/>
        </p:nvSpPr>
        <p:spPr bwMode="auto">
          <a:xfrm>
            <a:off x="4848225" y="1314450"/>
            <a:ext cx="577850" cy="765175"/>
          </a:xfrm>
          <a:custGeom>
            <a:avLst/>
            <a:gdLst>
              <a:gd name="T0" fmla="*/ 0 w 577850"/>
              <a:gd name="T1" fmla="*/ 326650 h 765704"/>
              <a:gd name="T2" fmla="*/ 464344 w 577850"/>
              <a:gd name="T3" fmla="*/ 13193 h 765704"/>
              <a:gd name="T4" fmla="*/ 511175 w 577850"/>
              <a:gd name="T5" fmla="*/ 2113 h 765704"/>
              <a:gd name="T6" fmla="*/ 509588 w 577850"/>
              <a:gd name="T7" fmla="*/ 79684 h 765704"/>
              <a:gd name="T8" fmla="*/ 431800 w 577850"/>
              <a:gd name="T9" fmla="*/ 231664 h 765704"/>
              <a:gd name="T10" fmla="*/ 533400 w 577850"/>
              <a:gd name="T11" fmla="*/ 219788 h 765704"/>
              <a:gd name="T12" fmla="*/ 577850 w 577850"/>
              <a:gd name="T13" fmla="*/ 250660 h 765704"/>
              <a:gd name="T14" fmla="*/ 222250 w 577850"/>
              <a:gd name="T15" fmla="*/ 763590 h 765704"/>
              <a:gd name="T16" fmla="*/ 0 w 577850"/>
              <a:gd name="T17" fmla="*/ 326650 h 7657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7850" h="765704">
                <a:moveTo>
                  <a:pt x="0" y="327554"/>
                </a:moveTo>
                <a:cubicBezTo>
                  <a:pt x="466593" y="14023"/>
                  <a:pt x="387880" y="73024"/>
                  <a:pt x="464344" y="13229"/>
                </a:cubicBezTo>
                <a:cubicBezTo>
                  <a:pt x="488422" y="-1323"/>
                  <a:pt x="491728" y="-1851"/>
                  <a:pt x="511175" y="2117"/>
                </a:cubicBezTo>
                <a:cubicBezTo>
                  <a:pt x="527049" y="20373"/>
                  <a:pt x="523612" y="33602"/>
                  <a:pt x="509588" y="79904"/>
                </a:cubicBezTo>
                <a:cubicBezTo>
                  <a:pt x="497946" y="119062"/>
                  <a:pt x="420423" y="203729"/>
                  <a:pt x="431800" y="232304"/>
                </a:cubicBezTo>
                <a:cubicBezTo>
                  <a:pt x="435769" y="255719"/>
                  <a:pt x="485245" y="233889"/>
                  <a:pt x="533400" y="220396"/>
                </a:cubicBezTo>
                <a:cubicBezTo>
                  <a:pt x="562503" y="221189"/>
                  <a:pt x="565414" y="220000"/>
                  <a:pt x="577850" y="251354"/>
                </a:cubicBezTo>
                <a:cubicBezTo>
                  <a:pt x="484717" y="435504"/>
                  <a:pt x="404283" y="606954"/>
                  <a:pt x="222250" y="765704"/>
                </a:cubicBezTo>
                <a:lnTo>
                  <a:pt x="0" y="327554"/>
                </a:lnTo>
                <a:close/>
              </a:path>
            </a:pathLst>
          </a:custGeom>
          <a:solidFill>
            <a:srgbClr val="E62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75" name="直角三角形 37"/>
          <p:cNvSpPr>
            <a:spLocks/>
          </p:cNvSpPr>
          <p:nvPr/>
        </p:nvSpPr>
        <p:spPr bwMode="auto">
          <a:xfrm rot="13404089" flipH="1">
            <a:off x="4133850" y="1954213"/>
            <a:ext cx="1498600" cy="1460500"/>
          </a:xfrm>
          <a:custGeom>
            <a:avLst/>
            <a:gdLst>
              <a:gd name="T0" fmla="*/ 0 w 1498374"/>
              <a:gd name="T1" fmla="*/ 1460413 h 1460529"/>
              <a:gd name="T2" fmla="*/ 1391069 w 1498374"/>
              <a:gd name="T3" fmla="*/ 0 h 1460529"/>
              <a:gd name="T4" fmla="*/ 1499278 w 1498374"/>
              <a:gd name="T5" fmla="*/ 1107026 h 1460529"/>
              <a:gd name="T6" fmla="*/ 0 w 1498374"/>
              <a:gd name="T7" fmla="*/ 1460413 h 146052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98374" h="1460529">
                <a:moveTo>
                  <a:pt x="0" y="1460529"/>
                </a:moveTo>
                <a:lnTo>
                  <a:pt x="1390229" y="0"/>
                </a:lnTo>
                <a:lnTo>
                  <a:pt x="1498374" y="1107114"/>
                </a:lnTo>
                <a:lnTo>
                  <a:pt x="0" y="14605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76" name="等腰三角形 50"/>
          <p:cNvSpPr>
            <a:spLocks noChangeArrowheads="1"/>
          </p:cNvSpPr>
          <p:nvPr/>
        </p:nvSpPr>
        <p:spPr bwMode="auto">
          <a:xfrm rot="-9503102">
            <a:off x="6089650" y="5788025"/>
            <a:ext cx="73025" cy="292100"/>
          </a:xfrm>
          <a:prstGeom prst="triangle">
            <a:avLst>
              <a:gd name="adj" fmla="val 50000"/>
            </a:avLst>
          </a:prstGeom>
          <a:solidFill>
            <a:srgbClr val="FAB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5177" name="等腰三角形 51"/>
          <p:cNvSpPr>
            <a:spLocks noChangeArrowheads="1"/>
          </p:cNvSpPr>
          <p:nvPr/>
        </p:nvSpPr>
        <p:spPr bwMode="auto">
          <a:xfrm rot="9538711">
            <a:off x="5849938" y="5748338"/>
            <a:ext cx="87312" cy="347662"/>
          </a:xfrm>
          <a:prstGeom prst="triangle">
            <a:avLst>
              <a:gd name="adj" fmla="val 50000"/>
            </a:avLst>
          </a:prstGeom>
          <a:solidFill>
            <a:srgbClr val="FAB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5178" name="等腰三角形 52"/>
          <p:cNvSpPr>
            <a:spLocks noChangeArrowheads="1"/>
          </p:cNvSpPr>
          <p:nvPr/>
        </p:nvSpPr>
        <p:spPr bwMode="auto">
          <a:xfrm rot="-8590860">
            <a:off x="6338888" y="5229225"/>
            <a:ext cx="168275" cy="587375"/>
          </a:xfrm>
          <a:prstGeom prst="triangle">
            <a:avLst>
              <a:gd name="adj" fmla="val 50000"/>
            </a:avLst>
          </a:prstGeom>
          <a:solidFill>
            <a:srgbClr val="FAB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5179" name="等腰三角形 53"/>
          <p:cNvSpPr>
            <a:spLocks noChangeArrowheads="1"/>
          </p:cNvSpPr>
          <p:nvPr/>
        </p:nvSpPr>
        <p:spPr bwMode="auto">
          <a:xfrm rot="9154274" flipH="1">
            <a:off x="5438775" y="5243513"/>
            <a:ext cx="168275" cy="587375"/>
          </a:xfrm>
          <a:prstGeom prst="triangle">
            <a:avLst>
              <a:gd name="adj" fmla="val 50000"/>
            </a:avLst>
          </a:prstGeom>
          <a:solidFill>
            <a:srgbClr val="FAB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5180" name="直角三角形 37"/>
          <p:cNvSpPr>
            <a:spLocks/>
          </p:cNvSpPr>
          <p:nvPr/>
        </p:nvSpPr>
        <p:spPr bwMode="auto">
          <a:xfrm rot="2117018" flipH="1">
            <a:off x="5641975" y="-2379663"/>
            <a:ext cx="849313" cy="1193800"/>
          </a:xfrm>
          <a:custGeom>
            <a:avLst/>
            <a:gdLst>
              <a:gd name="T0" fmla="*/ 0 w 950332"/>
              <a:gd name="T1" fmla="*/ 851214 h 1336275"/>
              <a:gd name="T2" fmla="*/ 510830 w 950332"/>
              <a:gd name="T3" fmla="*/ 0 h 1336275"/>
              <a:gd name="T4" fmla="*/ 606241 w 950332"/>
              <a:gd name="T5" fmla="*/ 830399 h 1336275"/>
              <a:gd name="T6" fmla="*/ 0 w 950332"/>
              <a:gd name="T7" fmla="*/ 851214 h 1336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0332" h="1336275">
                <a:moveTo>
                  <a:pt x="0" y="1336275"/>
                </a:moveTo>
                <a:lnTo>
                  <a:pt x="800768" y="0"/>
                </a:lnTo>
                <a:lnTo>
                  <a:pt x="950332" y="1303599"/>
                </a:lnTo>
                <a:lnTo>
                  <a:pt x="0" y="1336275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81" name="直角三角形 37"/>
          <p:cNvSpPr>
            <a:spLocks/>
          </p:cNvSpPr>
          <p:nvPr/>
        </p:nvSpPr>
        <p:spPr bwMode="auto">
          <a:xfrm rot="2717091" flipH="1">
            <a:off x="5639594" y="-2345531"/>
            <a:ext cx="854075" cy="1201737"/>
          </a:xfrm>
          <a:custGeom>
            <a:avLst/>
            <a:gdLst>
              <a:gd name="T0" fmla="*/ 0 w 950332"/>
              <a:gd name="T1" fmla="*/ 874077 h 1336275"/>
              <a:gd name="T2" fmla="*/ 522383 w 950332"/>
              <a:gd name="T3" fmla="*/ 0 h 1336275"/>
              <a:gd name="T4" fmla="*/ 619952 w 950332"/>
              <a:gd name="T5" fmla="*/ 852704 h 1336275"/>
              <a:gd name="T6" fmla="*/ 0 w 950332"/>
              <a:gd name="T7" fmla="*/ 874077 h 1336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0332" h="1336275">
                <a:moveTo>
                  <a:pt x="0" y="1336275"/>
                </a:moveTo>
                <a:lnTo>
                  <a:pt x="800768" y="0"/>
                </a:lnTo>
                <a:lnTo>
                  <a:pt x="950332" y="1303599"/>
                </a:lnTo>
                <a:lnTo>
                  <a:pt x="0" y="1336275"/>
                </a:lnTo>
                <a:close/>
              </a:path>
            </a:pathLst>
          </a:custGeom>
          <a:solidFill>
            <a:srgbClr val="099DD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82" name="直角三角形 37"/>
          <p:cNvSpPr>
            <a:spLocks/>
          </p:cNvSpPr>
          <p:nvPr/>
        </p:nvSpPr>
        <p:spPr bwMode="auto">
          <a:xfrm rot="9000000" flipH="1">
            <a:off x="4292600" y="-2898775"/>
            <a:ext cx="903288" cy="673100"/>
          </a:xfrm>
          <a:custGeom>
            <a:avLst/>
            <a:gdLst>
              <a:gd name="T0" fmla="*/ 0 w 1692400"/>
              <a:gd name="T1" fmla="*/ 87635 h 1259365"/>
              <a:gd name="T2" fmla="*/ 107250 w 1692400"/>
              <a:gd name="T3" fmla="*/ -1 h 1259365"/>
              <a:gd name="T4" fmla="*/ 137339 w 1692400"/>
              <a:gd name="T5" fmla="*/ 102770 h 1259365"/>
              <a:gd name="T6" fmla="*/ 0 w 1692400"/>
              <a:gd name="T7" fmla="*/ 87635 h 125936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92400" h="1259365">
                <a:moveTo>
                  <a:pt x="0" y="1073910"/>
                </a:moveTo>
                <a:lnTo>
                  <a:pt x="1321608" y="-1"/>
                </a:lnTo>
                <a:lnTo>
                  <a:pt x="1692399" y="1259365"/>
                </a:lnTo>
                <a:lnTo>
                  <a:pt x="0" y="1073910"/>
                </a:lnTo>
                <a:close/>
              </a:path>
            </a:pathLst>
          </a:custGeom>
          <a:solidFill>
            <a:srgbClr val="F8C8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83" name="直角三角形 37"/>
          <p:cNvSpPr>
            <a:spLocks/>
          </p:cNvSpPr>
          <p:nvPr/>
        </p:nvSpPr>
        <p:spPr bwMode="auto">
          <a:xfrm rot="9000000" flipH="1">
            <a:off x="4170363" y="-3025775"/>
            <a:ext cx="974725" cy="500062"/>
          </a:xfrm>
          <a:custGeom>
            <a:avLst/>
            <a:gdLst>
              <a:gd name="T0" fmla="*/ 0 w 1826872"/>
              <a:gd name="T1" fmla="*/ 60642 h 936681"/>
              <a:gd name="T2" fmla="*/ 105070 w 1826872"/>
              <a:gd name="T3" fmla="*/ 0 h 936681"/>
              <a:gd name="T4" fmla="*/ 148049 w 1826872"/>
              <a:gd name="T5" fmla="*/ 76089 h 936681"/>
              <a:gd name="T6" fmla="*/ 0 w 1826872"/>
              <a:gd name="T7" fmla="*/ 60642 h 93668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26872" h="936681">
                <a:moveTo>
                  <a:pt x="0" y="746520"/>
                </a:moveTo>
                <a:lnTo>
                  <a:pt x="1296528" y="0"/>
                </a:lnTo>
                <a:lnTo>
                  <a:pt x="1826872" y="936681"/>
                </a:lnTo>
                <a:lnTo>
                  <a:pt x="0" y="746520"/>
                </a:lnTo>
                <a:close/>
              </a:path>
            </a:pathLst>
          </a:custGeom>
          <a:solidFill>
            <a:srgbClr val="F4E02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84" name="任意多边形 102"/>
          <p:cNvSpPr>
            <a:spLocks/>
          </p:cNvSpPr>
          <p:nvPr/>
        </p:nvSpPr>
        <p:spPr bwMode="auto">
          <a:xfrm>
            <a:off x="5197475" y="-903288"/>
            <a:ext cx="177800" cy="876300"/>
          </a:xfrm>
          <a:custGeom>
            <a:avLst/>
            <a:gdLst>
              <a:gd name="T0" fmla="*/ 63500 w 177800"/>
              <a:gd name="T1" fmla="*/ 0 h 876300"/>
              <a:gd name="T2" fmla="*/ 63500 w 177800"/>
              <a:gd name="T3" fmla="*/ 762000 h 876300"/>
              <a:gd name="T4" fmla="*/ 0 w 177800"/>
              <a:gd name="T5" fmla="*/ 876300 h 876300"/>
              <a:gd name="T6" fmla="*/ 177800 w 177800"/>
              <a:gd name="T7" fmla="*/ 876300 h 876300"/>
              <a:gd name="T8" fmla="*/ 101600 w 177800"/>
              <a:gd name="T9" fmla="*/ 774700 h 876300"/>
              <a:gd name="T10" fmla="*/ 101600 w 177800"/>
              <a:gd name="T11" fmla="*/ 76200 h 876300"/>
              <a:gd name="T12" fmla="*/ 63500 w 177800"/>
              <a:gd name="T13" fmla="*/ 0 h 8763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7800" h="876300">
                <a:moveTo>
                  <a:pt x="63500" y="0"/>
                </a:moveTo>
                <a:lnTo>
                  <a:pt x="63500" y="762000"/>
                </a:lnTo>
                <a:lnTo>
                  <a:pt x="0" y="876300"/>
                </a:lnTo>
                <a:lnTo>
                  <a:pt x="177800" y="876300"/>
                </a:lnTo>
                <a:lnTo>
                  <a:pt x="101600" y="774700"/>
                </a:lnTo>
                <a:lnTo>
                  <a:pt x="101600" y="76200"/>
                </a:lnTo>
                <a:lnTo>
                  <a:pt x="63500" y="0"/>
                </a:lnTo>
                <a:close/>
              </a:path>
            </a:pathLst>
          </a:custGeom>
          <a:solidFill>
            <a:srgbClr val="D27E5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85" name="任意多边形 103"/>
          <p:cNvSpPr>
            <a:spLocks/>
          </p:cNvSpPr>
          <p:nvPr/>
        </p:nvSpPr>
        <p:spPr bwMode="auto">
          <a:xfrm flipH="1">
            <a:off x="5519738" y="-903288"/>
            <a:ext cx="177800" cy="876300"/>
          </a:xfrm>
          <a:custGeom>
            <a:avLst/>
            <a:gdLst>
              <a:gd name="T0" fmla="*/ 63500 w 177800"/>
              <a:gd name="T1" fmla="*/ 0 h 876300"/>
              <a:gd name="T2" fmla="*/ 63500 w 177800"/>
              <a:gd name="T3" fmla="*/ 762000 h 876300"/>
              <a:gd name="T4" fmla="*/ 0 w 177800"/>
              <a:gd name="T5" fmla="*/ 876300 h 876300"/>
              <a:gd name="T6" fmla="*/ 177800 w 177800"/>
              <a:gd name="T7" fmla="*/ 876300 h 876300"/>
              <a:gd name="T8" fmla="*/ 101600 w 177800"/>
              <a:gd name="T9" fmla="*/ 774700 h 876300"/>
              <a:gd name="T10" fmla="*/ 101600 w 177800"/>
              <a:gd name="T11" fmla="*/ 76200 h 876300"/>
              <a:gd name="T12" fmla="*/ 63500 w 177800"/>
              <a:gd name="T13" fmla="*/ 0 h 8763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7800" h="876300">
                <a:moveTo>
                  <a:pt x="63500" y="0"/>
                </a:moveTo>
                <a:lnTo>
                  <a:pt x="63500" y="762000"/>
                </a:lnTo>
                <a:lnTo>
                  <a:pt x="0" y="876300"/>
                </a:lnTo>
                <a:lnTo>
                  <a:pt x="177800" y="876300"/>
                </a:lnTo>
                <a:lnTo>
                  <a:pt x="101600" y="774700"/>
                </a:lnTo>
                <a:lnTo>
                  <a:pt x="101600" y="76200"/>
                </a:lnTo>
                <a:lnTo>
                  <a:pt x="63500" y="0"/>
                </a:lnTo>
                <a:close/>
              </a:path>
            </a:pathLst>
          </a:custGeom>
          <a:solidFill>
            <a:srgbClr val="D27E5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86" name="直角三角形 36"/>
          <p:cNvSpPr>
            <a:spLocks/>
          </p:cNvSpPr>
          <p:nvPr/>
        </p:nvSpPr>
        <p:spPr bwMode="auto">
          <a:xfrm rot="2954676">
            <a:off x="5146675" y="-1843088"/>
            <a:ext cx="679450" cy="1104900"/>
          </a:xfrm>
          <a:custGeom>
            <a:avLst/>
            <a:gdLst>
              <a:gd name="T0" fmla="*/ 0 w 679905"/>
              <a:gd name="T1" fmla="*/ 1102712 h 1105630"/>
              <a:gd name="T2" fmla="*/ 0 w 679905"/>
              <a:gd name="T3" fmla="*/ 0 h 1105630"/>
              <a:gd name="T4" fmla="*/ 678087 w 679905"/>
              <a:gd name="T5" fmla="*/ 991238 h 1105630"/>
              <a:gd name="T6" fmla="*/ 0 w 679905"/>
              <a:gd name="T7" fmla="*/ 1102712 h 110563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9905" h="1105630">
                <a:moveTo>
                  <a:pt x="0" y="1105630"/>
                </a:moveTo>
                <a:lnTo>
                  <a:pt x="0" y="0"/>
                </a:lnTo>
                <a:lnTo>
                  <a:pt x="679905" y="993860"/>
                </a:lnTo>
                <a:lnTo>
                  <a:pt x="0" y="1105630"/>
                </a:lnTo>
                <a:close/>
              </a:path>
            </a:pathLst>
          </a:custGeom>
          <a:solidFill>
            <a:srgbClr val="C9CD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87" name="直角三角形 37"/>
          <p:cNvSpPr>
            <a:spLocks/>
          </p:cNvSpPr>
          <p:nvPr/>
        </p:nvSpPr>
        <p:spPr bwMode="auto">
          <a:xfrm rot="20400927" flipH="1">
            <a:off x="5178425" y="-1820863"/>
            <a:ext cx="693738" cy="973138"/>
          </a:xfrm>
          <a:custGeom>
            <a:avLst/>
            <a:gdLst>
              <a:gd name="T0" fmla="*/ 57184 w 694782"/>
              <a:gd name="T1" fmla="*/ 942933 h 972675"/>
              <a:gd name="T2" fmla="*/ 0 w 694782"/>
              <a:gd name="T3" fmla="*/ 0 h 972675"/>
              <a:gd name="T4" fmla="*/ 690616 w 694782"/>
              <a:gd name="T5" fmla="*/ 974528 h 972675"/>
              <a:gd name="T6" fmla="*/ 57184 w 694782"/>
              <a:gd name="T7" fmla="*/ 942933 h 9726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94782" h="972675">
                <a:moveTo>
                  <a:pt x="57528" y="941140"/>
                </a:moveTo>
                <a:lnTo>
                  <a:pt x="0" y="0"/>
                </a:lnTo>
                <a:lnTo>
                  <a:pt x="694782" y="972675"/>
                </a:lnTo>
                <a:lnTo>
                  <a:pt x="57528" y="941140"/>
                </a:lnTo>
                <a:close/>
              </a:path>
            </a:pathLst>
          </a:custGeom>
          <a:solidFill>
            <a:srgbClr val="AEB4B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88" name="直角三角形 37"/>
          <p:cNvSpPr>
            <a:spLocks/>
          </p:cNvSpPr>
          <p:nvPr/>
        </p:nvSpPr>
        <p:spPr bwMode="auto">
          <a:xfrm rot="5124683" flipH="1">
            <a:off x="6111875" y="-2195513"/>
            <a:ext cx="949325" cy="1336675"/>
          </a:xfrm>
          <a:custGeom>
            <a:avLst/>
            <a:gdLst>
              <a:gd name="T0" fmla="*/ 0 w 950332"/>
              <a:gd name="T1" fmla="*/ 1337875 h 1336275"/>
              <a:gd name="T2" fmla="*/ 797378 w 950332"/>
              <a:gd name="T3" fmla="*/ 0 h 1336275"/>
              <a:gd name="T4" fmla="*/ 946310 w 950332"/>
              <a:gd name="T5" fmla="*/ 1305160 h 1336275"/>
              <a:gd name="T6" fmla="*/ 0 w 950332"/>
              <a:gd name="T7" fmla="*/ 1337875 h 1336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0332" h="1336275">
                <a:moveTo>
                  <a:pt x="0" y="1336275"/>
                </a:moveTo>
                <a:lnTo>
                  <a:pt x="800768" y="0"/>
                </a:lnTo>
                <a:lnTo>
                  <a:pt x="950332" y="1303599"/>
                </a:lnTo>
                <a:lnTo>
                  <a:pt x="0" y="1336275"/>
                </a:lnTo>
                <a:close/>
              </a:path>
            </a:pathLst>
          </a:custGeom>
          <a:solidFill>
            <a:srgbClr val="F8C8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89" name="直角三角形 37"/>
          <p:cNvSpPr>
            <a:spLocks/>
          </p:cNvSpPr>
          <p:nvPr/>
        </p:nvSpPr>
        <p:spPr bwMode="auto">
          <a:xfrm rot="4283789" flipH="1">
            <a:off x="5953125" y="-2330450"/>
            <a:ext cx="950913" cy="1335087"/>
          </a:xfrm>
          <a:custGeom>
            <a:avLst/>
            <a:gdLst>
              <a:gd name="T0" fmla="*/ 0 w 950332"/>
              <a:gd name="T1" fmla="*/ 1331529 h 1336275"/>
              <a:gd name="T2" fmla="*/ 802728 w 950332"/>
              <a:gd name="T3" fmla="*/ 0 h 1336275"/>
              <a:gd name="T4" fmla="*/ 952658 w 950332"/>
              <a:gd name="T5" fmla="*/ 1298969 h 1336275"/>
              <a:gd name="T6" fmla="*/ 0 w 950332"/>
              <a:gd name="T7" fmla="*/ 1331529 h 1336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0332" h="1336275">
                <a:moveTo>
                  <a:pt x="0" y="1336275"/>
                </a:moveTo>
                <a:lnTo>
                  <a:pt x="800768" y="0"/>
                </a:lnTo>
                <a:lnTo>
                  <a:pt x="950332" y="1303599"/>
                </a:lnTo>
                <a:lnTo>
                  <a:pt x="0" y="1336275"/>
                </a:lnTo>
                <a:close/>
              </a:path>
            </a:pathLst>
          </a:custGeom>
          <a:solidFill>
            <a:srgbClr val="C0C2C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90" name="任意多边形 108"/>
          <p:cNvSpPr>
            <a:spLocks/>
          </p:cNvSpPr>
          <p:nvPr/>
        </p:nvSpPr>
        <p:spPr bwMode="auto">
          <a:xfrm>
            <a:off x="4848225" y="-3511550"/>
            <a:ext cx="577850" cy="766762"/>
          </a:xfrm>
          <a:custGeom>
            <a:avLst/>
            <a:gdLst>
              <a:gd name="T0" fmla="*/ 0 w 577850"/>
              <a:gd name="T1" fmla="*/ 329368 h 765704"/>
              <a:gd name="T2" fmla="*/ 464344 w 577850"/>
              <a:gd name="T3" fmla="*/ 13301 h 765704"/>
              <a:gd name="T4" fmla="*/ 511175 w 577850"/>
              <a:gd name="T5" fmla="*/ 2129 h 765704"/>
              <a:gd name="T6" fmla="*/ 509588 w 577850"/>
              <a:gd name="T7" fmla="*/ 80347 h 765704"/>
              <a:gd name="T8" fmla="*/ 431800 w 577850"/>
              <a:gd name="T9" fmla="*/ 233590 h 765704"/>
              <a:gd name="T10" fmla="*/ 533400 w 577850"/>
              <a:gd name="T11" fmla="*/ 221617 h 765704"/>
              <a:gd name="T12" fmla="*/ 577850 w 577850"/>
              <a:gd name="T13" fmla="*/ 252746 h 765704"/>
              <a:gd name="T14" fmla="*/ 222250 w 577850"/>
              <a:gd name="T15" fmla="*/ 769944 h 765704"/>
              <a:gd name="T16" fmla="*/ 0 w 577850"/>
              <a:gd name="T17" fmla="*/ 329368 h 7657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77850" h="765704">
                <a:moveTo>
                  <a:pt x="0" y="327554"/>
                </a:moveTo>
                <a:cubicBezTo>
                  <a:pt x="466593" y="14023"/>
                  <a:pt x="387880" y="73024"/>
                  <a:pt x="464344" y="13229"/>
                </a:cubicBezTo>
                <a:cubicBezTo>
                  <a:pt x="488422" y="-1323"/>
                  <a:pt x="491728" y="-1851"/>
                  <a:pt x="511175" y="2117"/>
                </a:cubicBezTo>
                <a:cubicBezTo>
                  <a:pt x="527049" y="20373"/>
                  <a:pt x="523612" y="33602"/>
                  <a:pt x="509588" y="79904"/>
                </a:cubicBezTo>
                <a:cubicBezTo>
                  <a:pt x="497946" y="119062"/>
                  <a:pt x="420423" y="203729"/>
                  <a:pt x="431800" y="232304"/>
                </a:cubicBezTo>
                <a:cubicBezTo>
                  <a:pt x="435769" y="255719"/>
                  <a:pt x="485245" y="233889"/>
                  <a:pt x="533400" y="220396"/>
                </a:cubicBezTo>
                <a:cubicBezTo>
                  <a:pt x="562503" y="221189"/>
                  <a:pt x="565414" y="220000"/>
                  <a:pt x="577850" y="251354"/>
                </a:cubicBezTo>
                <a:cubicBezTo>
                  <a:pt x="484717" y="435504"/>
                  <a:pt x="404283" y="606954"/>
                  <a:pt x="222250" y="765704"/>
                </a:cubicBezTo>
                <a:lnTo>
                  <a:pt x="0" y="327554"/>
                </a:lnTo>
                <a:close/>
              </a:path>
            </a:pathLst>
          </a:custGeom>
          <a:solidFill>
            <a:srgbClr val="E626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91" name="直角三角形 37"/>
          <p:cNvSpPr>
            <a:spLocks/>
          </p:cNvSpPr>
          <p:nvPr/>
        </p:nvSpPr>
        <p:spPr bwMode="auto">
          <a:xfrm rot="13404089" flipH="1">
            <a:off x="4133850" y="-2871788"/>
            <a:ext cx="1498600" cy="1460500"/>
          </a:xfrm>
          <a:custGeom>
            <a:avLst/>
            <a:gdLst>
              <a:gd name="T0" fmla="*/ 0 w 1498374"/>
              <a:gd name="T1" fmla="*/ 1460413 h 1460529"/>
              <a:gd name="T2" fmla="*/ 1391069 w 1498374"/>
              <a:gd name="T3" fmla="*/ 0 h 1460529"/>
              <a:gd name="T4" fmla="*/ 1499278 w 1498374"/>
              <a:gd name="T5" fmla="*/ 1107026 h 1460529"/>
              <a:gd name="T6" fmla="*/ 0 w 1498374"/>
              <a:gd name="T7" fmla="*/ 1460413 h 146052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98374" h="1460529">
                <a:moveTo>
                  <a:pt x="0" y="1460529"/>
                </a:moveTo>
                <a:lnTo>
                  <a:pt x="1390229" y="0"/>
                </a:lnTo>
                <a:lnTo>
                  <a:pt x="1498374" y="1107114"/>
                </a:lnTo>
                <a:lnTo>
                  <a:pt x="0" y="14605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92" name="矩形 227"/>
          <p:cNvSpPr>
            <a:spLocks noChangeArrowheads="1"/>
          </p:cNvSpPr>
          <p:nvPr/>
        </p:nvSpPr>
        <p:spPr bwMode="auto">
          <a:xfrm>
            <a:off x="-990600" y="-10815638"/>
            <a:ext cx="14289088" cy="10766425"/>
          </a:xfrm>
          <a:prstGeom prst="rect">
            <a:avLst/>
          </a:prstGeom>
          <a:solidFill>
            <a:srgbClr val="007368"/>
          </a:solidFill>
          <a:ln w="12700">
            <a:solidFill>
              <a:srgbClr val="41719C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Tm="1179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4.44444E-6 L -6.25E-7 0.92384 " pathEditMode="relative" rAng="0" ptsTypes="AA">
                                      <p:cBhvr>
                                        <p:cTn id="6" dur="75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462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5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95833E-6 2.22222E-6 L 0.01211 -0.05787 L 0.03295 -0.12384 " pathEditMode="relative" rAng="0" ptsTypes="AAA">
                                      <p:cBhvr>
                                        <p:cTn id="14" dur="500" fill="hold"/>
                                        <p:tgtEl>
                                          <p:spTgt spid="517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600" y="-61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.00052 -0.00047 L -0.01054 -0.05255 L -0.02265 -0.11135 " pathEditMode="relative" rAng="0" ptsTypes="AAA">
                                      <p:cBhvr>
                                        <p:cTn id="16" dur="500" fill="hold"/>
                                        <p:tgtEl>
                                          <p:spTgt spid="517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100" y="-55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5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2.91667E-6 -4.07407E-6 L 0.01172 -0.03518 L 0.03229 -0.0743 " pathEditMode="relative" rAng="0" ptsTypes="AAA">
                                      <p:cBhvr>
                                        <p:cTn id="24" dur="200" fill="hold"/>
                                        <p:tgtEl>
                                          <p:spTgt spid="517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600" y="-360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3.125E-6 7.40741E-7 L -0.00951 -0.0287 L -0.02409 -0.07593 " pathEditMode="relative" rAng="3900000" ptsTypes="AAA">
                                      <p:cBhvr>
                                        <p:cTn id="26" dur="200" fill="hold"/>
                                        <p:tgtEl>
                                          <p:spTgt spid="517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100" y="-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28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"/>
                                        <p:tgtEl>
                                          <p:spTgt spid="5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"/>
                                        <p:tgtEl>
                                          <p:spTgt spid="5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"/>
                                        <p:tgtEl>
                                          <p:spTgt spid="5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"/>
                                        <p:tgtEl>
                                          <p:spTgt spid="5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3.7037E-6 L 3.95833E-6 0.69166 " pathEditMode="relative" rAng="0" ptsTypes="AA">
                                      <p:cBhvr>
                                        <p:cTn id="42" dur="250" fill="hold"/>
                                        <p:tgtEl>
                                          <p:spTgt spid="518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33333E-6 L 3.95833E-6 0.69167 " pathEditMode="relative" rAng="0" ptsTypes="AA">
                                      <p:cBhvr>
                                        <p:cTn id="44" dur="250" fill="hold"/>
                                        <p:tgtEl>
                                          <p:spTgt spid="518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1111E-6 L -2.5E-6 0.69167 " pathEditMode="relative" rAng="0" ptsTypes="AA">
                                      <p:cBhvr>
                                        <p:cTn id="46" dur="250" fill="hold"/>
                                        <p:tgtEl>
                                          <p:spTgt spid="518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3.7037E-7 L -1.25E-6 0.69167 " pathEditMode="relative" rAng="0" ptsTypes="AA">
                                      <p:cBhvr>
                                        <p:cTn id="48" dur="250" fill="hold"/>
                                        <p:tgtEl>
                                          <p:spTgt spid="518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4.07407E-6 L -3.75E-6 0.69166 " pathEditMode="relative" rAng="0" ptsTypes="AA">
                                      <p:cBhvr>
                                        <p:cTn id="50" dur="250" fill="hold"/>
                                        <p:tgtEl>
                                          <p:spTgt spid="518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4.07407E-6 L 3.95833E-6 0.69166 " pathEditMode="relative" rAng="0" ptsTypes="AA">
                                      <p:cBhvr>
                                        <p:cTn id="52" dur="250" fill="hold"/>
                                        <p:tgtEl>
                                          <p:spTgt spid="518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0 0.69166 " pathEditMode="relative" rAng="0" ptsTypes="AA">
                                      <p:cBhvr>
                                        <p:cTn id="54" dur="250" fill="hold"/>
                                        <p:tgtEl>
                                          <p:spTgt spid="518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44444E-6 L 5E-6 0.69166 " pathEditMode="relative" rAng="0" ptsTypes="AA">
                                      <p:cBhvr>
                                        <p:cTn id="56" dur="250" fill="hold"/>
                                        <p:tgtEl>
                                          <p:spTgt spid="518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81481E-6 L -4.16667E-6 0.69167 " pathEditMode="relative" rAng="0" ptsTypes="AA">
                                      <p:cBhvr>
                                        <p:cTn id="58" dur="250" fill="hold"/>
                                        <p:tgtEl>
                                          <p:spTgt spid="518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2.59259E-6 L -3.54167E-6 0.69166 " pathEditMode="relative" rAng="0" ptsTypes="AA">
                                      <p:cBhvr>
                                        <p:cTn id="60" dur="250" fill="hold"/>
                                        <p:tgtEl>
                                          <p:spTgt spid="518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48148E-6 L -4.16667E-6 0.69167 " pathEditMode="relative" rAng="0" ptsTypes="AA">
                                      <p:cBhvr>
                                        <p:cTn id="62" dur="250" fill="hold"/>
                                        <p:tgtEl>
                                          <p:spTgt spid="519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48148E-6 L -8.33333E-7 0.69167 " pathEditMode="relative" rAng="0" ptsTypes="AA">
                                      <p:cBhvr>
                                        <p:cTn id="64" dur="250" fill="hold"/>
                                        <p:tgtEl>
                                          <p:spTgt spid="519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450"/>
                            </p:stCondLst>
                            <p:childTnLst>
                              <p:par>
                                <p:cTn id="6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50"/>
                            </p:stCondLst>
                            <p:childTnLst>
                              <p:par>
                                <p:cTn id="115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1.85185E-6 L -0.00729 0.00092 " pathEditMode="relative" rAng="0" ptsTypes="AA">
                                      <p:cBhvr>
                                        <p:cTn id="116" dur="25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600" y="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35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3.95833E-6 1.85185E-6 L -0.0073 0.00092 " pathEditMode="relative" rAng="0" ptsTypes="AA">
                                      <p:cBhvr>
                                        <p:cTn id="118" dur="25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300" y="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42" presetClass="path" presetSubtype="0" accel="50000" decel="5000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729 0.00092 L -0.02644 1.85185E-6 " pathEditMode="relative" rAng="0" ptsTypes="AA">
                                      <p:cBhvr>
                                        <p:cTn id="120" dur="25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600" y="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42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0729 0.00092 L -0.02213 0.00092 " pathEditMode="relative" rAng="0" ptsTypes="AA">
                                      <p:cBhvr>
                                        <p:cTn id="122" dur="25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800" y="0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292 0.00556 " pathEditMode="relative" rAng="0" ptsTypes="AA">
                                      <p:cBhvr>
                                        <p:cTn id="124" dur="1100" fill="hold"/>
                                        <p:tgtEl>
                                          <p:spTgt spid="517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292 0.00556 " pathEditMode="relative" rAng="0" ptsTypes="AA">
                                      <p:cBhvr>
                                        <p:cTn id="126" dur="110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292 0.00556 " pathEditMode="relative" rAng="0" ptsTypes="AA">
                                      <p:cBhvr>
                                        <p:cTn id="128" dur="1100" fill="hold"/>
                                        <p:tgtEl>
                                          <p:spTgt spid="517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292 0.00556 " pathEditMode="relative" rAng="0" ptsTypes="AA">
                                      <p:cBhvr>
                                        <p:cTn id="130" dur="1100" fill="hold"/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292 0.00556 " pathEditMode="relative" rAng="0" ptsTypes="AA">
                                      <p:cBhvr>
                                        <p:cTn id="132" dur="1100" fill="hold"/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292 0.00556 " pathEditMode="relative" rAng="0" ptsTypes="AA">
                                      <p:cBhvr>
                                        <p:cTn id="134" dur="1100" fill="hold"/>
                                        <p:tgtEl>
                                          <p:spTgt spid="517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L -0.02291 0.00556 " pathEditMode="relative" rAng="0" ptsTypes="AA">
                                      <p:cBhvr>
                                        <p:cTn id="136" dur="11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000" y="300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2.59259E-6 L -0.02292 0.00556 " pathEditMode="relative" rAng="0" ptsTypes="AA">
                                      <p:cBhvr>
                                        <p:cTn id="138" dur="11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000" y="300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8" presetClass="emph" presetSubtype="0" repeatCount="3000" autoRev="1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300000">
                                      <p:cBhvr>
                                        <p:cTn id="140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1" presetID="8" presetClass="emph" presetSubtype="0" repeatCount="3000" autoRev="1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-179940">
                                      <p:cBhvr>
                                        <p:cTn id="142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4.44444E-6 L -0.02292 0.00555 " pathEditMode="relative" rAng="0" ptsTypes="AA">
                                      <p:cBhvr>
                                        <p:cTn id="144" dur="11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000" y="300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8" presetClass="emph" presetSubtype="0" repeatCount="6000" autoRev="1" fill="hold" grpId="2" nodeType="withEffect">
                                  <p:stCondLst>
                                    <p:cond delay="170"/>
                                  </p:stCondLst>
                                  <p:childTnLst>
                                    <p:animRot by="720000">
                                      <p:cBhvr>
                                        <p:cTn id="146" dur="2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0 L -0.02292 0.00556 " pathEditMode="relative" rAng="0" ptsTypes="AA">
                                      <p:cBhvr>
                                        <p:cTn id="148" dur="11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000" y="300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8" presetClass="emph" presetSubtype="0" repeatCount="6000" autoRev="1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720000">
                                      <p:cBhvr>
                                        <p:cTn id="150" dur="2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1" presetID="64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16667E-6 4.07407E-6 L 4.16667E-6 -0.97269 " pathEditMode="relative" rAng="0" ptsTypes="AA">
                                      <p:cBhvr>
                                        <p:cTn id="152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48500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64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91667E-6 -3.7037E-6 L -2.91667E-6 -0.97546 " pathEditMode="relative" rAng="0" ptsTypes="AA">
                                      <p:cBhvr>
                                        <p:cTn id="154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48700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8" presetClass="emph" presetSubtype="0" repeatCount="indefinite" accel="500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animRot by="21600000">
                                      <p:cBhvr>
                                        <p:cTn id="156" dur="575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6" presetClass="emph" presetSubtype="0" repeatCount="indefinite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750" tmFilter="0, 0; .2, .5; .8, .5; 1, 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9" dur="375" autoRev="1" fill="hold"/>
                                        <p:tgtEl>
                                          <p:spTgt spid="5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0" presetID="26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750" tmFilter="0, 0; .2, .5; .8, .5; 1, 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2" dur="375" autoRev="1" fill="hold"/>
                                        <p:tgtEl>
                                          <p:spTgt spid="51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3" presetID="26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750" tmFilter="0, 0; .2, .5; .8, .5; 1, 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5" dur="375" autoRev="1" fill="hold"/>
                                        <p:tgtEl>
                                          <p:spTgt spid="51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6" presetID="26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750" tmFilter="0, 0; .2, .5; .8, .5; 1, 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8" dur="375" autoRev="1" fill="hold"/>
                                        <p:tgtEl>
                                          <p:spTgt spid="51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9" presetID="26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750" tmFilter="0, 0; .2, .5; .8, .5; 1, 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1" dur="375" autoRev="1" fill="hold"/>
                                        <p:tgtEl>
                                          <p:spTgt spid="51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2" presetID="26" presetClass="emph" presetSubtype="0" repeatCount="indefinite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750" tmFilter="0, 0; .2, .5; .8, .5; 1, 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4" dur="375" autoRev="1" fill="hold"/>
                                        <p:tgtEl>
                                          <p:spTgt spid="51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5" presetID="6" presetClass="emph" presetSubtype="0" repeatCount="indefinite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206" dur="750" fill="hold"/>
                                        <p:tgtEl>
                                          <p:spTgt spid="51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7" presetID="6" presetClass="emph" presetSubtype="0" repeatCount="indefinite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208" dur="750" fill="hold"/>
                                        <p:tgtEl>
                                          <p:spTgt spid="512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09" presetID="6" presetClass="emph" presetSubtype="0" repeatCount="indefinite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210" dur="750" fill="hold"/>
                                        <p:tgtEl>
                                          <p:spTgt spid="5129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1" presetID="0" presetClass="path" presetSubtype="0" accel="50000" decel="50000" fill="hold" nodeType="withEffect">
                                  <p:stCondLst>
                                    <p:cond delay="3950"/>
                                  </p:stCondLst>
                                  <p:childTnLst>
                                    <p:animMotion origin="layout" path="M 0.03229 -0.08125 L -0.20339 0.50694 " pathEditMode="relative" rAng="0" ptsTypes="AA">
                                      <p:cBhvr>
                                        <p:cTn id="2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1700" y="29400"/>
                                    </p:animMotion>
                                  </p:childTnLst>
                                </p:cTn>
                              </p:par>
                              <p:par>
                                <p:cTn id="213" presetID="0" presetClass="path" presetSubtype="0" accel="50000" decel="50000" fill="hold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-0.20156 0.49537 L -3.33333E-6 -2.96296E-6 " pathEditMode="relative" rAng="0" ptsTypes="AA">
                                      <p:cBhvr>
                                        <p:cTn id="214" dur="7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1800" y="-29200"/>
                                    </p:animMotion>
                                  </p:childTnLst>
                                </p:cTn>
                              </p:par>
                              <p:par>
                                <p:cTn id="215" presetID="0" presetClass="path" presetSubtype="0" accel="50000" decel="50000" fill="hold" grpId="3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16" dur="75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0" presetClass="path" presetSubtype="0" accel="50000" decel="50000" fill="hold" grpId="3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18" dur="75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19" presetID="0" presetClass="path" presetSubtype="0" accel="50000" decel="50000" fill="hold" grpId="2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20" dur="750" fill="hold"/>
                                        <p:tgtEl>
                                          <p:spTgt spid="517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21" presetID="0" presetClass="path" presetSubtype="0" accel="50000" decel="50000" fill="hold" grpId="2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22" dur="75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23" presetID="0" presetClass="path" presetSubtype="0" accel="50000" decel="50000" fill="hold" grpId="2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24" dur="750" fill="hold"/>
                                        <p:tgtEl>
                                          <p:spTgt spid="517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25" presetID="0" presetClass="path" presetSubtype="0" accel="50000" decel="50000" fill="hold" grpId="2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26" dur="750" fill="hold"/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27" presetID="0" presetClass="path" presetSubtype="0" accel="50000" decel="50000" fill="hold" grpId="2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28" dur="750" fill="hold"/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0" presetClass="path" presetSubtype="0" accel="50000" decel="50000" fill="hold" grpId="2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30" dur="750" fill="hold"/>
                                        <p:tgtEl>
                                          <p:spTgt spid="517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31" presetID="0" presetClass="path" presetSubtype="0" accel="50000" decel="50000" fill="hold" grpId="3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32" dur="75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33" presetID="0" presetClass="path" presetSubtype="0" accel="50000" decel="50000" fill="hold" grpId="3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34" dur="75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35" presetID="0" presetClass="path" presetSubtype="0" accel="50000" decel="50000" fill="hold" grpId="3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36" dur="75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37" presetID="0" presetClass="path" presetSubtype="0" accel="50000" decel="50000" fill="hold" grpId="3" nodeType="withEffect">
                                  <p:stCondLst>
                                    <p:cond delay="4650"/>
                                  </p:stCondLst>
                                  <p:childTnLst>
                                    <p:animMotion origin="layout" path="M 0 0 L 0.27969 -0.66667 " pathEditMode="relative" rAng="0" ptsTypes="AA">
                                      <p:cBhvr>
                                        <p:cTn id="238" dur="75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1" presetClass="exit" presetSubtype="0" fill="hold" grpId="4" nodeType="withEffect">
                                  <p:stCondLst>
                                    <p:cond delay="53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4" nodeType="withEffect">
                                  <p:stCondLst>
                                    <p:cond delay="535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 nodeType="afterGroup">
                            <p:stCondLst>
                              <p:cond delay="9050"/>
                            </p:stCondLst>
                            <p:childTnLst>
                              <p:par>
                                <p:cTn id="244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2.5E-6 1.17407 " pathEditMode="relative" rAng="0" ptsTypes="AA">
                                      <p:cBhvr>
                                        <p:cTn id="245" dur="2000" fill="hold"/>
                                        <p:tgtEl>
                                          <p:spTgt spid="519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58700"/>
                                    </p:animMotion>
                                  </p:childTnLst>
                                </p:cTn>
                              </p:par>
                              <p:par>
                                <p:cTn id="246" presetID="0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16667E-6 4.07407E-6 L -4.375E-6 -0.97269 " pathEditMode="relative" rAng="0" ptsTypes="AA">
                                      <p:cBhvr>
                                        <p:cTn id="247" dur="1250" spd="-999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00" y="-48500"/>
                                    </p:animMotion>
                                  </p:childTnLst>
                                </p:cTn>
                              </p:par>
                              <p:par>
                                <p:cTn id="248" presetID="0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0183 -0.97546 L -4.375E-6 -4.07407E-6 " pathEditMode="relative" rAng="0" ptsTypes="AA">
                                      <p:cBhvr>
                                        <p:cTn id="249" dur="125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00" y="4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1" grpId="0" animBg="1"/>
      <p:bldP spid="5141" grpId="1" animBg="1"/>
      <p:bldP spid="5141" grpId="2" animBg="1"/>
      <p:bldP spid="5141" grpId="3" animBg="1"/>
      <p:bldP spid="5142" grpId="0" animBg="1"/>
      <p:bldP spid="5142" grpId="1" animBg="1"/>
      <p:bldP spid="5142" grpId="2" animBg="1"/>
      <p:bldP spid="5142" grpId="3" animBg="1"/>
      <p:bldP spid="5143" grpId="0" animBg="1"/>
      <p:bldP spid="5143" grpId="1" animBg="1"/>
      <p:bldP spid="5143" grpId="2" animBg="1"/>
      <p:bldP spid="5143" grpId="3" animBg="1"/>
      <p:bldP spid="5144" grpId="0" animBg="1"/>
      <p:bldP spid="5144" grpId="1" animBg="1"/>
      <p:bldP spid="5144" grpId="2" animBg="1"/>
      <p:bldP spid="5144" grpId="3" animBg="1"/>
      <p:bldP spid="5145" grpId="0" animBg="1"/>
      <p:bldP spid="5145" grpId="1" animBg="1"/>
      <p:bldP spid="5145" grpId="2" animBg="1"/>
      <p:bldP spid="5145" grpId="3" animBg="1"/>
      <p:bldP spid="5145" grpId="4" animBg="1"/>
      <p:bldP spid="5146" grpId="0" animBg="1"/>
      <p:bldP spid="5146" grpId="1" animBg="1"/>
      <p:bldP spid="5146" grpId="2" animBg="1"/>
      <p:bldP spid="5146" grpId="3" animBg="1"/>
      <p:bldP spid="5146" grpId="4" animBg="1"/>
      <p:bldP spid="5170" grpId="0" animBg="1"/>
      <p:bldP spid="5170" grpId="1" animBg="1"/>
      <p:bldP spid="5170" grpId="2" animBg="1"/>
      <p:bldP spid="5171" grpId="0" animBg="1"/>
      <p:bldP spid="5171" grpId="1" animBg="1"/>
      <p:bldP spid="5171" grpId="2" animBg="1"/>
      <p:bldP spid="5172" grpId="0" animBg="1"/>
      <p:bldP spid="5172" grpId="1" animBg="1"/>
      <p:bldP spid="5172" grpId="2" animBg="1"/>
      <p:bldP spid="5173" grpId="0" animBg="1"/>
      <p:bldP spid="5173" grpId="1" animBg="1"/>
      <p:bldP spid="5173" grpId="2" animBg="1"/>
      <p:bldP spid="5174" grpId="0" animBg="1"/>
      <p:bldP spid="5174" grpId="1" animBg="1"/>
      <p:bldP spid="5174" grpId="2" animBg="1"/>
      <p:bldP spid="5175" grpId="0" animBg="1"/>
      <p:bldP spid="5175" grpId="1" animBg="1"/>
      <p:bldP spid="5175" grpId="2" animBg="1"/>
      <p:bldP spid="5176" grpId="0" animBg="1" autoUpdateAnimBg="0"/>
      <p:bldP spid="5176" grpId="1" animBg="1" autoUpdateAnimBg="0"/>
      <p:bldP spid="5176" grpId="2" animBg="1" autoUpdateAnimBg="0"/>
      <p:bldP spid="5177" grpId="0" animBg="1" autoUpdateAnimBg="0"/>
      <p:bldP spid="5177" grpId="1" animBg="1" autoUpdateAnimBg="0"/>
      <p:bldP spid="5177" grpId="2" animBg="1" autoUpdateAnimBg="0"/>
      <p:bldP spid="5178" grpId="0" animBg="1" autoUpdateAnimBg="0"/>
      <p:bldP spid="5178" grpId="1" animBg="1" autoUpdateAnimBg="0"/>
      <p:bldP spid="5178" grpId="2" animBg="1" autoUpdateAnimBg="0"/>
      <p:bldP spid="5179" grpId="0" animBg="1" autoUpdateAnimBg="0"/>
      <p:bldP spid="5179" grpId="1" animBg="1" autoUpdateAnimBg="0"/>
      <p:bldP spid="5179" grpId="2" animBg="1" autoUpdateAnimBg="0"/>
      <p:bldP spid="5180" grpId="0" animBg="1"/>
      <p:bldP spid="5180" grpId="1" animBg="1"/>
      <p:bldP spid="5181" grpId="0" animBg="1"/>
      <p:bldP spid="5181" grpId="1" animBg="1"/>
      <p:bldP spid="5182" grpId="0" animBg="1"/>
      <p:bldP spid="5182" grpId="1" animBg="1"/>
      <p:bldP spid="5183" grpId="0" animBg="1"/>
      <p:bldP spid="5183" grpId="1" animBg="1"/>
      <p:bldP spid="5184" grpId="0" animBg="1"/>
      <p:bldP spid="5184" grpId="1" animBg="1"/>
      <p:bldP spid="5185" grpId="0" animBg="1"/>
      <p:bldP spid="5185" grpId="1" animBg="1"/>
      <p:bldP spid="5186" grpId="0" animBg="1"/>
      <p:bldP spid="5186" grpId="1" animBg="1"/>
      <p:bldP spid="5187" grpId="0" animBg="1"/>
      <p:bldP spid="5187" grpId="1" animBg="1"/>
      <p:bldP spid="5188" grpId="0" animBg="1"/>
      <p:bldP spid="5188" grpId="1" animBg="1"/>
      <p:bldP spid="5189" grpId="0" animBg="1"/>
      <p:bldP spid="5189" grpId="1" animBg="1"/>
      <p:bldP spid="5190" grpId="0" animBg="1"/>
      <p:bldP spid="5190" grpId="1" animBg="1"/>
      <p:bldP spid="5191" grpId="0" animBg="1"/>
      <p:bldP spid="5191" grpId="1" animBg="1"/>
      <p:bldP spid="5192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1678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24"/>
          <p:cNvGrpSpPr>
            <a:grpSpLocks/>
          </p:cNvGrpSpPr>
          <p:nvPr/>
        </p:nvGrpSpPr>
        <p:grpSpPr bwMode="auto">
          <a:xfrm rot="5400000">
            <a:off x="5490369" y="-3836194"/>
            <a:ext cx="1697038" cy="7048500"/>
            <a:chOff x="0" y="0"/>
            <a:chExt cx="2190776" cy="9104555"/>
          </a:xfrm>
        </p:grpSpPr>
        <p:grpSp>
          <p:nvGrpSpPr>
            <p:cNvPr id="6179" name="组合 21"/>
            <p:cNvGrpSpPr>
              <a:grpSpLocks/>
            </p:cNvGrpSpPr>
            <p:nvPr/>
          </p:nvGrpSpPr>
          <p:grpSpPr bwMode="auto">
            <a:xfrm rot="12366">
              <a:off x="0" y="3052982"/>
              <a:ext cx="2163862" cy="6007345"/>
              <a:chOff x="0" y="0"/>
              <a:chExt cx="2738861" cy="7603665"/>
            </a:xfrm>
          </p:grpSpPr>
          <p:sp>
            <p:nvSpPr>
              <p:cNvPr id="6181" name="任意多边形 810"/>
              <p:cNvSpPr>
                <a:spLocks/>
              </p:cNvSpPr>
              <p:nvPr/>
            </p:nvSpPr>
            <p:spPr bwMode="auto">
              <a:xfrm rot="-743038">
                <a:off x="665037" y="5994705"/>
                <a:ext cx="535948" cy="1544771"/>
              </a:xfrm>
              <a:custGeom>
                <a:avLst/>
                <a:gdLst>
                  <a:gd name="T0" fmla="*/ 393073 w 535948"/>
                  <a:gd name="T1" fmla="*/ 0 h 1544771"/>
                  <a:gd name="T2" fmla="*/ 0 w 535948"/>
                  <a:gd name="T3" fmla="*/ 1465628 h 1544771"/>
                  <a:gd name="T4" fmla="*/ 88273 w 535948"/>
                  <a:gd name="T5" fmla="*/ 1533525 h 1544771"/>
                  <a:gd name="T6" fmla="*/ 535948 w 535948"/>
                  <a:gd name="T7" fmla="*/ 523875 h 1544771"/>
                  <a:gd name="T8" fmla="*/ 393073 w 535948"/>
                  <a:gd name="T9" fmla="*/ 0 h 15447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5948" h="1544771">
                    <a:moveTo>
                      <a:pt x="393073" y="0"/>
                    </a:moveTo>
                    <a:lnTo>
                      <a:pt x="0" y="1465628"/>
                    </a:lnTo>
                    <a:cubicBezTo>
                      <a:pt x="992" y="1529398"/>
                      <a:pt x="39464" y="1564072"/>
                      <a:pt x="88273" y="1533525"/>
                    </a:cubicBezTo>
                    <a:cubicBezTo>
                      <a:pt x="245107" y="1294861"/>
                      <a:pt x="386723" y="860425"/>
                      <a:pt x="535948" y="523875"/>
                    </a:cubicBezTo>
                    <a:lnTo>
                      <a:pt x="393073" y="0"/>
                    </a:lnTo>
                    <a:close/>
                  </a:path>
                </a:pathLst>
              </a:custGeom>
              <a:solidFill>
                <a:srgbClr val="B369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82" name="任意多边形 809"/>
              <p:cNvSpPr>
                <a:spLocks/>
              </p:cNvSpPr>
              <p:nvPr/>
            </p:nvSpPr>
            <p:spPr bwMode="auto">
              <a:xfrm rot="1335916" flipH="1">
                <a:off x="1224121" y="6058894"/>
                <a:ext cx="535948" cy="1544771"/>
              </a:xfrm>
              <a:custGeom>
                <a:avLst/>
                <a:gdLst>
                  <a:gd name="T0" fmla="*/ 393073 w 535948"/>
                  <a:gd name="T1" fmla="*/ 0 h 1544771"/>
                  <a:gd name="T2" fmla="*/ 0 w 535948"/>
                  <a:gd name="T3" fmla="*/ 1465628 h 1544771"/>
                  <a:gd name="T4" fmla="*/ 88273 w 535948"/>
                  <a:gd name="T5" fmla="*/ 1533525 h 1544771"/>
                  <a:gd name="T6" fmla="*/ 535948 w 535948"/>
                  <a:gd name="T7" fmla="*/ 523875 h 1544771"/>
                  <a:gd name="T8" fmla="*/ 393073 w 535948"/>
                  <a:gd name="T9" fmla="*/ 0 h 15447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5948" h="1544771">
                    <a:moveTo>
                      <a:pt x="393073" y="0"/>
                    </a:moveTo>
                    <a:lnTo>
                      <a:pt x="0" y="1465628"/>
                    </a:lnTo>
                    <a:cubicBezTo>
                      <a:pt x="992" y="1529398"/>
                      <a:pt x="39464" y="1564072"/>
                      <a:pt x="88273" y="1533525"/>
                    </a:cubicBezTo>
                    <a:cubicBezTo>
                      <a:pt x="245107" y="1294861"/>
                      <a:pt x="386723" y="860425"/>
                      <a:pt x="535948" y="523875"/>
                    </a:cubicBezTo>
                    <a:lnTo>
                      <a:pt x="393073" y="0"/>
                    </a:lnTo>
                    <a:close/>
                  </a:path>
                </a:pathLst>
              </a:custGeom>
              <a:solidFill>
                <a:srgbClr val="B369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83" name="任意多边形 4"/>
              <p:cNvSpPr>
                <a:spLocks/>
              </p:cNvSpPr>
              <p:nvPr/>
            </p:nvSpPr>
            <p:spPr bwMode="auto">
              <a:xfrm rot="-743038">
                <a:off x="1069574" y="3582439"/>
                <a:ext cx="858129" cy="1561513"/>
              </a:xfrm>
              <a:custGeom>
                <a:avLst/>
                <a:gdLst>
                  <a:gd name="T0" fmla="*/ 858129 w 858129"/>
                  <a:gd name="T1" fmla="*/ 1561513 h 1561513"/>
                  <a:gd name="T2" fmla="*/ 0 w 858129"/>
                  <a:gd name="T3" fmla="*/ 0 h 1561513"/>
                  <a:gd name="T4" fmla="*/ 844061 w 858129"/>
                  <a:gd name="T5" fmla="*/ 154744 h 1561513"/>
                  <a:gd name="T6" fmla="*/ 858129 w 858129"/>
                  <a:gd name="T7" fmla="*/ 1561513 h 15615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58129" h="1561513">
                    <a:moveTo>
                      <a:pt x="858129" y="1561513"/>
                    </a:moveTo>
                    <a:lnTo>
                      <a:pt x="0" y="0"/>
                    </a:lnTo>
                    <a:lnTo>
                      <a:pt x="844061" y="154744"/>
                    </a:lnTo>
                    <a:lnTo>
                      <a:pt x="858129" y="1561513"/>
                    </a:lnTo>
                    <a:close/>
                  </a:path>
                </a:pathLst>
              </a:custGeom>
              <a:solidFill>
                <a:srgbClr val="5A11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84" name="任意多边形 5"/>
              <p:cNvSpPr>
                <a:spLocks/>
              </p:cNvSpPr>
              <p:nvPr/>
            </p:nvSpPr>
            <p:spPr bwMode="auto">
              <a:xfrm rot="-743038">
                <a:off x="465231" y="3647012"/>
                <a:ext cx="1477108" cy="1547446"/>
              </a:xfrm>
              <a:custGeom>
                <a:avLst/>
                <a:gdLst>
                  <a:gd name="T0" fmla="*/ 633046 w 1477108"/>
                  <a:gd name="T1" fmla="*/ 0 h 1547446"/>
                  <a:gd name="T2" fmla="*/ 1477108 w 1477108"/>
                  <a:gd name="T3" fmla="*/ 1547446 h 1547446"/>
                  <a:gd name="T4" fmla="*/ 0 w 1477108"/>
                  <a:gd name="T5" fmla="*/ 1195754 h 1547446"/>
                  <a:gd name="T6" fmla="*/ 633046 w 1477108"/>
                  <a:gd name="T7" fmla="*/ 0 h 154744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77108" h="1547446">
                    <a:moveTo>
                      <a:pt x="633046" y="0"/>
                    </a:moveTo>
                    <a:lnTo>
                      <a:pt x="1477108" y="1547446"/>
                    </a:lnTo>
                    <a:lnTo>
                      <a:pt x="0" y="1195754"/>
                    </a:lnTo>
                    <a:lnTo>
                      <a:pt x="633046" y="0"/>
                    </a:lnTo>
                    <a:close/>
                  </a:path>
                </a:pathLst>
              </a:custGeom>
              <a:solidFill>
                <a:srgbClr val="6E160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85" name="任意多边形 6"/>
              <p:cNvSpPr>
                <a:spLocks/>
              </p:cNvSpPr>
              <p:nvPr/>
            </p:nvSpPr>
            <p:spPr bwMode="auto">
              <a:xfrm rot="-743038">
                <a:off x="656197" y="4814179"/>
                <a:ext cx="1492438" cy="928933"/>
              </a:xfrm>
              <a:custGeom>
                <a:avLst/>
                <a:gdLst>
                  <a:gd name="T0" fmla="*/ 0 w 1406769"/>
                  <a:gd name="T1" fmla="*/ 0 h 852805"/>
                  <a:gd name="T2" fmla="*/ 1782038 w 1406769"/>
                  <a:gd name="T3" fmla="*/ 448006 h 852805"/>
                  <a:gd name="T4" fmla="*/ 677174 w 1406769"/>
                  <a:gd name="T5" fmla="*/ 1200572 h 852805"/>
                  <a:gd name="T6" fmla="*/ 0 w 1406769"/>
                  <a:gd name="T7" fmla="*/ 0 h 85280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6769" h="852805">
                    <a:moveTo>
                      <a:pt x="0" y="0"/>
                    </a:moveTo>
                    <a:lnTo>
                      <a:pt x="1406769" y="318233"/>
                    </a:lnTo>
                    <a:lnTo>
                      <a:pt x="534572" y="8528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10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86" name="任意多边形 7"/>
              <p:cNvSpPr>
                <a:spLocks/>
              </p:cNvSpPr>
              <p:nvPr/>
            </p:nvSpPr>
            <p:spPr bwMode="auto">
              <a:xfrm rot="-743038">
                <a:off x="2004977" y="4380484"/>
                <a:ext cx="458958" cy="606083"/>
              </a:xfrm>
              <a:custGeom>
                <a:avLst/>
                <a:gdLst>
                  <a:gd name="T0" fmla="*/ 0 w 458958"/>
                  <a:gd name="T1" fmla="*/ 0 h 606083"/>
                  <a:gd name="T2" fmla="*/ 1171 w 458958"/>
                  <a:gd name="T3" fmla="*/ 606083 h 606083"/>
                  <a:gd name="T4" fmla="*/ 458958 w 458958"/>
                  <a:gd name="T5" fmla="*/ 457786 h 606083"/>
                  <a:gd name="T6" fmla="*/ 0 w 458958"/>
                  <a:gd name="T7" fmla="*/ 0 h 60608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58958" h="606083">
                    <a:moveTo>
                      <a:pt x="0" y="0"/>
                    </a:moveTo>
                    <a:cubicBezTo>
                      <a:pt x="390" y="202028"/>
                      <a:pt x="781" y="404055"/>
                      <a:pt x="1171" y="606083"/>
                    </a:cubicBezTo>
                    <a:lnTo>
                      <a:pt x="458958" y="4577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70F0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87" name="任意多边形 8"/>
              <p:cNvSpPr>
                <a:spLocks/>
              </p:cNvSpPr>
              <p:nvPr/>
            </p:nvSpPr>
            <p:spPr bwMode="auto">
              <a:xfrm rot="-743038">
                <a:off x="623171" y="4923311"/>
                <a:ext cx="610433" cy="914674"/>
              </a:xfrm>
              <a:custGeom>
                <a:avLst/>
                <a:gdLst>
                  <a:gd name="T0" fmla="*/ 54112 w 613745"/>
                  <a:gd name="T1" fmla="*/ 0 h 909393"/>
                  <a:gd name="T2" fmla="*/ 600604 w 613745"/>
                  <a:gd name="T3" fmla="*/ 930703 h 909393"/>
                  <a:gd name="T4" fmla="*/ 0 w 613745"/>
                  <a:gd name="T5" fmla="*/ 726603 h 909393"/>
                  <a:gd name="T6" fmla="*/ 54112 w 613745"/>
                  <a:gd name="T7" fmla="*/ 0 h 90939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13745" h="909393">
                    <a:moveTo>
                      <a:pt x="55296" y="0"/>
                    </a:moveTo>
                    <a:lnTo>
                      <a:pt x="613745" y="909393"/>
                    </a:lnTo>
                    <a:lnTo>
                      <a:pt x="0" y="709967"/>
                    </a:lnTo>
                    <a:lnTo>
                      <a:pt x="55296" y="0"/>
                    </a:lnTo>
                    <a:close/>
                  </a:path>
                </a:pathLst>
              </a:custGeom>
              <a:solidFill>
                <a:srgbClr val="35100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88" name="任意多边形 9"/>
              <p:cNvSpPr>
                <a:spLocks/>
              </p:cNvSpPr>
              <p:nvPr/>
            </p:nvSpPr>
            <p:spPr bwMode="auto">
              <a:xfrm rot="-743038">
                <a:off x="1253881" y="5125583"/>
                <a:ext cx="896620" cy="648652"/>
              </a:xfrm>
              <a:custGeom>
                <a:avLst/>
                <a:gdLst>
                  <a:gd name="T0" fmla="*/ 0 w 896620"/>
                  <a:gd name="T1" fmla="*/ 544512 h 648652"/>
                  <a:gd name="T2" fmla="*/ 896620 w 896620"/>
                  <a:gd name="T3" fmla="*/ 0 h 648652"/>
                  <a:gd name="T4" fmla="*/ 619443 w 896620"/>
                  <a:gd name="T5" fmla="*/ 648652 h 648652"/>
                  <a:gd name="T6" fmla="*/ 0 w 896620"/>
                  <a:gd name="T7" fmla="*/ 544512 h 64865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96620" h="648652">
                    <a:moveTo>
                      <a:pt x="0" y="544512"/>
                    </a:moveTo>
                    <a:lnTo>
                      <a:pt x="896620" y="0"/>
                    </a:lnTo>
                    <a:lnTo>
                      <a:pt x="619443" y="648652"/>
                    </a:lnTo>
                    <a:lnTo>
                      <a:pt x="0" y="544512"/>
                    </a:lnTo>
                    <a:close/>
                  </a:path>
                </a:pathLst>
              </a:custGeom>
              <a:solidFill>
                <a:srgbClr val="370E0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89" name="任意多边形 10"/>
              <p:cNvSpPr>
                <a:spLocks/>
              </p:cNvSpPr>
              <p:nvPr/>
            </p:nvSpPr>
            <p:spPr bwMode="auto">
              <a:xfrm rot="-743038">
                <a:off x="787710" y="5596833"/>
                <a:ext cx="606425" cy="1066800"/>
              </a:xfrm>
              <a:custGeom>
                <a:avLst/>
                <a:gdLst>
                  <a:gd name="T0" fmla="*/ 0 w 606425"/>
                  <a:gd name="T1" fmla="*/ 0 h 1066800"/>
                  <a:gd name="T2" fmla="*/ 606425 w 606425"/>
                  <a:gd name="T3" fmla="*/ 215900 h 1066800"/>
                  <a:gd name="T4" fmla="*/ 314325 w 606425"/>
                  <a:gd name="T5" fmla="*/ 1066800 h 1066800"/>
                  <a:gd name="T6" fmla="*/ 0 w 606425"/>
                  <a:gd name="T7" fmla="*/ 0 h 10668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06425" h="1066800">
                    <a:moveTo>
                      <a:pt x="0" y="0"/>
                    </a:moveTo>
                    <a:lnTo>
                      <a:pt x="606425" y="215900"/>
                    </a:lnTo>
                    <a:lnTo>
                      <a:pt x="314325" y="1066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14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" name="任意多边形 11"/>
              <p:cNvSpPr>
                <a:spLocks/>
              </p:cNvSpPr>
              <p:nvPr/>
            </p:nvSpPr>
            <p:spPr bwMode="auto">
              <a:xfrm rot="-743038">
                <a:off x="1107825" y="5711535"/>
                <a:ext cx="923925" cy="876300"/>
              </a:xfrm>
              <a:custGeom>
                <a:avLst/>
                <a:gdLst>
                  <a:gd name="T0" fmla="*/ 295275 w 923925"/>
                  <a:gd name="T1" fmla="*/ 0 h 876300"/>
                  <a:gd name="T2" fmla="*/ 923925 w 923925"/>
                  <a:gd name="T3" fmla="*/ 104775 h 876300"/>
                  <a:gd name="T4" fmla="*/ 0 w 923925"/>
                  <a:gd name="T5" fmla="*/ 876300 h 876300"/>
                  <a:gd name="T6" fmla="*/ 295275 w 923925"/>
                  <a:gd name="T7" fmla="*/ 0 h 8763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23925" h="876300">
                    <a:moveTo>
                      <a:pt x="295275" y="0"/>
                    </a:moveTo>
                    <a:lnTo>
                      <a:pt x="923925" y="104775"/>
                    </a:lnTo>
                    <a:lnTo>
                      <a:pt x="0" y="876300"/>
                    </a:lnTo>
                    <a:lnTo>
                      <a:pt x="295275" y="0"/>
                    </a:lnTo>
                    <a:close/>
                  </a:path>
                </a:pathLst>
              </a:custGeom>
              <a:solidFill>
                <a:srgbClr val="5A11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91" name="任意多边形 12"/>
              <p:cNvSpPr>
                <a:spLocks/>
              </p:cNvSpPr>
              <p:nvPr/>
            </p:nvSpPr>
            <p:spPr bwMode="auto">
              <a:xfrm rot="-743038">
                <a:off x="253240" y="4464720"/>
                <a:ext cx="561975" cy="552450"/>
              </a:xfrm>
              <a:custGeom>
                <a:avLst/>
                <a:gdLst>
                  <a:gd name="T0" fmla="*/ 0 w 561975"/>
                  <a:gd name="T1" fmla="*/ 247650 h 552450"/>
                  <a:gd name="T2" fmla="*/ 561975 w 561975"/>
                  <a:gd name="T3" fmla="*/ 0 h 552450"/>
                  <a:gd name="T4" fmla="*/ 276225 w 561975"/>
                  <a:gd name="T5" fmla="*/ 552450 h 552450"/>
                  <a:gd name="T6" fmla="*/ 0 w 561975"/>
                  <a:gd name="T7" fmla="*/ 247650 h 55245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61975" h="552450">
                    <a:moveTo>
                      <a:pt x="0" y="247650"/>
                    </a:moveTo>
                    <a:lnTo>
                      <a:pt x="561975" y="0"/>
                    </a:lnTo>
                    <a:lnTo>
                      <a:pt x="276225" y="552450"/>
                    </a:lnTo>
                    <a:lnTo>
                      <a:pt x="0" y="247650"/>
                    </a:lnTo>
                    <a:close/>
                  </a:path>
                </a:pathLst>
              </a:custGeom>
              <a:solidFill>
                <a:srgbClr val="3710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92" name="任意多边形 805"/>
              <p:cNvSpPr>
                <a:spLocks/>
              </p:cNvSpPr>
              <p:nvPr/>
            </p:nvSpPr>
            <p:spPr bwMode="auto">
              <a:xfrm rot="-743038">
                <a:off x="139207" y="4217431"/>
                <a:ext cx="485775" cy="533400"/>
              </a:xfrm>
              <a:custGeom>
                <a:avLst/>
                <a:gdLst>
                  <a:gd name="T0" fmla="*/ 0 w 485775"/>
                  <a:gd name="T1" fmla="*/ 0 h 533400"/>
                  <a:gd name="T2" fmla="*/ 485775 w 485775"/>
                  <a:gd name="T3" fmla="*/ 333375 h 533400"/>
                  <a:gd name="T4" fmla="*/ 57150 w 485775"/>
                  <a:gd name="T5" fmla="*/ 533400 h 533400"/>
                  <a:gd name="T6" fmla="*/ 0 w 485775"/>
                  <a:gd name="T7" fmla="*/ 0 h 5334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85775" h="533400">
                    <a:moveTo>
                      <a:pt x="0" y="0"/>
                    </a:moveTo>
                    <a:lnTo>
                      <a:pt x="485775" y="333375"/>
                    </a:lnTo>
                    <a:lnTo>
                      <a:pt x="57150" y="5334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26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93" name="任意多边形 806"/>
              <p:cNvSpPr>
                <a:spLocks/>
              </p:cNvSpPr>
              <p:nvPr/>
            </p:nvSpPr>
            <p:spPr bwMode="auto">
              <a:xfrm rot="-743038">
                <a:off x="0" y="4281143"/>
                <a:ext cx="171450" cy="419100"/>
              </a:xfrm>
              <a:custGeom>
                <a:avLst/>
                <a:gdLst>
                  <a:gd name="T0" fmla="*/ 0 w 171450"/>
                  <a:gd name="T1" fmla="*/ 419100 h 419100"/>
                  <a:gd name="T2" fmla="*/ 142875 w 171450"/>
                  <a:gd name="T3" fmla="*/ 0 h 419100"/>
                  <a:gd name="T4" fmla="*/ 171450 w 171450"/>
                  <a:gd name="T5" fmla="*/ 323850 h 419100"/>
                  <a:gd name="T6" fmla="*/ 0 w 171450"/>
                  <a:gd name="T7" fmla="*/ 419100 h 4191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1450" h="419100">
                    <a:moveTo>
                      <a:pt x="0" y="419100"/>
                    </a:moveTo>
                    <a:lnTo>
                      <a:pt x="142875" y="0"/>
                    </a:lnTo>
                    <a:lnTo>
                      <a:pt x="171450" y="323850"/>
                    </a:lnTo>
                    <a:lnTo>
                      <a:pt x="0" y="419100"/>
                    </a:lnTo>
                    <a:close/>
                  </a:path>
                </a:pathLst>
              </a:custGeom>
              <a:solidFill>
                <a:srgbClr val="2D130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94" name="任意多边形 807"/>
              <p:cNvSpPr>
                <a:spLocks/>
              </p:cNvSpPr>
              <p:nvPr/>
            </p:nvSpPr>
            <p:spPr bwMode="auto">
              <a:xfrm rot="3538043">
                <a:off x="2235362" y="4257604"/>
                <a:ext cx="419559" cy="587437"/>
              </a:xfrm>
              <a:custGeom>
                <a:avLst/>
                <a:gdLst>
                  <a:gd name="T0" fmla="*/ 229 w 419559"/>
                  <a:gd name="T1" fmla="*/ 0 h 587437"/>
                  <a:gd name="T2" fmla="*/ 419559 w 419559"/>
                  <a:gd name="T3" fmla="*/ 381321 h 587437"/>
                  <a:gd name="T4" fmla="*/ 8985 w 419559"/>
                  <a:gd name="T5" fmla="*/ 587437 h 587437"/>
                  <a:gd name="T6" fmla="*/ 229 w 419559"/>
                  <a:gd name="T7" fmla="*/ 0 h 58743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19559" h="587437">
                    <a:moveTo>
                      <a:pt x="229" y="0"/>
                    </a:moveTo>
                    <a:lnTo>
                      <a:pt x="419559" y="381321"/>
                    </a:lnTo>
                    <a:lnTo>
                      <a:pt x="8985" y="587437"/>
                    </a:lnTo>
                    <a:cubicBezTo>
                      <a:pt x="11068" y="396663"/>
                      <a:pt x="-1854" y="190774"/>
                      <a:pt x="229" y="0"/>
                    </a:cubicBezTo>
                    <a:close/>
                  </a:path>
                </a:pathLst>
              </a:custGeom>
              <a:solidFill>
                <a:srgbClr val="8E26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95" name="任意多边形 808"/>
              <p:cNvSpPr>
                <a:spLocks/>
              </p:cNvSpPr>
              <p:nvPr/>
            </p:nvSpPr>
            <p:spPr bwMode="auto">
              <a:xfrm rot="-743038">
                <a:off x="2478200" y="4234166"/>
                <a:ext cx="142875" cy="457200"/>
              </a:xfrm>
              <a:custGeom>
                <a:avLst/>
                <a:gdLst>
                  <a:gd name="T0" fmla="*/ 0 w 142875"/>
                  <a:gd name="T1" fmla="*/ 323850 h 457200"/>
                  <a:gd name="T2" fmla="*/ 142875 w 142875"/>
                  <a:gd name="T3" fmla="*/ 0 h 457200"/>
                  <a:gd name="T4" fmla="*/ 142875 w 142875"/>
                  <a:gd name="T5" fmla="*/ 457200 h 457200"/>
                  <a:gd name="T6" fmla="*/ 0 w 142875"/>
                  <a:gd name="T7" fmla="*/ 323850 h 4572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2875" h="457200">
                    <a:moveTo>
                      <a:pt x="0" y="323850"/>
                    </a:moveTo>
                    <a:lnTo>
                      <a:pt x="142875" y="0"/>
                    </a:lnTo>
                    <a:lnTo>
                      <a:pt x="142875" y="457200"/>
                    </a:lnTo>
                    <a:lnTo>
                      <a:pt x="0" y="323850"/>
                    </a:lnTo>
                    <a:close/>
                  </a:path>
                </a:pathLst>
              </a:custGeom>
              <a:solidFill>
                <a:srgbClr val="2D130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cxnSp>
            <p:nvCxnSpPr>
              <p:cNvPr id="6196" name="直接连接符 17"/>
              <p:cNvCxnSpPr>
                <a:cxnSpLocks noChangeShapeType="1"/>
              </p:cNvCxnSpPr>
              <p:nvPr/>
            </p:nvCxnSpPr>
            <p:spPr bwMode="auto">
              <a:xfrm>
                <a:off x="1363922" y="0"/>
                <a:ext cx="0" cy="3688716"/>
              </a:xfrm>
              <a:prstGeom prst="line">
                <a:avLst/>
              </a:prstGeom>
              <a:noFill/>
              <a:ln w="76200">
                <a:solidFill>
                  <a:srgbClr val="351007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6180" name="矩形 22"/>
            <p:cNvSpPr>
              <a:spLocks noChangeArrowheads="1"/>
            </p:cNvSpPr>
            <p:nvPr/>
          </p:nvSpPr>
          <p:spPr bwMode="auto">
            <a:xfrm rot="-5400000">
              <a:off x="-3433517" y="3480263"/>
              <a:ext cx="9104555" cy="21440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165" name="文本框 25"/>
          <p:cNvSpPr txBox="1">
            <a:spLocks noChangeArrowheads="1"/>
          </p:cNvSpPr>
          <p:nvPr/>
        </p:nvSpPr>
        <p:spPr bwMode="auto">
          <a:xfrm>
            <a:off x="5502275" y="3146425"/>
            <a:ext cx="1673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 dirty="0" smtClean="0">
                <a:solidFill>
                  <a:schemeClr val="bg1"/>
                </a:solidFill>
                <a:latin typeface="造字工房尚黑（非商用）长体" pitchFamily="50" charset="-122"/>
                <a:ea typeface="造字工房尚黑（非商用）长体" pitchFamily="50" charset="-122"/>
              </a:rPr>
              <a:t>  为什么</a:t>
            </a:r>
            <a:endParaRPr lang="zh-CN" altLang="en-US" sz="3600" dirty="0">
              <a:solidFill>
                <a:schemeClr val="bg1"/>
              </a:solidFill>
              <a:latin typeface="造字工房尚黑（非商用）长体" pitchFamily="50" charset="-122"/>
              <a:ea typeface="造字工房尚黑（非商用）长体" pitchFamily="50" charset="-122"/>
            </a:endParaRPr>
          </a:p>
        </p:txBody>
      </p:sp>
      <p:sp>
        <p:nvSpPr>
          <p:cNvPr id="6166" name="文本框 811"/>
          <p:cNvSpPr txBox="1">
            <a:spLocks noChangeArrowheads="1"/>
          </p:cNvSpPr>
          <p:nvPr/>
        </p:nvSpPr>
        <p:spPr bwMode="auto">
          <a:xfrm>
            <a:off x="5672112" y="3667125"/>
            <a:ext cx="24574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4800" dirty="0" smtClean="0">
                <a:solidFill>
                  <a:schemeClr val="bg1"/>
                </a:solidFill>
                <a:latin typeface="造字工房尚黑（非商用）长体" pitchFamily="50" charset="-122"/>
                <a:ea typeface="造字工房尚黑（非商用）长体" pitchFamily="50" charset="-122"/>
              </a:rPr>
              <a:t>我 们</a:t>
            </a:r>
            <a:endParaRPr lang="zh-CN" altLang="en-US" sz="4800" dirty="0">
              <a:solidFill>
                <a:schemeClr val="bg1"/>
              </a:solidFill>
              <a:latin typeface="造字工房尚黑（非商用）长体" pitchFamily="50" charset="-122"/>
              <a:ea typeface="造字工房尚黑（非商用）长体" pitchFamily="50" charset="-122"/>
            </a:endParaRPr>
          </a:p>
        </p:txBody>
      </p:sp>
      <p:sp>
        <p:nvSpPr>
          <p:cNvPr id="6167" name="文本框 812"/>
          <p:cNvSpPr txBox="1">
            <a:spLocks noChangeArrowheads="1"/>
          </p:cNvSpPr>
          <p:nvPr/>
        </p:nvSpPr>
        <p:spPr bwMode="auto">
          <a:xfrm>
            <a:off x="5596180" y="4351338"/>
            <a:ext cx="1754187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000" b="1" dirty="0">
                <a:solidFill>
                  <a:schemeClr val="bg1"/>
                </a:solidFill>
                <a:latin typeface="造字工房朗宋（非商用）常规体" pitchFamily="50" charset="-122"/>
                <a:ea typeface="造字工房朗宋（非商用）常规体" pitchFamily="50" charset="-122"/>
              </a:rPr>
              <a:t>需要</a:t>
            </a:r>
          </a:p>
        </p:txBody>
      </p:sp>
      <p:cxnSp>
        <p:nvCxnSpPr>
          <p:cNvPr id="6168" name="直接连接符 27"/>
          <p:cNvCxnSpPr>
            <a:cxnSpLocks noChangeShapeType="1"/>
          </p:cNvCxnSpPr>
          <p:nvPr/>
        </p:nvCxnSpPr>
        <p:spPr bwMode="auto">
          <a:xfrm>
            <a:off x="3416300" y="5330825"/>
            <a:ext cx="1755775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6169" name="直接连接符 813"/>
          <p:cNvCxnSpPr>
            <a:cxnSpLocks noChangeShapeType="1"/>
          </p:cNvCxnSpPr>
          <p:nvPr/>
        </p:nvCxnSpPr>
        <p:spPr bwMode="auto">
          <a:xfrm>
            <a:off x="7029450" y="6599238"/>
            <a:ext cx="1754188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170" name="文本框 814"/>
          <p:cNvSpPr txBox="1">
            <a:spLocks noChangeArrowheads="1"/>
          </p:cNvSpPr>
          <p:nvPr/>
        </p:nvSpPr>
        <p:spPr bwMode="auto">
          <a:xfrm>
            <a:off x="5404842" y="5391150"/>
            <a:ext cx="318611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8000" b="1" dirty="0">
                <a:solidFill>
                  <a:schemeClr val="bg1"/>
                </a:solidFill>
                <a:latin typeface="造字工房朗宋（非商用）常规体" pitchFamily="50" charset="-122"/>
                <a:ea typeface="造字工房朗宋（非商用）常规体" pitchFamily="50" charset="-122"/>
              </a:rPr>
              <a:t>早餐</a:t>
            </a:r>
          </a:p>
        </p:txBody>
      </p:sp>
      <p:grpSp>
        <p:nvGrpSpPr>
          <p:cNvPr id="6171" name="组合 815"/>
          <p:cNvGrpSpPr>
            <a:grpSpLocks/>
          </p:cNvGrpSpPr>
          <p:nvPr/>
        </p:nvGrpSpPr>
        <p:grpSpPr bwMode="auto">
          <a:xfrm rot="-120000">
            <a:off x="5483225" y="-2751138"/>
            <a:ext cx="1693863" cy="5961063"/>
            <a:chOff x="0" y="0"/>
            <a:chExt cx="2187807" cy="7702093"/>
          </a:xfrm>
        </p:grpSpPr>
        <p:grpSp>
          <p:nvGrpSpPr>
            <p:cNvPr id="6161" name="组合 816"/>
            <p:cNvGrpSpPr>
              <a:grpSpLocks/>
            </p:cNvGrpSpPr>
            <p:nvPr/>
          </p:nvGrpSpPr>
          <p:grpSpPr bwMode="auto">
            <a:xfrm rot="12366">
              <a:off x="0" y="0"/>
              <a:ext cx="2163862" cy="7657871"/>
              <a:chOff x="0" y="0"/>
              <a:chExt cx="2738861" cy="9692782"/>
            </a:xfrm>
          </p:grpSpPr>
          <p:sp>
            <p:nvSpPr>
              <p:cNvPr id="6163" name="任意多边形 818"/>
              <p:cNvSpPr>
                <a:spLocks/>
              </p:cNvSpPr>
              <p:nvPr/>
            </p:nvSpPr>
            <p:spPr bwMode="auto">
              <a:xfrm rot="-743038">
                <a:off x="665037" y="8083822"/>
                <a:ext cx="535948" cy="1544771"/>
              </a:xfrm>
              <a:custGeom>
                <a:avLst/>
                <a:gdLst>
                  <a:gd name="T0" fmla="*/ 393073 w 535948"/>
                  <a:gd name="T1" fmla="*/ 0 h 1544771"/>
                  <a:gd name="T2" fmla="*/ 0 w 535948"/>
                  <a:gd name="T3" fmla="*/ 1465628 h 1544771"/>
                  <a:gd name="T4" fmla="*/ 88273 w 535948"/>
                  <a:gd name="T5" fmla="*/ 1533525 h 1544771"/>
                  <a:gd name="T6" fmla="*/ 535948 w 535948"/>
                  <a:gd name="T7" fmla="*/ 523875 h 1544771"/>
                  <a:gd name="T8" fmla="*/ 393073 w 535948"/>
                  <a:gd name="T9" fmla="*/ 0 h 15447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5948" h="1544771">
                    <a:moveTo>
                      <a:pt x="393073" y="0"/>
                    </a:moveTo>
                    <a:lnTo>
                      <a:pt x="0" y="1465628"/>
                    </a:lnTo>
                    <a:cubicBezTo>
                      <a:pt x="992" y="1529398"/>
                      <a:pt x="39464" y="1564072"/>
                      <a:pt x="88273" y="1533525"/>
                    </a:cubicBezTo>
                    <a:cubicBezTo>
                      <a:pt x="245107" y="1294861"/>
                      <a:pt x="386723" y="860425"/>
                      <a:pt x="535948" y="523875"/>
                    </a:cubicBezTo>
                    <a:lnTo>
                      <a:pt x="393073" y="0"/>
                    </a:lnTo>
                    <a:close/>
                  </a:path>
                </a:pathLst>
              </a:custGeom>
              <a:solidFill>
                <a:srgbClr val="B369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64" name="任意多边形 819"/>
              <p:cNvSpPr>
                <a:spLocks/>
              </p:cNvSpPr>
              <p:nvPr/>
            </p:nvSpPr>
            <p:spPr bwMode="auto">
              <a:xfrm rot="1335916" flipH="1">
                <a:off x="1224121" y="8148011"/>
                <a:ext cx="535948" cy="1544771"/>
              </a:xfrm>
              <a:custGeom>
                <a:avLst/>
                <a:gdLst>
                  <a:gd name="T0" fmla="*/ 393073 w 535948"/>
                  <a:gd name="T1" fmla="*/ 0 h 1544771"/>
                  <a:gd name="T2" fmla="*/ 0 w 535948"/>
                  <a:gd name="T3" fmla="*/ 1465628 h 1544771"/>
                  <a:gd name="T4" fmla="*/ 88273 w 535948"/>
                  <a:gd name="T5" fmla="*/ 1533525 h 1544771"/>
                  <a:gd name="T6" fmla="*/ 535948 w 535948"/>
                  <a:gd name="T7" fmla="*/ 523875 h 1544771"/>
                  <a:gd name="T8" fmla="*/ 393073 w 535948"/>
                  <a:gd name="T9" fmla="*/ 0 h 15447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5948" h="1544771">
                    <a:moveTo>
                      <a:pt x="393073" y="0"/>
                    </a:moveTo>
                    <a:lnTo>
                      <a:pt x="0" y="1465628"/>
                    </a:lnTo>
                    <a:cubicBezTo>
                      <a:pt x="992" y="1529398"/>
                      <a:pt x="39464" y="1564072"/>
                      <a:pt x="88273" y="1533525"/>
                    </a:cubicBezTo>
                    <a:cubicBezTo>
                      <a:pt x="245107" y="1294861"/>
                      <a:pt x="386723" y="860425"/>
                      <a:pt x="535948" y="523875"/>
                    </a:cubicBezTo>
                    <a:lnTo>
                      <a:pt x="393073" y="0"/>
                    </a:lnTo>
                    <a:close/>
                  </a:path>
                </a:pathLst>
              </a:custGeom>
              <a:solidFill>
                <a:srgbClr val="B369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" name="任意多边形 820"/>
              <p:cNvSpPr>
                <a:spLocks/>
              </p:cNvSpPr>
              <p:nvPr/>
            </p:nvSpPr>
            <p:spPr bwMode="auto">
              <a:xfrm rot="-743038">
                <a:off x="1069574" y="5671556"/>
                <a:ext cx="858129" cy="1561513"/>
              </a:xfrm>
              <a:custGeom>
                <a:avLst/>
                <a:gdLst>
                  <a:gd name="T0" fmla="*/ 858129 w 858129"/>
                  <a:gd name="T1" fmla="*/ 1561513 h 1561513"/>
                  <a:gd name="T2" fmla="*/ 0 w 858129"/>
                  <a:gd name="T3" fmla="*/ 0 h 1561513"/>
                  <a:gd name="T4" fmla="*/ 844061 w 858129"/>
                  <a:gd name="T5" fmla="*/ 154744 h 1561513"/>
                  <a:gd name="T6" fmla="*/ 858129 w 858129"/>
                  <a:gd name="T7" fmla="*/ 1561513 h 15615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58129" h="1561513">
                    <a:moveTo>
                      <a:pt x="858129" y="1561513"/>
                    </a:moveTo>
                    <a:lnTo>
                      <a:pt x="0" y="0"/>
                    </a:lnTo>
                    <a:lnTo>
                      <a:pt x="844061" y="154744"/>
                    </a:lnTo>
                    <a:lnTo>
                      <a:pt x="858129" y="1561513"/>
                    </a:lnTo>
                    <a:close/>
                  </a:path>
                </a:pathLst>
              </a:custGeom>
              <a:solidFill>
                <a:srgbClr val="5A11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4" name="任意多边形 821"/>
              <p:cNvSpPr>
                <a:spLocks/>
              </p:cNvSpPr>
              <p:nvPr/>
            </p:nvSpPr>
            <p:spPr bwMode="auto">
              <a:xfrm rot="-743038">
                <a:off x="465231" y="5736129"/>
                <a:ext cx="1477108" cy="1547446"/>
              </a:xfrm>
              <a:custGeom>
                <a:avLst/>
                <a:gdLst>
                  <a:gd name="T0" fmla="*/ 633046 w 1477108"/>
                  <a:gd name="T1" fmla="*/ 0 h 1547446"/>
                  <a:gd name="T2" fmla="*/ 1477108 w 1477108"/>
                  <a:gd name="T3" fmla="*/ 1547446 h 1547446"/>
                  <a:gd name="T4" fmla="*/ 0 w 1477108"/>
                  <a:gd name="T5" fmla="*/ 1195754 h 1547446"/>
                  <a:gd name="T6" fmla="*/ 633046 w 1477108"/>
                  <a:gd name="T7" fmla="*/ 0 h 154744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77108" h="1547446">
                    <a:moveTo>
                      <a:pt x="633046" y="0"/>
                    </a:moveTo>
                    <a:lnTo>
                      <a:pt x="1477108" y="1547446"/>
                    </a:lnTo>
                    <a:lnTo>
                      <a:pt x="0" y="1195754"/>
                    </a:lnTo>
                    <a:lnTo>
                      <a:pt x="633046" y="0"/>
                    </a:lnTo>
                    <a:close/>
                  </a:path>
                </a:pathLst>
              </a:custGeom>
              <a:solidFill>
                <a:srgbClr val="6E160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" name="任意多边形 822"/>
              <p:cNvSpPr>
                <a:spLocks/>
              </p:cNvSpPr>
              <p:nvPr/>
            </p:nvSpPr>
            <p:spPr bwMode="auto">
              <a:xfrm rot="-743038">
                <a:off x="656197" y="6903296"/>
                <a:ext cx="1492438" cy="928933"/>
              </a:xfrm>
              <a:custGeom>
                <a:avLst/>
                <a:gdLst>
                  <a:gd name="T0" fmla="*/ 0 w 1406769"/>
                  <a:gd name="T1" fmla="*/ 0 h 852805"/>
                  <a:gd name="T2" fmla="*/ 1782038 w 1406769"/>
                  <a:gd name="T3" fmla="*/ 448006 h 852805"/>
                  <a:gd name="T4" fmla="*/ 677174 w 1406769"/>
                  <a:gd name="T5" fmla="*/ 1200572 h 852805"/>
                  <a:gd name="T6" fmla="*/ 0 w 1406769"/>
                  <a:gd name="T7" fmla="*/ 0 h 85280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6769" h="852805">
                    <a:moveTo>
                      <a:pt x="0" y="0"/>
                    </a:moveTo>
                    <a:lnTo>
                      <a:pt x="1406769" y="318233"/>
                    </a:lnTo>
                    <a:lnTo>
                      <a:pt x="534572" y="8528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10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" name="任意多边形 823"/>
              <p:cNvSpPr>
                <a:spLocks/>
              </p:cNvSpPr>
              <p:nvPr/>
            </p:nvSpPr>
            <p:spPr bwMode="auto">
              <a:xfrm rot="-743038">
                <a:off x="2004977" y="6469601"/>
                <a:ext cx="458958" cy="606083"/>
              </a:xfrm>
              <a:custGeom>
                <a:avLst/>
                <a:gdLst>
                  <a:gd name="T0" fmla="*/ 0 w 458958"/>
                  <a:gd name="T1" fmla="*/ 0 h 606083"/>
                  <a:gd name="T2" fmla="*/ 1171 w 458958"/>
                  <a:gd name="T3" fmla="*/ 606083 h 606083"/>
                  <a:gd name="T4" fmla="*/ 458958 w 458958"/>
                  <a:gd name="T5" fmla="*/ 457786 h 606083"/>
                  <a:gd name="T6" fmla="*/ 0 w 458958"/>
                  <a:gd name="T7" fmla="*/ 0 h 60608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58958" h="606083">
                    <a:moveTo>
                      <a:pt x="0" y="0"/>
                    </a:moveTo>
                    <a:cubicBezTo>
                      <a:pt x="390" y="202028"/>
                      <a:pt x="781" y="404055"/>
                      <a:pt x="1171" y="606083"/>
                    </a:cubicBezTo>
                    <a:lnTo>
                      <a:pt x="458958" y="4577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70F0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7" name="任意多边形 824"/>
              <p:cNvSpPr>
                <a:spLocks/>
              </p:cNvSpPr>
              <p:nvPr/>
            </p:nvSpPr>
            <p:spPr bwMode="auto">
              <a:xfrm rot="-743038">
                <a:off x="623171" y="7012428"/>
                <a:ext cx="610433" cy="914674"/>
              </a:xfrm>
              <a:custGeom>
                <a:avLst/>
                <a:gdLst>
                  <a:gd name="T0" fmla="*/ 54112 w 613745"/>
                  <a:gd name="T1" fmla="*/ 0 h 909393"/>
                  <a:gd name="T2" fmla="*/ 600604 w 613745"/>
                  <a:gd name="T3" fmla="*/ 930703 h 909393"/>
                  <a:gd name="T4" fmla="*/ 0 w 613745"/>
                  <a:gd name="T5" fmla="*/ 726603 h 909393"/>
                  <a:gd name="T6" fmla="*/ 54112 w 613745"/>
                  <a:gd name="T7" fmla="*/ 0 h 90939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13745" h="909393">
                    <a:moveTo>
                      <a:pt x="55296" y="0"/>
                    </a:moveTo>
                    <a:lnTo>
                      <a:pt x="613745" y="909393"/>
                    </a:lnTo>
                    <a:lnTo>
                      <a:pt x="0" y="709967"/>
                    </a:lnTo>
                    <a:lnTo>
                      <a:pt x="55296" y="0"/>
                    </a:lnTo>
                    <a:close/>
                  </a:path>
                </a:pathLst>
              </a:custGeom>
              <a:solidFill>
                <a:srgbClr val="35100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8" name="任意多边形 825"/>
              <p:cNvSpPr>
                <a:spLocks/>
              </p:cNvSpPr>
              <p:nvPr/>
            </p:nvSpPr>
            <p:spPr bwMode="auto">
              <a:xfrm rot="-743038">
                <a:off x="1253881" y="7214700"/>
                <a:ext cx="896620" cy="648652"/>
              </a:xfrm>
              <a:custGeom>
                <a:avLst/>
                <a:gdLst>
                  <a:gd name="T0" fmla="*/ 0 w 896620"/>
                  <a:gd name="T1" fmla="*/ 544512 h 648652"/>
                  <a:gd name="T2" fmla="*/ 896620 w 896620"/>
                  <a:gd name="T3" fmla="*/ 0 h 648652"/>
                  <a:gd name="T4" fmla="*/ 619443 w 896620"/>
                  <a:gd name="T5" fmla="*/ 648652 h 648652"/>
                  <a:gd name="T6" fmla="*/ 0 w 896620"/>
                  <a:gd name="T7" fmla="*/ 544512 h 64865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96620" h="648652">
                    <a:moveTo>
                      <a:pt x="0" y="544512"/>
                    </a:moveTo>
                    <a:lnTo>
                      <a:pt x="896620" y="0"/>
                    </a:lnTo>
                    <a:lnTo>
                      <a:pt x="619443" y="648652"/>
                    </a:lnTo>
                    <a:lnTo>
                      <a:pt x="0" y="544512"/>
                    </a:lnTo>
                    <a:close/>
                  </a:path>
                </a:pathLst>
              </a:custGeom>
              <a:solidFill>
                <a:srgbClr val="370E0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9" name="任意多边形 826"/>
              <p:cNvSpPr>
                <a:spLocks/>
              </p:cNvSpPr>
              <p:nvPr/>
            </p:nvSpPr>
            <p:spPr bwMode="auto">
              <a:xfrm rot="-743038">
                <a:off x="787710" y="7685950"/>
                <a:ext cx="606425" cy="1066800"/>
              </a:xfrm>
              <a:custGeom>
                <a:avLst/>
                <a:gdLst>
                  <a:gd name="T0" fmla="*/ 0 w 606425"/>
                  <a:gd name="T1" fmla="*/ 0 h 1066800"/>
                  <a:gd name="T2" fmla="*/ 606425 w 606425"/>
                  <a:gd name="T3" fmla="*/ 215900 h 1066800"/>
                  <a:gd name="T4" fmla="*/ 314325 w 606425"/>
                  <a:gd name="T5" fmla="*/ 1066800 h 1066800"/>
                  <a:gd name="T6" fmla="*/ 0 w 606425"/>
                  <a:gd name="T7" fmla="*/ 0 h 10668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06425" h="1066800">
                    <a:moveTo>
                      <a:pt x="0" y="0"/>
                    </a:moveTo>
                    <a:lnTo>
                      <a:pt x="606425" y="215900"/>
                    </a:lnTo>
                    <a:lnTo>
                      <a:pt x="314325" y="1066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14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72" name="任意多边形 827"/>
              <p:cNvSpPr>
                <a:spLocks/>
              </p:cNvSpPr>
              <p:nvPr/>
            </p:nvSpPr>
            <p:spPr bwMode="auto">
              <a:xfrm rot="-743038">
                <a:off x="1107825" y="7800652"/>
                <a:ext cx="923925" cy="876300"/>
              </a:xfrm>
              <a:custGeom>
                <a:avLst/>
                <a:gdLst>
                  <a:gd name="T0" fmla="*/ 295275 w 923925"/>
                  <a:gd name="T1" fmla="*/ 0 h 876300"/>
                  <a:gd name="T2" fmla="*/ 923925 w 923925"/>
                  <a:gd name="T3" fmla="*/ 104775 h 876300"/>
                  <a:gd name="T4" fmla="*/ 0 w 923925"/>
                  <a:gd name="T5" fmla="*/ 876300 h 876300"/>
                  <a:gd name="T6" fmla="*/ 295275 w 923925"/>
                  <a:gd name="T7" fmla="*/ 0 h 8763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23925" h="876300">
                    <a:moveTo>
                      <a:pt x="295275" y="0"/>
                    </a:moveTo>
                    <a:lnTo>
                      <a:pt x="923925" y="104775"/>
                    </a:lnTo>
                    <a:lnTo>
                      <a:pt x="0" y="876300"/>
                    </a:lnTo>
                    <a:lnTo>
                      <a:pt x="295275" y="0"/>
                    </a:lnTo>
                    <a:close/>
                  </a:path>
                </a:pathLst>
              </a:custGeom>
              <a:solidFill>
                <a:srgbClr val="5A11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73" name="任意多边形 828"/>
              <p:cNvSpPr>
                <a:spLocks/>
              </p:cNvSpPr>
              <p:nvPr/>
            </p:nvSpPr>
            <p:spPr bwMode="auto">
              <a:xfrm rot="-743038">
                <a:off x="253240" y="6553837"/>
                <a:ext cx="561975" cy="552450"/>
              </a:xfrm>
              <a:custGeom>
                <a:avLst/>
                <a:gdLst>
                  <a:gd name="T0" fmla="*/ 0 w 561975"/>
                  <a:gd name="T1" fmla="*/ 247650 h 552450"/>
                  <a:gd name="T2" fmla="*/ 561975 w 561975"/>
                  <a:gd name="T3" fmla="*/ 0 h 552450"/>
                  <a:gd name="T4" fmla="*/ 276225 w 561975"/>
                  <a:gd name="T5" fmla="*/ 552450 h 552450"/>
                  <a:gd name="T6" fmla="*/ 0 w 561975"/>
                  <a:gd name="T7" fmla="*/ 247650 h 55245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61975" h="552450">
                    <a:moveTo>
                      <a:pt x="0" y="247650"/>
                    </a:moveTo>
                    <a:lnTo>
                      <a:pt x="561975" y="0"/>
                    </a:lnTo>
                    <a:lnTo>
                      <a:pt x="276225" y="552450"/>
                    </a:lnTo>
                    <a:lnTo>
                      <a:pt x="0" y="247650"/>
                    </a:lnTo>
                    <a:close/>
                  </a:path>
                </a:pathLst>
              </a:custGeom>
              <a:solidFill>
                <a:srgbClr val="3710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74" name="任意多边形 829"/>
              <p:cNvSpPr>
                <a:spLocks/>
              </p:cNvSpPr>
              <p:nvPr/>
            </p:nvSpPr>
            <p:spPr bwMode="auto">
              <a:xfrm rot="-743038">
                <a:off x="139207" y="6306548"/>
                <a:ext cx="485775" cy="533400"/>
              </a:xfrm>
              <a:custGeom>
                <a:avLst/>
                <a:gdLst>
                  <a:gd name="T0" fmla="*/ 0 w 485775"/>
                  <a:gd name="T1" fmla="*/ 0 h 533400"/>
                  <a:gd name="T2" fmla="*/ 485775 w 485775"/>
                  <a:gd name="T3" fmla="*/ 333375 h 533400"/>
                  <a:gd name="T4" fmla="*/ 57150 w 485775"/>
                  <a:gd name="T5" fmla="*/ 533400 h 533400"/>
                  <a:gd name="T6" fmla="*/ 0 w 485775"/>
                  <a:gd name="T7" fmla="*/ 0 h 5334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85775" h="533400">
                    <a:moveTo>
                      <a:pt x="0" y="0"/>
                    </a:moveTo>
                    <a:lnTo>
                      <a:pt x="485775" y="333375"/>
                    </a:lnTo>
                    <a:lnTo>
                      <a:pt x="57150" y="5334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26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75" name="任意多边形 830"/>
              <p:cNvSpPr>
                <a:spLocks/>
              </p:cNvSpPr>
              <p:nvPr/>
            </p:nvSpPr>
            <p:spPr bwMode="auto">
              <a:xfrm rot="-743038">
                <a:off x="0" y="6370260"/>
                <a:ext cx="171450" cy="419100"/>
              </a:xfrm>
              <a:custGeom>
                <a:avLst/>
                <a:gdLst>
                  <a:gd name="T0" fmla="*/ 0 w 171450"/>
                  <a:gd name="T1" fmla="*/ 419100 h 419100"/>
                  <a:gd name="T2" fmla="*/ 142875 w 171450"/>
                  <a:gd name="T3" fmla="*/ 0 h 419100"/>
                  <a:gd name="T4" fmla="*/ 171450 w 171450"/>
                  <a:gd name="T5" fmla="*/ 323850 h 419100"/>
                  <a:gd name="T6" fmla="*/ 0 w 171450"/>
                  <a:gd name="T7" fmla="*/ 419100 h 4191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1450" h="419100">
                    <a:moveTo>
                      <a:pt x="0" y="419100"/>
                    </a:moveTo>
                    <a:lnTo>
                      <a:pt x="142875" y="0"/>
                    </a:lnTo>
                    <a:lnTo>
                      <a:pt x="171450" y="323850"/>
                    </a:lnTo>
                    <a:lnTo>
                      <a:pt x="0" y="419100"/>
                    </a:lnTo>
                    <a:close/>
                  </a:path>
                </a:pathLst>
              </a:custGeom>
              <a:solidFill>
                <a:srgbClr val="2D130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76" name="任意多边形 831"/>
              <p:cNvSpPr>
                <a:spLocks/>
              </p:cNvSpPr>
              <p:nvPr/>
            </p:nvSpPr>
            <p:spPr bwMode="auto">
              <a:xfrm rot="3538043">
                <a:off x="2235362" y="6346721"/>
                <a:ext cx="419559" cy="587437"/>
              </a:xfrm>
              <a:custGeom>
                <a:avLst/>
                <a:gdLst>
                  <a:gd name="T0" fmla="*/ 229 w 419559"/>
                  <a:gd name="T1" fmla="*/ 0 h 587437"/>
                  <a:gd name="T2" fmla="*/ 419559 w 419559"/>
                  <a:gd name="T3" fmla="*/ 381321 h 587437"/>
                  <a:gd name="T4" fmla="*/ 8985 w 419559"/>
                  <a:gd name="T5" fmla="*/ 587437 h 587437"/>
                  <a:gd name="T6" fmla="*/ 229 w 419559"/>
                  <a:gd name="T7" fmla="*/ 0 h 58743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19559" h="587437">
                    <a:moveTo>
                      <a:pt x="229" y="0"/>
                    </a:moveTo>
                    <a:lnTo>
                      <a:pt x="419559" y="381321"/>
                    </a:lnTo>
                    <a:lnTo>
                      <a:pt x="8985" y="587437"/>
                    </a:lnTo>
                    <a:cubicBezTo>
                      <a:pt x="11068" y="396663"/>
                      <a:pt x="-1854" y="190774"/>
                      <a:pt x="229" y="0"/>
                    </a:cubicBezTo>
                    <a:close/>
                  </a:path>
                </a:pathLst>
              </a:custGeom>
              <a:solidFill>
                <a:srgbClr val="8E26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77" name="任意多边形 832"/>
              <p:cNvSpPr>
                <a:spLocks/>
              </p:cNvSpPr>
              <p:nvPr/>
            </p:nvSpPr>
            <p:spPr bwMode="auto">
              <a:xfrm rot="-743038">
                <a:off x="2478200" y="6323283"/>
                <a:ext cx="142875" cy="457200"/>
              </a:xfrm>
              <a:custGeom>
                <a:avLst/>
                <a:gdLst>
                  <a:gd name="T0" fmla="*/ 0 w 142875"/>
                  <a:gd name="T1" fmla="*/ 323850 h 457200"/>
                  <a:gd name="T2" fmla="*/ 142875 w 142875"/>
                  <a:gd name="T3" fmla="*/ 0 h 457200"/>
                  <a:gd name="T4" fmla="*/ 142875 w 142875"/>
                  <a:gd name="T5" fmla="*/ 457200 h 457200"/>
                  <a:gd name="T6" fmla="*/ 0 w 142875"/>
                  <a:gd name="T7" fmla="*/ 323850 h 4572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2875" h="457200">
                    <a:moveTo>
                      <a:pt x="0" y="323850"/>
                    </a:moveTo>
                    <a:lnTo>
                      <a:pt x="142875" y="0"/>
                    </a:lnTo>
                    <a:lnTo>
                      <a:pt x="142875" y="457200"/>
                    </a:lnTo>
                    <a:lnTo>
                      <a:pt x="0" y="323850"/>
                    </a:lnTo>
                    <a:close/>
                  </a:path>
                </a:pathLst>
              </a:custGeom>
              <a:solidFill>
                <a:srgbClr val="2D130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cxnSp>
            <p:nvCxnSpPr>
              <p:cNvPr id="6178" name="直接连接符 833"/>
              <p:cNvCxnSpPr>
                <a:cxnSpLocks noChangeShapeType="1"/>
              </p:cNvCxnSpPr>
              <p:nvPr/>
            </p:nvCxnSpPr>
            <p:spPr bwMode="auto">
              <a:xfrm rot="107633" flipH="1">
                <a:off x="1454380" y="0"/>
                <a:ext cx="10485" cy="5779411"/>
              </a:xfrm>
              <a:prstGeom prst="line">
                <a:avLst/>
              </a:prstGeom>
              <a:noFill/>
              <a:ln w="76200">
                <a:solidFill>
                  <a:srgbClr val="351007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6162" name="矩形 817"/>
            <p:cNvSpPr>
              <a:spLocks noChangeArrowheads="1"/>
            </p:cNvSpPr>
            <p:nvPr/>
          </p:nvSpPr>
          <p:spPr bwMode="auto">
            <a:xfrm rot="-5400000">
              <a:off x="-2717849" y="2796437"/>
              <a:ext cx="7667282" cy="2144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6190" name="组合 55"/>
          <p:cNvGrpSpPr>
            <a:grpSpLocks/>
          </p:cNvGrpSpPr>
          <p:nvPr/>
        </p:nvGrpSpPr>
        <p:grpSpPr bwMode="auto">
          <a:xfrm>
            <a:off x="4956175" y="1920875"/>
            <a:ext cx="2940050" cy="619125"/>
            <a:chOff x="0" y="0"/>
            <a:chExt cx="2939423" cy="619292"/>
          </a:xfrm>
        </p:grpSpPr>
        <p:sp>
          <p:nvSpPr>
            <p:cNvPr id="6155" name="任意多边形 54"/>
            <p:cNvSpPr>
              <a:spLocks/>
            </p:cNvSpPr>
            <p:nvPr/>
          </p:nvSpPr>
          <p:spPr bwMode="auto">
            <a:xfrm>
              <a:off x="2577121" y="115406"/>
              <a:ext cx="186960" cy="486201"/>
            </a:xfrm>
            <a:custGeom>
              <a:avLst/>
              <a:gdLst>
                <a:gd name="T0" fmla="*/ 25887 w 361384"/>
                <a:gd name="T1" fmla="*/ 67322 h 939800"/>
                <a:gd name="T2" fmla="*/ 4963 w 361384"/>
                <a:gd name="T3" fmla="*/ 53676 h 939800"/>
                <a:gd name="T4" fmla="*/ 23158 w 361384"/>
                <a:gd name="T5" fmla="*/ 32751 h 939800"/>
                <a:gd name="T6" fmla="*/ 2234 w 361384"/>
                <a:gd name="T7" fmla="*/ 16376 h 939800"/>
                <a:gd name="T8" fmla="*/ 19519 w 361384"/>
                <a:gd name="T9" fmla="*/ 0 h 9398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1384" h="939800">
                  <a:moveTo>
                    <a:pt x="361384" y="939800"/>
                  </a:moveTo>
                  <a:cubicBezTo>
                    <a:pt x="289417" y="931333"/>
                    <a:pt x="166651" y="884767"/>
                    <a:pt x="69284" y="749300"/>
                  </a:cubicBezTo>
                  <a:cubicBezTo>
                    <a:pt x="103151" y="529167"/>
                    <a:pt x="276717" y="664633"/>
                    <a:pt x="323284" y="457200"/>
                  </a:cubicBezTo>
                  <a:cubicBezTo>
                    <a:pt x="200517" y="262467"/>
                    <a:pt x="-96340" y="507022"/>
                    <a:pt x="31184" y="228600"/>
                  </a:cubicBezTo>
                  <a:cubicBezTo>
                    <a:pt x="89403" y="101491"/>
                    <a:pt x="-11149" y="63500"/>
                    <a:pt x="272484" y="0"/>
                  </a:cubicBezTo>
                </a:path>
              </a:pathLst>
            </a:custGeom>
            <a:noFill/>
            <a:ln w="12700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56" name="任意多边形 1060"/>
            <p:cNvSpPr>
              <a:spLocks/>
            </p:cNvSpPr>
            <p:nvPr/>
          </p:nvSpPr>
          <p:spPr bwMode="auto">
            <a:xfrm rot="900000">
              <a:off x="2618460" y="102032"/>
              <a:ext cx="186960" cy="486201"/>
            </a:xfrm>
            <a:custGeom>
              <a:avLst/>
              <a:gdLst>
                <a:gd name="T0" fmla="*/ 25887 w 361384"/>
                <a:gd name="T1" fmla="*/ 67322 h 939800"/>
                <a:gd name="T2" fmla="*/ 4963 w 361384"/>
                <a:gd name="T3" fmla="*/ 53676 h 939800"/>
                <a:gd name="T4" fmla="*/ 23158 w 361384"/>
                <a:gd name="T5" fmla="*/ 32751 h 939800"/>
                <a:gd name="T6" fmla="*/ 2234 w 361384"/>
                <a:gd name="T7" fmla="*/ 16376 h 939800"/>
                <a:gd name="T8" fmla="*/ 19519 w 361384"/>
                <a:gd name="T9" fmla="*/ 0 h 9398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1384" h="939800">
                  <a:moveTo>
                    <a:pt x="361384" y="939800"/>
                  </a:moveTo>
                  <a:cubicBezTo>
                    <a:pt x="289417" y="931333"/>
                    <a:pt x="166651" y="884767"/>
                    <a:pt x="69284" y="749300"/>
                  </a:cubicBezTo>
                  <a:cubicBezTo>
                    <a:pt x="103151" y="529167"/>
                    <a:pt x="276717" y="664633"/>
                    <a:pt x="323284" y="457200"/>
                  </a:cubicBezTo>
                  <a:cubicBezTo>
                    <a:pt x="200517" y="262467"/>
                    <a:pt x="-96340" y="507022"/>
                    <a:pt x="31184" y="228600"/>
                  </a:cubicBezTo>
                  <a:cubicBezTo>
                    <a:pt x="89403" y="101491"/>
                    <a:pt x="-11149" y="63500"/>
                    <a:pt x="272484" y="0"/>
                  </a:cubicBezTo>
                </a:path>
              </a:pathLst>
            </a:custGeom>
            <a:noFill/>
            <a:ln w="12700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57" name="任意多边形 1061"/>
            <p:cNvSpPr>
              <a:spLocks/>
            </p:cNvSpPr>
            <p:nvPr/>
          </p:nvSpPr>
          <p:spPr bwMode="auto">
            <a:xfrm rot="900000">
              <a:off x="2739489" y="99351"/>
              <a:ext cx="199934" cy="519941"/>
            </a:xfrm>
            <a:custGeom>
              <a:avLst/>
              <a:gdLst>
                <a:gd name="T0" fmla="*/ 33856 w 361384"/>
                <a:gd name="T1" fmla="*/ 88046 h 939800"/>
                <a:gd name="T2" fmla="*/ 6491 w 361384"/>
                <a:gd name="T3" fmla="*/ 70199 h 939800"/>
                <a:gd name="T4" fmla="*/ 30287 w 361384"/>
                <a:gd name="T5" fmla="*/ 42833 h 939800"/>
                <a:gd name="T6" fmla="*/ 2922 w 361384"/>
                <a:gd name="T7" fmla="*/ 21417 h 939800"/>
                <a:gd name="T8" fmla="*/ 25528 w 361384"/>
                <a:gd name="T9" fmla="*/ 0 h 9398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1384" h="939800">
                  <a:moveTo>
                    <a:pt x="361384" y="939800"/>
                  </a:moveTo>
                  <a:cubicBezTo>
                    <a:pt x="289417" y="931333"/>
                    <a:pt x="166651" y="884767"/>
                    <a:pt x="69284" y="749300"/>
                  </a:cubicBezTo>
                  <a:cubicBezTo>
                    <a:pt x="103151" y="529167"/>
                    <a:pt x="276717" y="664633"/>
                    <a:pt x="323284" y="457200"/>
                  </a:cubicBezTo>
                  <a:cubicBezTo>
                    <a:pt x="200517" y="262467"/>
                    <a:pt x="-96340" y="507022"/>
                    <a:pt x="31184" y="228600"/>
                  </a:cubicBezTo>
                  <a:cubicBezTo>
                    <a:pt x="89403" y="101491"/>
                    <a:pt x="-11149" y="63500"/>
                    <a:pt x="272484" y="0"/>
                  </a:cubicBezTo>
                </a:path>
              </a:pathLst>
            </a:custGeom>
            <a:noFill/>
            <a:ln w="12700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58" name="任意多边形 1062"/>
            <p:cNvSpPr>
              <a:spLocks/>
            </p:cNvSpPr>
            <p:nvPr/>
          </p:nvSpPr>
          <p:spPr bwMode="auto">
            <a:xfrm rot="20844342" flipH="1">
              <a:off x="0" y="0"/>
              <a:ext cx="197025" cy="512376"/>
            </a:xfrm>
            <a:custGeom>
              <a:avLst/>
              <a:gdLst>
                <a:gd name="T0" fmla="*/ 31928 w 361384"/>
                <a:gd name="T1" fmla="*/ 83033 h 939800"/>
                <a:gd name="T2" fmla="*/ 6121 w 361384"/>
                <a:gd name="T3" fmla="*/ 66202 h 939800"/>
                <a:gd name="T4" fmla="*/ 28562 w 361384"/>
                <a:gd name="T5" fmla="*/ 40394 h 939800"/>
                <a:gd name="T6" fmla="*/ 2755 w 361384"/>
                <a:gd name="T7" fmla="*/ 20197 h 939800"/>
                <a:gd name="T8" fmla="*/ 24074 w 361384"/>
                <a:gd name="T9" fmla="*/ 0 h 9398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1384" h="939800">
                  <a:moveTo>
                    <a:pt x="361384" y="939800"/>
                  </a:moveTo>
                  <a:cubicBezTo>
                    <a:pt x="289417" y="931333"/>
                    <a:pt x="166651" y="884767"/>
                    <a:pt x="69284" y="749300"/>
                  </a:cubicBezTo>
                  <a:cubicBezTo>
                    <a:pt x="103151" y="529167"/>
                    <a:pt x="276717" y="664633"/>
                    <a:pt x="323284" y="457200"/>
                  </a:cubicBezTo>
                  <a:cubicBezTo>
                    <a:pt x="200517" y="262467"/>
                    <a:pt x="-96340" y="507022"/>
                    <a:pt x="31184" y="228600"/>
                  </a:cubicBezTo>
                  <a:cubicBezTo>
                    <a:pt x="89403" y="101491"/>
                    <a:pt x="-11149" y="63500"/>
                    <a:pt x="272484" y="0"/>
                  </a:cubicBezTo>
                </a:path>
              </a:pathLst>
            </a:custGeom>
            <a:noFill/>
            <a:ln w="12700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59" name="任意多边形 1063"/>
            <p:cNvSpPr>
              <a:spLocks/>
            </p:cNvSpPr>
            <p:nvPr/>
          </p:nvSpPr>
          <p:spPr bwMode="auto">
            <a:xfrm flipH="1">
              <a:off x="78364" y="27720"/>
              <a:ext cx="197025" cy="512376"/>
            </a:xfrm>
            <a:custGeom>
              <a:avLst/>
              <a:gdLst>
                <a:gd name="T0" fmla="*/ 31928 w 361384"/>
                <a:gd name="T1" fmla="*/ 83033 h 939800"/>
                <a:gd name="T2" fmla="*/ 6121 w 361384"/>
                <a:gd name="T3" fmla="*/ 66202 h 939800"/>
                <a:gd name="T4" fmla="*/ 28562 w 361384"/>
                <a:gd name="T5" fmla="*/ 40394 h 939800"/>
                <a:gd name="T6" fmla="*/ 2755 w 361384"/>
                <a:gd name="T7" fmla="*/ 20197 h 939800"/>
                <a:gd name="T8" fmla="*/ 24074 w 361384"/>
                <a:gd name="T9" fmla="*/ 0 h 9398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1384" h="939800">
                  <a:moveTo>
                    <a:pt x="361384" y="939800"/>
                  </a:moveTo>
                  <a:cubicBezTo>
                    <a:pt x="289417" y="931333"/>
                    <a:pt x="166651" y="884767"/>
                    <a:pt x="69284" y="749300"/>
                  </a:cubicBezTo>
                  <a:cubicBezTo>
                    <a:pt x="103151" y="529167"/>
                    <a:pt x="276717" y="664633"/>
                    <a:pt x="323284" y="457200"/>
                  </a:cubicBezTo>
                  <a:cubicBezTo>
                    <a:pt x="200517" y="262467"/>
                    <a:pt x="-96340" y="507022"/>
                    <a:pt x="31184" y="228600"/>
                  </a:cubicBezTo>
                  <a:cubicBezTo>
                    <a:pt x="89403" y="101491"/>
                    <a:pt x="-11149" y="63500"/>
                    <a:pt x="272484" y="0"/>
                  </a:cubicBezTo>
                </a:path>
              </a:pathLst>
            </a:custGeom>
            <a:noFill/>
            <a:ln w="12700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60" name="任意多边形 1064"/>
            <p:cNvSpPr>
              <a:spLocks/>
            </p:cNvSpPr>
            <p:nvPr/>
          </p:nvSpPr>
          <p:spPr bwMode="auto">
            <a:xfrm rot="295151" flipH="1">
              <a:off x="171970" y="35745"/>
              <a:ext cx="210698" cy="547932"/>
            </a:xfrm>
            <a:custGeom>
              <a:avLst/>
              <a:gdLst>
                <a:gd name="T0" fmla="*/ 41757 w 361384"/>
                <a:gd name="T1" fmla="*/ 108592 h 939800"/>
                <a:gd name="T2" fmla="*/ 8006 w 361384"/>
                <a:gd name="T3" fmla="*/ 86581 h 939800"/>
                <a:gd name="T4" fmla="*/ 37355 w 361384"/>
                <a:gd name="T5" fmla="*/ 52829 h 939800"/>
                <a:gd name="T6" fmla="*/ 3603 w 361384"/>
                <a:gd name="T7" fmla="*/ 26415 h 939800"/>
                <a:gd name="T8" fmla="*/ 31485 w 361384"/>
                <a:gd name="T9" fmla="*/ 0 h 9398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1384" h="939800">
                  <a:moveTo>
                    <a:pt x="361384" y="939800"/>
                  </a:moveTo>
                  <a:cubicBezTo>
                    <a:pt x="289417" y="931333"/>
                    <a:pt x="166651" y="884767"/>
                    <a:pt x="69284" y="749300"/>
                  </a:cubicBezTo>
                  <a:cubicBezTo>
                    <a:pt x="103151" y="529167"/>
                    <a:pt x="276717" y="664633"/>
                    <a:pt x="323284" y="457200"/>
                  </a:cubicBezTo>
                  <a:cubicBezTo>
                    <a:pt x="200517" y="262467"/>
                    <a:pt x="-96340" y="507022"/>
                    <a:pt x="31184" y="228600"/>
                  </a:cubicBezTo>
                  <a:cubicBezTo>
                    <a:pt x="89403" y="101491"/>
                    <a:pt x="-11149" y="63500"/>
                    <a:pt x="272484" y="0"/>
                  </a:cubicBezTo>
                </a:path>
              </a:pathLst>
            </a:custGeom>
            <a:noFill/>
            <a:ln w="12700" cap="flat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Tm="1010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519940">
                                      <p:cBhvr>
                                        <p:cTn id="6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9" dur="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99940">
                                      <p:cBhvr>
                                        <p:cTn id="12" dur="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15" dur="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479940">
                                      <p:cBhvr>
                                        <p:cTn id="18" dur="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80000">
                                      <p:cBhvr>
                                        <p:cTn id="21" dur="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359940">
                                      <p:cBhvr>
                                        <p:cTn id="24" dur="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">
                                      <p:cBhvr>
                                        <p:cTn id="27" dur="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179940">
                                      <p:cBhvr>
                                        <p:cTn id="30" dur="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179940">
                                      <p:cBhvr>
                                        <p:cTn id="33" dur="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6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4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-179940">
                                      <p:cBhvr>
                                        <p:cTn id="50" dur="25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180000">
                                      <p:cBhvr>
                                        <p:cTn id="52" dur="25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61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17552 -4.81481E-6 L 0.1655 -4.81481E-6 " pathEditMode="relative" rAng="0" ptsTypes="AA">
                                      <p:cBhvr>
                                        <p:cTn id="66" dur="3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7000" y="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16054 1.48148E-6 L -0.13073 1.48148E-6 " pathEditMode="relative" rAng="0" ptsTypes="AA">
                                      <p:cBhvr>
                                        <p:cTn id="68" dur="3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4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3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800"/>
                            </p:stCondLst>
                            <p:childTnLst>
                              <p:par>
                                <p:cTn id="75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6051"/>
                            </p:stCondLst>
                            <p:childTnLst>
                              <p:par>
                                <p:cTn id="7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1" dur="1000" fill="hold"/>
                                        <p:tgtEl>
                                          <p:spTgt spid="6171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0">
                                      <p:cBhvr>
                                        <p:cTn id="83" dur="10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7051"/>
                            </p:stCondLst>
                            <p:childTnLst>
                              <p:par>
                                <p:cTn id="85" presetID="8" presetClass="emph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animRot by="-4499940">
                                      <p:cBhvr>
                                        <p:cTn id="86" dur="12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6" presetClass="emph" presetSubtype="0" fill="hold" nodeType="withEffect">
                                  <p:stCondLst>
                                    <p:cond delay="50"/>
                                  </p:stCondLst>
                                  <p:childTnLst>
                                    <p:animScale>
                                      <p:cBhvr>
                                        <p:cTn id="88" dur="1400" fill="hold"/>
                                        <p:tgtEl>
                                          <p:spTgt spid="617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8501"/>
                            </p:stCondLst>
                            <p:childTnLst>
                              <p:par>
                                <p:cTn id="90" presetID="35" presetClass="path" presetSubtype="0" accel="50000" decel="5000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-6.25E-7 -3.33333E-6 L -0.90495 -3.33333E-6 " pathEditMode="relative" rAng="0" ptsTypes="AA">
                                      <p:cBhvr>
                                        <p:cTn id="91" dur="12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45100" y="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5" grpId="0" build="allAtOnce" autoUpdateAnimBg="0"/>
      <p:bldP spid="6166" grpId="0" autoUpdateAnimBg="0"/>
      <p:bldP spid="6166" grpId="1" autoUpdateAnimBg="0"/>
      <p:bldP spid="6166" grpId="2" autoUpdateAnimBg="0"/>
      <p:bldP spid="6166" grpId="3" autoUpdateAnimBg="0"/>
      <p:bldP spid="6167" grpId="0" autoUpdateAnimBg="0"/>
      <p:bldP spid="6167" grpId="1" autoUpdateAnimBg="0"/>
      <p:bldP spid="6167" grpId="2" autoUpdateAnimBg="0"/>
      <p:bldP spid="6170" grpId="0" autoUpdateAnimBg="0"/>
      <p:bldP spid="6170" grpId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1678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椭圆 105"/>
          <p:cNvSpPr>
            <a:spLocks noChangeArrowheads="1"/>
          </p:cNvSpPr>
          <p:nvPr/>
        </p:nvSpPr>
        <p:spPr bwMode="auto">
          <a:xfrm>
            <a:off x="-830263" y="-3665538"/>
            <a:ext cx="14060488" cy="1406048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1" name="矩形 94"/>
          <p:cNvSpPr>
            <a:spLocks noChangeArrowheads="1"/>
          </p:cNvSpPr>
          <p:nvPr/>
        </p:nvSpPr>
        <p:spPr bwMode="auto">
          <a:xfrm rot="773248">
            <a:off x="-4132263" y="6694488"/>
            <a:ext cx="2055813" cy="12041187"/>
          </a:xfrm>
          <a:prstGeom prst="rect">
            <a:avLst/>
          </a:prstGeom>
          <a:solidFill>
            <a:srgbClr val="3A312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2" name="矩形 95"/>
          <p:cNvSpPr>
            <a:spLocks noChangeArrowheads="1"/>
          </p:cNvSpPr>
          <p:nvPr/>
        </p:nvSpPr>
        <p:spPr bwMode="auto">
          <a:xfrm rot="773248">
            <a:off x="-2901950" y="6683375"/>
            <a:ext cx="2055812" cy="12695238"/>
          </a:xfrm>
          <a:prstGeom prst="rect">
            <a:avLst/>
          </a:prstGeom>
          <a:solidFill>
            <a:srgbClr val="1F1B0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3" name="矩形 96"/>
          <p:cNvSpPr>
            <a:spLocks noChangeArrowheads="1"/>
          </p:cNvSpPr>
          <p:nvPr/>
        </p:nvSpPr>
        <p:spPr bwMode="auto">
          <a:xfrm rot="773248">
            <a:off x="-1535113" y="6975475"/>
            <a:ext cx="2055813" cy="12501563"/>
          </a:xfrm>
          <a:prstGeom prst="rect">
            <a:avLst/>
          </a:prstGeom>
          <a:solidFill>
            <a:srgbClr val="3A312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4" name="矩形 97"/>
          <p:cNvSpPr>
            <a:spLocks noChangeArrowheads="1"/>
          </p:cNvSpPr>
          <p:nvPr/>
        </p:nvSpPr>
        <p:spPr bwMode="auto">
          <a:xfrm rot="773248">
            <a:off x="-168275" y="7042150"/>
            <a:ext cx="2055813" cy="12590463"/>
          </a:xfrm>
          <a:prstGeom prst="rect">
            <a:avLst/>
          </a:prstGeom>
          <a:solidFill>
            <a:srgbClr val="1F1B0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5" name="矩形 98"/>
          <p:cNvSpPr>
            <a:spLocks noChangeArrowheads="1"/>
          </p:cNvSpPr>
          <p:nvPr/>
        </p:nvSpPr>
        <p:spPr bwMode="auto">
          <a:xfrm rot="773248">
            <a:off x="1189038" y="7070725"/>
            <a:ext cx="2055812" cy="12717463"/>
          </a:xfrm>
          <a:prstGeom prst="rect">
            <a:avLst/>
          </a:prstGeom>
          <a:solidFill>
            <a:srgbClr val="3A312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6" name="矩形 99"/>
          <p:cNvSpPr>
            <a:spLocks noChangeArrowheads="1"/>
          </p:cNvSpPr>
          <p:nvPr/>
        </p:nvSpPr>
        <p:spPr bwMode="auto">
          <a:xfrm rot="773248">
            <a:off x="2632075" y="7051675"/>
            <a:ext cx="2055813" cy="12442825"/>
          </a:xfrm>
          <a:prstGeom prst="rect">
            <a:avLst/>
          </a:prstGeom>
          <a:solidFill>
            <a:srgbClr val="1F1B0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7" name="矩形 100"/>
          <p:cNvSpPr>
            <a:spLocks noChangeArrowheads="1"/>
          </p:cNvSpPr>
          <p:nvPr/>
        </p:nvSpPr>
        <p:spPr bwMode="auto">
          <a:xfrm rot="773248">
            <a:off x="3983038" y="7656513"/>
            <a:ext cx="2055812" cy="11830050"/>
          </a:xfrm>
          <a:prstGeom prst="rect">
            <a:avLst/>
          </a:prstGeom>
          <a:solidFill>
            <a:srgbClr val="3A312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8" name="矩形 101"/>
          <p:cNvSpPr>
            <a:spLocks noChangeArrowheads="1"/>
          </p:cNvSpPr>
          <p:nvPr/>
        </p:nvSpPr>
        <p:spPr bwMode="auto">
          <a:xfrm rot="773248">
            <a:off x="5337175" y="7300913"/>
            <a:ext cx="2055813" cy="11828462"/>
          </a:xfrm>
          <a:prstGeom prst="rect">
            <a:avLst/>
          </a:prstGeom>
          <a:solidFill>
            <a:srgbClr val="1F1B0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9" name="矩形 102"/>
          <p:cNvSpPr>
            <a:spLocks noChangeArrowheads="1"/>
          </p:cNvSpPr>
          <p:nvPr/>
        </p:nvSpPr>
        <p:spPr bwMode="auto">
          <a:xfrm rot="773248">
            <a:off x="6748463" y="7212013"/>
            <a:ext cx="2055812" cy="11828462"/>
          </a:xfrm>
          <a:prstGeom prst="rect">
            <a:avLst/>
          </a:prstGeom>
          <a:solidFill>
            <a:srgbClr val="3A312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80" name="矩形 103"/>
          <p:cNvSpPr>
            <a:spLocks noChangeArrowheads="1"/>
          </p:cNvSpPr>
          <p:nvPr/>
        </p:nvSpPr>
        <p:spPr bwMode="auto">
          <a:xfrm rot="773248">
            <a:off x="8093075" y="7570788"/>
            <a:ext cx="2054225" cy="11828462"/>
          </a:xfrm>
          <a:prstGeom prst="rect">
            <a:avLst/>
          </a:prstGeom>
          <a:solidFill>
            <a:srgbClr val="221A0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81" name="矩形 104"/>
          <p:cNvSpPr>
            <a:spLocks noChangeArrowheads="1"/>
          </p:cNvSpPr>
          <p:nvPr/>
        </p:nvSpPr>
        <p:spPr bwMode="auto">
          <a:xfrm rot="773248">
            <a:off x="9348788" y="9737725"/>
            <a:ext cx="2054225" cy="10361613"/>
          </a:xfrm>
          <a:prstGeom prst="rect">
            <a:avLst/>
          </a:prstGeom>
          <a:solidFill>
            <a:srgbClr val="3A312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grpSp>
        <p:nvGrpSpPr>
          <p:cNvPr id="7182" name="组合 38"/>
          <p:cNvGrpSpPr>
            <a:grpSpLocks/>
          </p:cNvGrpSpPr>
          <p:nvPr/>
        </p:nvGrpSpPr>
        <p:grpSpPr bwMode="auto">
          <a:xfrm>
            <a:off x="1128713" y="1700213"/>
            <a:ext cx="1192212" cy="3717925"/>
            <a:chOff x="0" y="0"/>
            <a:chExt cx="1192309" cy="3717450"/>
          </a:xfrm>
        </p:grpSpPr>
        <p:sp>
          <p:nvSpPr>
            <p:cNvPr id="7214" name="任意多边形 13"/>
            <p:cNvSpPr>
              <a:spLocks/>
            </p:cNvSpPr>
            <p:nvPr/>
          </p:nvSpPr>
          <p:spPr bwMode="auto">
            <a:xfrm>
              <a:off x="380773" y="2552312"/>
              <a:ext cx="370206" cy="384175"/>
            </a:xfrm>
            <a:custGeom>
              <a:avLst/>
              <a:gdLst>
                <a:gd name="T0" fmla="*/ 8572 w 370206"/>
                <a:gd name="T1" fmla="*/ 109855 h 384175"/>
                <a:gd name="T2" fmla="*/ 370206 w 370206"/>
                <a:gd name="T3" fmla="*/ 0 h 384175"/>
                <a:gd name="T4" fmla="*/ 243840 w 370206"/>
                <a:gd name="T5" fmla="*/ 376555 h 384175"/>
                <a:gd name="T6" fmla="*/ 0 w 370206"/>
                <a:gd name="T7" fmla="*/ 384175 h 384175"/>
                <a:gd name="T8" fmla="*/ 8572 w 370206"/>
                <a:gd name="T9" fmla="*/ 109855 h 384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0206" h="384175">
                  <a:moveTo>
                    <a:pt x="8572" y="109855"/>
                  </a:moveTo>
                  <a:lnTo>
                    <a:pt x="370206" y="0"/>
                  </a:lnTo>
                  <a:lnTo>
                    <a:pt x="243840" y="376555"/>
                  </a:lnTo>
                  <a:lnTo>
                    <a:pt x="0" y="384175"/>
                  </a:lnTo>
                  <a:lnTo>
                    <a:pt x="8572" y="109855"/>
                  </a:lnTo>
                  <a:close/>
                </a:path>
              </a:pathLst>
            </a:custGeom>
            <a:solidFill>
              <a:srgbClr val="7C3F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15" name="任意多边形 5"/>
            <p:cNvSpPr>
              <a:spLocks/>
            </p:cNvSpPr>
            <p:nvPr/>
          </p:nvSpPr>
          <p:spPr bwMode="auto">
            <a:xfrm>
              <a:off x="452558" y="0"/>
              <a:ext cx="430655" cy="994972"/>
            </a:xfrm>
            <a:custGeom>
              <a:avLst/>
              <a:gdLst>
                <a:gd name="T0" fmla="*/ 430498 w 430655"/>
                <a:gd name="T1" fmla="*/ 0 h 994972"/>
                <a:gd name="T2" fmla="*/ 430655 w 430655"/>
                <a:gd name="T3" fmla="*/ 468911 h 994972"/>
                <a:gd name="T4" fmla="*/ 1405 w 430655"/>
                <a:gd name="T5" fmla="*/ 994972 h 994972"/>
                <a:gd name="T6" fmla="*/ 0 w 430655"/>
                <a:gd name="T7" fmla="*/ 992161 h 994972"/>
                <a:gd name="T8" fmla="*/ 430498 w 430655"/>
                <a:gd name="T9" fmla="*/ 0 h 9949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0655" h="994972">
                  <a:moveTo>
                    <a:pt x="430498" y="0"/>
                  </a:moveTo>
                  <a:cubicBezTo>
                    <a:pt x="430550" y="156304"/>
                    <a:pt x="430603" y="312607"/>
                    <a:pt x="430655" y="468911"/>
                  </a:cubicBezTo>
                  <a:lnTo>
                    <a:pt x="1405" y="994972"/>
                  </a:lnTo>
                  <a:lnTo>
                    <a:pt x="0" y="992161"/>
                  </a:lnTo>
                  <a:lnTo>
                    <a:pt x="430498" y="0"/>
                  </a:lnTo>
                  <a:close/>
                </a:path>
              </a:pathLst>
            </a:custGeom>
            <a:solidFill>
              <a:srgbClr val="B3B65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" name="任意多边形 6"/>
            <p:cNvSpPr>
              <a:spLocks/>
            </p:cNvSpPr>
            <p:nvPr/>
          </p:nvSpPr>
          <p:spPr bwMode="auto">
            <a:xfrm>
              <a:off x="434028" y="0"/>
              <a:ext cx="455299" cy="1034322"/>
            </a:xfrm>
            <a:custGeom>
              <a:avLst/>
              <a:gdLst>
                <a:gd name="T0" fmla="*/ 922855 w 359764"/>
                <a:gd name="T1" fmla="*/ 0 h 1034322"/>
                <a:gd name="T2" fmla="*/ 0 w 359764"/>
                <a:gd name="T3" fmla="*/ 1034322 h 1034322"/>
                <a:gd name="T4" fmla="*/ 250820 w 359764"/>
                <a:gd name="T5" fmla="*/ 286219 h 1034322"/>
                <a:gd name="T6" fmla="*/ 922855 w 359764"/>
                <a:gd name="T7" fmla="*/ 0 h 10343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764" h="1034322">
                  <a:moveTo>
                    <a:pt x="359764" y="0"/>
                  </a:moveTo>
                  <a:lnTo>
                    <a:pt x="0" y="1034322"/>
                  </a:lnTo>
                  <a:lnTo>
                    <a:pt x="97780" y="286219"/>
                  </a:lnTo>
                  <a:lnTo>
                    <a:pt x="359764" y="0"/>
                  </a:lnTo>
                  <a:close/>
                </a:path>
              </a:pathLst>
            </a:custGeom>
            <a:solidFill>
              <a:srgbClr val="83873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17" name="任意多边形 7"/>
            <p:cNvSpPr>
              <a:spLocks/>
            </p:cNvSpPr>
            <p:nvPr/>
          </p:nvSpPr>
          <p:spPr bwMode="auto">
            <a:xfrm>
              <a:off x="27413" y="520859"/>
              <a:ext cx="437369" cy="441429"/>
            </a:xfrm>
            <a:custGeom>
              <a:avLst/>
              <a:gdLst>
                <a:gd name="T0" fmla="*/ 0 w 437369"/>
                <a:gd name="T1" fmla="*/ 0 h 441429"/>
                <a:gd name="T2" fmla="*/ 346179 w 437369"/>
                <a:gd name="T3" fmla="*/ 132101 h 441429"/>
                <a:gd name="T4" fmla="*/ 437369 w 437369"/>
                <a:gd name="T5" fmla="*/ 441429 h 441429"/>
                <a:gd name="T6" fmla="*/ 0 w 437369"/>
                <a:gd name="T7" fmla="*/ 0 h 4414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37369" h="441429">
                  <a:moveTo>
                    <a:pt x="0" y="0"/>
                  </a:moveTo>
                  <a:lnTo>
                    <a:pt x="346179" y="132101"/>
                  </a:lnTo>
                  <a:lnTo>
                    <a:pt x="437369" y="4414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A12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18" name="任意多边形 8"/>
            <p:cNvSpPr>
              <a:spLocks/>
            </p:cNvSpPr>
            <p:nvPr/>
          </p:nvSpPr>
          <p:spPr bwMode="auto">
            <a:xfrm>
              <a:off x="40198" y="531443"/>
              <a:ext cx="418319" cy="425190"/>
            </a:xfrm>
            <a:custGeom>
              <a:avLst/>
              <a:gdLst>
                <a:gd name="T0" fmla="*/ 0 w 418319"/>
                <a:gd name="T1" fmla="*/ 0 h 425190"/>
                <a:gd name="T2" fmla="*/ 418319 w 418319"/>
                <a:gd name="T3" fmla="*/ 425190 h 425190"/>
                <a:gd name="T4" fmla="*/ 68080 w 418319"/>
                <a:gd name="T5" fmla="*/ 329940 h 425190"/>
                <a:gd name="T6" fmla="*/ 0 w 418319"/>
                <a:gd name="T7" fmla="*/ 0 h 42519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8319" h="425190">
                  <a:moveTo>
                    <a:pt x="0" y="0"/>
                  </a:moveTo>
                  <a:lnTo>
                    <a:pt x="418319" y="425190"/>
                  </a:lnTo>
                  <a:lnTo>
                    <a:pt x="68080" y="3299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46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19" name="任意多边形 9"/>
            <p:cNvSpPr>
              <a:spLocks/>
            </p:cNvSpPr>
            <p:nvPr/>
          </p:nvSpPr>
          <p:spPr bwMode="auto">
            <a:xfrm>
              <a:off x="425858" y="746489"/>
              <a:ext cx="766451" cy="236213"/>
            </a:xfrm>
            <a:custGeom>
              <a:avLst/>
              <a:gdLst>
                <a:gd name="T0" fmla="*/ 0 w 766451"/>
                <a:gd name="T1" fmla="*/ 236213 h 236213"/>
                <a:gd name="T2" fmla="*/ 367455 w 766451"/>
                <a:gd name="T3" fmla="*/ 0 h 236213"/>
                <a:gd name="T4" fmla="*/ 766451 w 766451"/>
                <a:gd name="T5" fmla="*/ 43995 h 236213"/>
                <a:gd name="T6" fmla="*/ 0 w 766451"/>
                <a:gd name="T7" fmla="*/ 236213 h 2362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66451" h="236213">
                  <a:moveTo>
                    <a:pt x="0" y="236213"/>
                  </a:moveTo>
                  <a:lnTo>
                    <a:pt x="367455" y="0"/>
                  </a:lnTo>
                  <a:lnTo>
                    <a:pt x="766451" y="43995"/>
                  </a:lnTo>
                  <a:lnTo>
                    <a:pt x="0" y="236213"/>
                  </a:lnTo>
                  <a:close/>
                </a:path>
              </a:pathLst>
            </a:custGeom>
            <a:solidFill>
              <a:srgbClr val="99A3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20" name="任意多边形 10"/>
            <p:cNvSpPr>
              <a:spLocks/>
            </p:cNvSpPr>
            <p:nvPr/>
          </p:nvSpPr>
          <p:spPr bwMode="auto">
            <a:xfrm>
              <a:off x="433001" y="795658"/>
              <a:ext cx="747400" cy="176525"/>
            </a:xfrm>
            <a:custGeom>
              <a:avLst/>
              <a:gdLst>
                <a:gd name="T0" fmla="*/ 0 w 747400"/>
                <a:gd name="T1" fmla="*/ 176525 h 176525"/>
                <a:gd name="T2" fmla="*/ 747400 w 747400"/>
                <a:gd name="T3" fmla="*/ 0 h 176525"/>
                <a:gd name="T4" fmla="*/ 477577 w 747400"/>
                <a:gd name="T5" fmla="*/ 142641 h 176525"/>
                <a:gd name="T6" fmla="*/ 0 w 747400"/>
                <a:gd name="T7" fmla="*/ 176525 h 1765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47400" h="176525">
                  <a:moveTo>
                    <a:pt x="0" y="176525"/>
                  </a:moveTo>
                  <a:lnTo>
                    <a:pt x="747400" y="0"/>
                  </a:lnTo>
                  <a:lnTo>
                    <a:pt x="477577" y="142641"/>
                  </a:lnTo>
                  <a:lnTo>
                    <a:pt x="0" y="176525"/>
                  </a:lnTo>
                  <a:close/>
                </a:path>
              </a:pathLst>
            </a:custGeom>
            <a:solidFill>
              <a:srgbClr val="6B6D4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21" name="任意多边形 14"/>
            <p:cNvSpPr>
              <a:spLocks/>
            </p:cNvSpPr>
            <p:nvPr/>
          </p:nvSpPr>
          <p:spPr bwMode="auto">
            <a:xfrm>
              <a:off x="171571" y="1325900"/>
              <a:ext cx="280987" cy="424815"/>
            </a:xfrm>
            <a:custGeom>
              <a:avLst/>
              <a:gdLst>
                <a:gd name="T0" fmla="*/ 200977 w 280987"/>
                <a:gd name="T1" fmla="*/ 0 h 424815"/>
                <a:gd name="T2" fmla="*/ 280987 w 280987"/>
                <a:gd name="T3" fmla="*/ 53340 h 424815"/>
                <a:gd name="T4" fmla="*/ 261937 w 280987"/>
                <a:gd name="T5" fmla="*/ 424815 h 424815"/>
                <a:gd name="T6" fmla="*/ 0 w 280987"/>
                <a:gd name="T7" fmla="*/ 262890 h 424815"/>
                <a:gd name="T8" fmla="*/ 200977 w 280987"/>
                <a:gd name="T9" fmla="*/ 0 h 4248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0987" h="424815">
                  <a:moveTo>
                    <a:pt x="200977" y="0"/>
                  </a:moveTo>
                  <a:lnTo>
                    <a:pt x="280987" y="53340"/>
                  </a:lnTo>
                  <a:lnTo>
                    <a:pt x="261937" y="424815"/>
                  </a:lnTo>
                  <a:lnTo>
                    <a:pt x="0" y="262890"/>
                  </a:lnTo>
                  <a:lnTo>
                    <a:pt x="200977" y="0"/>
                  </a:lnTo>
                  <a:close/>
                </a:path>
              </a:pathLst>
            </a:custGeom>
            <a:solidFill>
              <a:srgbClr val="F0751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22" name="任意多边形 15"/>
            <p:cNvSpPr>
              <a:spLocks/>
            </p:cNvSpPr>
            <p:nvPr/>
          </p:nvSpPr>
          <p:spPr bwMode="auto">
            <a:xfrm>
              <a:off x="423982" y="1416386"/>
              <a:ext cx="350838" cy="329565"/>
            </a:xfrm>
            <a:custGeom>
              <a:avLst/>
              <a:gdLst>
                <a:gd name="T0" fmla="*/ 15240 w 350838"/>
                <a:gd name="T1" fmla="*/ 0 h 329565"/>
                <a:gd name="T2" fmla="*/ 0 w 350838"/>
                <a:gd name="T3" fmla="*/ 329565 h 329565"/>
                <a:gd name="T4" fmla="*/ 350838 w 350838"/>
                <a:gd name="T5" fmla="*/ 203993 h 329565"/>
                <a:gd name="T6" fmla="*/ 201454 w 350838"/>
                <a:gd name="T7" fmla="*/ 9048 h 329565"/>
                <a:gd name="T8" fmla="*/ 15240 w 350838"/>
                <a:gd name="T9" fmla="*/ 0 h 3295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0838" h="329565">
                  <a:moveTo>
                    <a:pt x="15240" y="0"/>
                  </a:moveTo>
                  <a:lnTo>
                    <a:pt x="0" y="329565"/>
                  </a:lnTo>
                  <a:lnTo>
                    <a:pt x="350838" y="203993"/>
                  </a:lnTo>
                  <a:lnTo>
                    <a:pt x="201454" y="9048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E2732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23" name="任意多边形 18"/>
            <p:cNvSpPr>
              <a:spLocks/>
            </p:cNvSpPr>
            <p:nvPr/>
          </p:nvSpPr>
          <p:spPr bwMode="auto">
            <a:xfrm>
              <a:off x="392081" y="2144348"/>
              <a:ext cx="501694" cy="523875"/>
            </a:xfrm>
            <a:custGeom>
              <a:avLst/>
              <a:gdLst>
                <a:gd name="T0" fmla="*/ 18301 w 501694"/>
                <a:gd name="T1" fmla="*/ 207169 h 523875"/>
                <a:gd name="T2" fmla="*/ 501694 w 501694"/>
                <a:gd name="T3" fmla="*/ 0 h 523875"/>
                <a:gd name="T4" fmla="*/ 342944 w 501694"/>
                <a:gd name="T5" fmla="*/ 457994 h 523875"/>
                <a:gd name="T6" fmla="*/ 44 w 501694"/>
                <a:gd name="T7" fmla="*/ 523875 h 523875"/>
                <a:gd name="T8" fmla="*/ 18301 w 501694"/>
                <a:gd name="T9" fmla="*/ 207169 h 5238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1694" h="523875">
                  <a:moveTo>
                    <a:pt x="18301" y="207169"/>
                  </a:moveTo>
                  <a:lnTo>
                    <a:pt x="501694" y="0"/>
                  </a:lnTo>
                  <a:lnTo>
                    <a:pt x="342944" y="457994"/>
                  </a:lnTo>
                  <a:lnTo>
                    <a:pt x="44" y="523875"/>
                  </a:lnTo>
                  <a:cubicBezTo>
                    <a:pt x="-1014" y="416983"/>
                    <a:pt x="16978" y="314061"/>
                    <a:pt x="18301" y="207169"/>
                  </a:cubicBezTo>
                  <a:close/>
                </a:path>
              </a:pathLst>
            </a:custGeom>
            <a:solidFill>
              <a:srgbClr val="8941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24" name="任意多边形 17"/>
            <p:cNvSpPr>
              <a:spLocks/>
            </p:cNvSpPr>
            <p:nvPr/>
          </p:nvSpPr>
          <p:spPr bwMode="auto">
            <a:xfrm>
              <a:off x="399794" y="1832972"/>
              <a:ext cx="501697" cy="528100"/>
            </a:xfrm>
            <a:custGeom>
              <a:avLst/>
              <a:gdLst>
                <a:gd name="T0" fmla="*/ 8664 w 501697"/>
                <a:gd name="T1" fmla="*/ 180437 h 528100"/>
                <a:gd name="T2" fmla="*/ 501697 w 501697"/>
                <a:gd name="T3" fmla="*/ 0 h 528100"/>
                <a:gd name="T4" fmla="*/ 492060 w 501697"/>
                <a:gd name="T5" fmla="*/ 318548 h 528100"/>
                <a:gd name="T6" fmla="*/ 2314 w 501697"/>
                <a:gd name="T7" fmla="*/ 528100 h 528100"/>
                <a:gd name="T8" fmla="*/ 8664 w 501697"/>
                <a:gd name="T9" fmla="*/ 180437 h 528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1697" h="528100">
                  <a:moveTo>
                    <a:pt x="8664" y="180437"/>
                  </a:moveTo>
                  <a:lnTo>
                    <a:pt x="501697" y="0"/>
                  </a:lnTo>
                  <a:cubicBezTo>
                    <a:pt x="500072" y="135551"/>
                    <a:pt x="493685" y="182997"/>
                    <a:pt x="492060" y="318548"/>
                  </a:cubicBezTo>
                  <a:lnTo>
                    <a:pt x="2314" y="528100"/>
                  </a:lnTo>
                  <a:cubicBezTo>
                    <a:pt x="3902" y="418562"/>
                    <a:pt x="-7211" y="289975"/>
                    <a:pt x="8664" y="180437"/>
                  </a:cubicBezTo>
                  <a:close/>
                </a:path>
              </a:pathLst>
            </a:custGeom>
            <a:solidFill>
              <a:srgbClr val="BA511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25" name="任意多边形 20"/>
            <p:cNvSpPr>
              <a:spLocks/>
            </p:cNvSpPr>
            <p:nvPr/>
          </p:nvSpPr>
          <p:spPr bwMode="auto">
            <a:xfrm>
              <a:off x="341086" y="3136266"/>
              <a:ext cx="202088" cy="581184"/>
            </a:xfrm>
            <a:custGeom>
              <a:avLst/>
              <a:gdLst>
                <a:gd name="T0" fmla="*/ 25400 w 202088"/>
                <a:gd name="T1" fmla="*/ 16034 h 581184"/>
                <a:gd name="T2" fmla="*/ 0 w 202088"/>
                <a:gd name="T3" fmla="*/ 581184 h 581184"/>
                <a:gd name="T4" fmla="*/ 202088 w 202088"/>
                <a:gd name="T5" fmla="*/ 0 h 581184"/>
                <a:gd name="T6" fmla="*/ 25400 w 202088"/>
                <a:gd name="T7" fmla="*/ 16034 h 58118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2088" h="581184">
                  <a:moveTo>
                    <a:pt x="25400" y="16034"/>
                  </a:moveTo>
                  <a:lnTo>
                    <a:pt x="0" y="581184"/>
                  </a:lnTo>
                  <a:lnTo>
                    <a:pt x="202088" y="0"/>
                  </a:lnTo>
                  <a:lnTo>
                    <a:pt x="25400" y="16034"/>
                  </a:lnTo>
                  <a:close/>
                </a:path>
              </a:pathLst>
            </a:custGeom>
            <a:solidFill>
              <a:srgbClr val="662C0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26" name="任意多边形 25"/>
            <p:cNvSpPr>
              <a:spLocks/>
            </p:cNvSpPr>
            <p:nvPr/>
          </p:nvSpPr>
          <p:spPr bwMode="auto">
            <a:xfrm flipH="1">
              <a:off x="168395" y="2884058"/>
              <a:ext cx="225628" cy="284269"/>
            </a:xfrm>
            <a:custGeom>
              <a:avLst/>
              <a:gdLst>
                <a:gd name="T0" fmla="*/ 20 w 227052"/>
                <a:gd name="T1" fmla="*/ 34587 h 281888"/>
                <a:gd name="T2" fmla="*/ 221410 w 227052"/>
                <a:gd name="T3" fmla="*/ 0 h 281888"/>
                <a:gd name="T4" fmla="*/ 158655 w 227052"/>
                <a:gd name="T5" fmla="*/ 275744 h 281888"/>
                <a:gd name="T6" fmla="*/ 9308 w 227052"/>
                <a:gd name="T7" fmla="*/ 291533 h 281888"/>
                <a:gd name="T8" fmla="*/ 20 w 227052"/>
                <a:gd name="T9" fmla="*/ 34587 h 2818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052" h="281888">
                  <a:moveTo>
                    <a:pt x="20" y="33443"/>
                  </a:moveTo>
                  <a:lnTo>
                    <a:pt x="227052" y="0"/>
                  </a:lnTo>
                  <a:lnTo>
                    <a:pt x="162698" y="266621"/>
                  </a:lnTo>
                  <a:lnTo>
                    <a:pt x="9545" y="281888"/>
                  </a:lnTo>
                  <a:cubicBezTo>
                    <a:pt x="10074" y="202248"/>
                    <a:pt x="-509" y="113083"/>
                    <a:pt x="20" y="33443"/>
                  </a:cubicBezTo>
                  <a:close/>
                </a:path>
              </a:pathLst>
            </a:custGeom>
            <a:solidFill>
              <a:srgbClr val="7230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27" name="任意多边形 21"/>
            <p:cNvSpPr>
              <a:spLocks/>
            </p:cNvSpPr>
            <p:nvPr/>
          </p:nvSpPr>
          <p:spPr bwMode="auto">
            <a:xfrm flipH="1">
              <a:off x="0" y="1580786"/>
              <a:ext cx="439868" cy="455612"/>
            </a:xfrm>
            <a:custGeom>
              <a:avLst/>
              <a:gdLst>
                <a:gd name="T0" fmla="*/ 130 w 439868"/>
                <a:gd name="T1" fmla="*/ 169068 h 455612"/>
                <a:gd name="T2" fmla="*/ 19974 w 439868"/>
                <a:gd name="T3" fmla="*/ 455612 h 455612"/>
                <a:gd name="T4" fmla="*/ 439868 w 439868"/>
                <a:gd name="T5" fmla="*/ 248444 h 455612"/>
                <a:gd name="T6" fmla="*/ 263656 w 439868"/>
                <a:gd name="T7" fmla="*/ 0 h 455612"/>
                <a:gd name="T8" fmla="*/ 130 w 439868"/>
                <a:gd name="T9" fmla="*/ 169068 h 4556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9868" h="455612">
                  <a:moveTo>
                    <a:pt x="130" y="169068"/>
                  </a:moveTo>
                  <a:cubicBezTo>
                    <a:pt x="-928" y="268551"/>
                    <a:pt x="4364" y="213255"/>
                    <a:pt x="19974" y="455612"/>
                  </a:cubicBezTo>
                  <a:lnTo>
                    <a:pt x="439868" y="248444"/>
                  </a:lnTo>
                  <a:lnTo>
                    <a:pt x="263656" y="0"/>
                  </a:lnTo>
                  <a:lnTo>
                    <a:pt x="130" y="169068"/>
                  </a:lnTo>
                  <a:close/>
                </a:path>
              </a:pathLst>
            </a:custGeom>
            <a:solidFill>
              <a:srgbClr val="BE5F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28" name="任意多边形 23"/>
            <p:cNvSpPr>
              <a:spLocks/>
            </p:cNvSpPr>
            <p:nvPr/>
          </p:nvSpPr>
          <p:spPr bwMode="auto">
            <a:xfrm flipH="1">
              <a:off x="2565" y="2150587"/>
              <a:ext cx="427991" cy="524670"/>
            </a:xfrm>
            <a:custGeom>
              <a:avLst/>
              <a:gdLst>
                <a:gd name="T0" fmla="*/ 0 w 427991"/>
                <a:gd name="T1" fmla="*/ 154623 h 524670"/>
                <a:gd name="T2" fmla="*/ 427991 w 427991"/>
                <a:gd name="T3" fmla="*/ 0 h 524670"/>
                <a:gd name="T4" fmla="*/ 330359 w 427991"/>
                <a:gd name="T5" fmla="*/ 414337 h 524670"/>
                <a:gd name="T6" fmla="*/ 34291 w 427991"/>
                <a:gd name="T7" fmla="*/ 524670 h 524670"/>
                <a:gd name="T8" fmla="*/ 0 w 427991"/>
                <a:gd name="T9" fmla="*/ 154623 h 5246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7991" h="524670">
                  <a:moveTo>
                    <a:pt x="0" y="154623"/>
                  </a:moveTo>
                  <a:lnTo>
                    <a:pt x="427991" y="0"/>
                  </a:lnTo>
                  <a:lnTo>
                    <a:pt x="330359" y="414337"/>
                  </a:lnTo>
                  <a:lnTo>
                    <a:pt x="34291" y="524670"/>
                  </a:lnTo>
                  <a:lnTo>
                    <a:pt x="0" y="154623"/>
                  </a:lnTo>
                  <a:close/>
                </a:path>
              </a:pathLst>
            </a:custGeom>
            <a:solidFill>
              <a:srgbClr val="9D44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" name="任意多边形 22"/>
            <p:cNvSpPr>
              <a:spLocks/>
            </p:cNvSpPr>
            <p:nvPr/>
          </p:nvSpPr>
          <p:spPr bwMode="auto">
            <a:xfrm flipH="1">
              <a:off x="123" y="1822811"/>
              <a:ext cx="425221" cy="533401"/>
            </a:xfrm>
            <a:custGeom>
              <a:avLst/>
              <a:gdLst>
                <a:gd name="T0" fmla="*/ 2486 w 425221"/>
                <a:gd name="T1" fmla="*/ 203992 h 533401"/>
                <a:gd name="T2" fmla="*/ 105 w 425221"/>
                <a:gd name="T3" fmla="*/ 533401 h 533401"/>
                <a:gd name="T4" fmla="*/ 424763 w 425221"/>
                <a:gd name="T5" fmla="*/ 330993 h 533401"/>
                <a:gd name="T6" fmla="*/ 424763 w 425221"/>
                <a:gd name="T7" fmla="*/ 0 h 533401"/>
                <a:gd name="T8" fmla="*/ 2486 w 425221"/>
                <a:gd name="T9" fmla="*/ 203992 h 5334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5221" h="533401">
                  <a:moveTo>
                    <a:pt x="2486" y="203992"/>
                  </a:moveTo>
                  <a:cubicBezTo>
                    <a:pt x="3280" y="309561"/>
                    <a:pt x="-689" y="427832"/>
                    <a:pt x="105" y="533401"/>
                  </a:cubicBezTo>
                  <a:lnTo>
                    <a:pt x="424763" y="330993"/>
                  </a:lnTo>
                  <a:cubicBezTo>
                    <a:pt x="426351" y="192087"/>
                    <a:pt x="423175" y="110331"/>
                    <a:pt x="424763" y="0"/>
                  </a:cubicBezTo>
                  <a:lnTo>
                    <a:pt x="2486" y="203992"/>
                  </a:lnTo>
                  <a:close/>
                </a:path>
              </a:pathLst>
            </a:custGeom>
            <a:solidFill>
              <a:srgbClr val="A54B1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30" name="任意多边形 24"/>
            <p:cNvSpPr>
              <a:spLocks/>
            </p:cNvSpPr>
            <p:nvPr/>
          </p:nvSpPr>
          <p:spPr bwMode="auto">
            <a:xfrm flipH="1">
              <a:off x="95397" y="2543415"/>
              <a:ext cx="302418" cy="382588"/>
            </a:xfrm>
            <a:custGeom>
              <a:avLst/>
              <a:gdLst>
                <a:gd name="T0" fmla="*/ 0 w 302418"/>
                <a:gd name="T1" fmla="*/ 127794 h 382588"/>
                <a:gd name="T2" fmla="*/ 302418 w 302418"/>
                <a:gd name="T3" fmla="*/ 0 h 382588"/>
                <a:gd name="T4" fmla="*/ 231774 w 302418"/>
                <a:gd name="T5" fmla="*/ 345281 h 382588"/>
                <a:gd name="T6" fmla="*/ 9524 w 302418"/>
                <a:gd name="T7" fmla="*/ 382588 h 382588"/>
                <a:gd name="T8" fmla="*/ 0 w 302418"/>
                <a:gd name="T9" fmla="*/ 127794 h 3825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2418" h="382588">
                  <a:moveTo>
                    <a:pt x="0" y="127794"/>
                  </a:moveTo>
                  <a:lnTo>
                    <a:pt x="302418" y="0"/>
                  </a:lnTo>
                  <a:lnTo>
                    <a:pt x="231774" y="345281"/>
                  </a:lnTo>
                  <a:lnTo>
                    <a:pt x="9524" y="382588"/>
                  </a:lnTo>
                  <a:cubicBezTo>
                    <a:pt x="7937" y="294482"/>
                    <a:pt x="1587" y="215900"/>
                    <a:pt x="0" y="127794"/>
                  </a:cubicBezTo>
                  <a:close/>
                </a:path>
              </a:pathLst>
            </a:custGeom>
            <a:solidFill>
              <a:srgbClr val="8D3F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31" name="任意多边形 26"/>
            <p:cNvSpPr>
              <a:spLocks/>
            </p:cNvSpPr>
            <p:nvPr/>
          </p:nvSpPr>
          <p:spPr bwMode="auto">
            <a:xfrm flipH="1">
              <a:off x="224407" y="3111891"/>
              <a:ext cx="149224" cy="601664"/>
            </a:xfrm>
            <a:custGeom>
              <a:avLst/>
              <a:gdLst>
                <a:gd name="T0" fmla="*/ 0 w 149224"/>
                <a:gd name="T1" fmla="*/ 39688 h 601664"/>
                <a:gd name="T2" fmla="*/ 30956 w 149224"/>
                <a:gd name="T3" fmla="*/ 601664 h 601664"/>
                <a:gd name="T4" fmla="*/ 23837 w 149224"/>
                <a:gd name="T5" fmla="*/ 569142 h 601664"/>
                <a:gd name="T6" fmla="*/ 149224 w 149224"/>
                <a:gd name="T7" fmla="*/ 0 h 601664"/>
                <a:gd name="T8" fmla="*/ 0 w 149224"/>
                <a:gd name="T9" fmla="*/ 39688 h 6016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224" h="601664">
                  <a:moveTo>
                    <a:pt x="0" y="39688"/>
                  </a:moveTo>
                  <a:lnTo>
                    <a:pt x="30956" y="601664"/>
                  </a:lnTo>
                  <a:cubicBezTo>
                    <a:pt x="32816" y="593998"/>
                    <a:pt x="21977" y="576808"/>
                    <a:pt x="23837" y="569142"/>
                  </a:cubicBezTo>
                  <a:lnTo>
                    <a:pt x="149224" y="0"/>
                  </a:lnTo>
                  <a:lnTo>
                    <a:pt x="0" y="39688"/>
                  </a:lnTo>
                  <a:close/>
                </a:path>
              </a:pathLst>
            </a:custGeom>
            <a:solidFill>
              <a:srgbClr val="46200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32" name="任意多边形 12"/>
            <p:cNvSpPr>
              <a:spLocks/>
            </p:cNvSpPr>
            <p:nvPr/>
          </p:nvSpPr>
          <p:spPr bwMode="auto">
            <a:xfrm>
              <a:off x="372835" y="1313313"/>
              <a:ext cx="260350" cy="119061"/>
            </a:xfrm>
            <a:custGeom>
              <a:avLst/>
              <a:gdLst>
                <a:gd name="T0" fmla="*/ 69850 w 260350"/>
                <a:gd name="T1" fmla="*/ 107315 h 119061"/>
                <a:gd name="T2" fmla="*/ 0 w 260350"/>
                <a:gd name="T3" fmla="*/ 7937 h 119061"/>
                <a:gd name="T4" fmla="*/ 104776 w 260350"/>
                <a:gd name="T5" fmla="*/ 0 h 119061"/>
                <a:gd name="T6" fmla="*/ 260350 w 260350"/>
                <a:gd name="T7" fmla="*/ 119061 h 119061"/>
                <a:gd name="T8" fmla="*/ 69850 w 260350"/>
                <a:gd name="T9" fmla="*/ 107315 h 1190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0350" h="119061">
                  <a:moveTo>
                    <a:pt x="69850" y="107315"/>
                  </a:moveTo>
                  <a:lnTo>
                    <a:pt x="0" y="7937"/>
                  </a:lnTo>
                  <a:lnTo>
                    <a:pt x="104776" y="0"/>
                  </a:lnTo>
                  <a:lnTo>
                    <a:pt x="260350" y="119061"/>
                  </a:lnTo>
                  <a:lnTo>
                    <a:pt x="69850" y="107315"/>
                  </a:lnTo>
                  <a:close/>
                </a:path>
              </a:pathLst>
            </a:custGeom>
            <a:solidFill>
              <a:srgbClr val="EFCB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33" name="矩形 28"/>
            <p:cNvSpPr>
              <a:spLocks noChangeArrowheads="1"/>
            </p:cNvSpPr>
            <p:nvPr/>
          </p:nvSpPr>
          <p:spPr bwMode="auto">
            <a:xfrm>
              <a:off x="411437" y="955645"/>
              <a:ext cx="111819" cy="396655"/>
            </a:xfrm>
            <a:prstGeom prst="rect">
              <a:avLst/>
            </a:prstGeom>
            <a:solidFill>
              <a:srgbClr val="919C4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7234" name="任意多边形 29"/>
            <p:cNvSpPr>
              <a:spLocks/>
            </p:cNvSpPr>
            <p:nvPr/>
          </p:nvSpPr>
          <p:spPr bwMode="auto">
            <a:xfrm>
              <a:off x="406830" y="933444"/>
              <a:ext cx="119714" cy="27022"/>
            </a:xfrm>
            <a:custGeom>
              <a:avLst/>
              <a:gdLst>
                <a:gd name="T0" fmla="*/ 0 w 268826"/>
                <a:gd name="T1" fmla="*/ 1118 h 78128"/>
                <a:gd name="T2" fmla="*/ 4874 w 268826"/>
                <a:gd name="T3" fmla="*/ 0 h 78128"/>
                <a:gd name="T4" fmla="*/ 10572 w 268826"/>
                <a:gd name="T5" fmla="*/ 969 h 78128"/>
                <a:gd name="T6" fmla="*/ 0 w 268826"/>
                <a:gd name="T7" fmla="*/ 1118 h 7812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8826" h="78128">
                  <a:moveTo>
                    <a:pt x="0" y="78128"/>
                  </a:moveTo>
                  <a:lnTo>
                    <a:pt x="123941" y="0"/>
                  </a:lnTo>
                  <a:lnTo>
                    <a:pt x="268826" y="67701"/>
                  </a:lnTo>
                  <a:lnTo>
                    <a:pt x="0" y="78128"/>
                  </a:lnTo>
                  <a:close/>
                </a:path>
              </a:pathLst>
            </a:custGeom>
            <a:solidFill>
              <a:srgbClr val="919C4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" name="任意多边形 32"/>
            <p:cNvSpPr>
              <a:spLocks/>
            </p:cNvSpPr>
            <p:nvPr/>
          </p:nvSpPr>
          <p:spPr bwMode="auto">
            <a:xfrm>
              <a:off x="419538" y="1609346"/>
              <a:ext cx="488261" cy="428625"/>
            </a:xfrm>
            <a:custGeom>
              <a:avLst/>
              <a:gdLst>
                <a:gd name="T0" fmla="*/ 2487 w 488261"/>
                <a:gd name="T1" fmla="*/ 130968 h 428625"/>
                <a:gd name="T2" fmla="*/ 345387 w 488261"/>
                <a:gd name="T3" fmla="*/ 0 h 428625"/>
                <a:gd name="T4" fmla="*/ 488261 w 488261"/>
                <a:gd name="T5" fmla="*/ 235743 h 428625"/>
                <a:gd name="T6" fmla="*/ 105 w 488261"/>
                <a:gd name="T7" fmla="*/ 428625 h 428625"/>
                <a:gd name="T8" fmla="*/ 2487 w 488261"/>
                <a:gd name="T9" fmla="*/ 130968 h 428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8261" h="428625">
                  <a:moveTo>
                    <a:pt x="2487" y="130968"/>
                  </a:moveTo>
                  <a:lnTo>
                    <a:pt x="345387" y="0"/>
                  </a:lnTo>
                  <a:lnTo>
                    <a:pt x="488261" y="235743"/>
                  </a:lnTo>
                  <a:lnTo>
                    <a:pt x="105" y="428625"/>
                  </a:lnTo>
                  <a:cubicBezTo>
                    <a:pt x="-688" y="328612"/>
                    <a:pt x="3280" y="230981"/>
                    <a:pt x="2487" y="130968"/>
                  </a:cubicBezTo>
                  <a:close/>
                </a:path>
              </a:pathLst>
            </a:custGeom>
            <a:solidFill>
              <a:srgbClr val="BE5B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" name="任意多边形 19"/>
            <p:cNvSpPr>
              <a:spLocks/>
            </p:cNvSpPr>
            <p:nvPr/>
          </p:nvSpPr>
          <p:spPr bwMode="auto">
            <a:xfrm>
              <a:off x="371247" y="2903507"/>
              <a:ext cx="263525" cy="253206"/>
            </a:xfrm>
            <a:custGeom>
              <a:avLst/>
              <a:gdLst>
                <a:gd name="T0" fmla="*/ 17463 w 263525"/>
                <a:gd name="T1" fmla="*/ 20638 h 253206"/>
                <a:gd name="T2" fmla="*/ 263525 w 263525"/>
                <a:gd name="T3" fmla="*/ 0 h 253206"/>
                <a:gd name="T4" fmla="*/ 168910 w 263525"/>
                <a:gd name="T5" fmla="*/ 240665 h 253206"/>
                <a:gd name="T6" fmla="*/ 0 w 263525"/>
                <a:gd name="T7" fmla="*/ 253206 h 253206"/>
                <a:gd name="T8" fmla="*/ 17463 w 263525"/>
                <a:gd name="T9" fmla="*/ 20638 h 2532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3525" h="253206">
                  <a:moveTo>
                    <a:pt x="17463" y="20638"/>
                  </a:moveTo>
                  <a:lnTo>
                    <a:pt x="263525" y="0"/>
                  </a:lnTo>
                  <a:lnTo>
                    <a:pt x="168910" y="240665"/>
                  </a:lnTo>
                  <a:lnTo>
                    <a:pt x="0" y="253206"/>
                  </a:lnTo>
                  <a:lnTo>
                    <a:pt x="17463" y="20638"/>
                  </a:lnTo>
                  <a:close/>
                </a:path>
              </a:pathLst>
            </a:custGeom>
            <a:solidFill>
              <a:srgbClr val="70361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7206" name="组合 43"/>
          <p:cNvGrpSpPr>
            <a:grpSpLocks/>
          </p:cNvGrpSpPr>
          <p:nvPr/>
        </p:nvGrpSpPr>
        <p:grpSpPr bwMode="auto">
          <a:xfrm>
            <a:off x="2640013" y="2854325"/>
            <a:ext cx="1177925" cy="2552700"/>
            <a:chOff x="0" y="0"/>
            <a:chExt cx="1178297" cy="2552700"/>
          </a:xfrm>
        </p:grpSpPr>
        <p:sp>
          <p:nvSpPr>
            <p:cNvPr id="7211" name="任意多边形 39"/>
            <p:cNvSpPr>
              <a:spLocks/>
            </p:cNvSpPr>
            <p:nvPr/>
          </p:nvSpPr>
          <p:spPr bwMode="auto">
            <a:xfrm>
              <a:off x="0" y="81524"/>
              <a:ext cx="655321" cy="2183131"/>
            </a:xfrm>
            <a:custGeom>
              <a:avLst/>
              <a:gdLst>
                <a:gd name="T0" fmla="*/ 53340 w 655321"/>
                <a:gd name="T1" fmla="*/ 50484 h 2183131"/>
                <a:gd name="T2" fmla="*/ 382428 w 655321"/>
                <a:gd name="T3" fmla="*/ 0 h 2183131"/>
                <a:gd name="T4" fmla="*/ 592455 w 655321"/>
                <a:gd name="T5" fmla="*/ 246699 h 2183131"/>
                <a:gd name="T6" fmla="*/ 525780 w 655321"/>
                <a:gd name="T7" fmla="*/ 329567 h 2183131"/>
                <a:gd name="T8" fmla="*/ 655321 w 655321"/>
                <a:gd name="T9" fmla="*/ 441961 h 2183131"/>
                <a:gd name="T10" fmla="*/ 495300 w 655321"/>
                <a:gd name="T11" fmla="*/ 690564 h 2183131"/>
                <a:gd name="T12" fmla="*/ 538162 w 655321"/>
                <a:gd name="T13" fmla="*/ 1033464 h 2183131"/>
                <a:gd name="T14" fmla="*/ 613410 w 655321"/>
                <a:gd name="T15" fmla="*/ 1245872 h 2183131"/>
                <a:gd name="T16" fmla="*/ 619125 w 655321"/>
                <a:gd name="T17" fmla="*/ 1637349 h 2183131"/>
                <a:gd name="T18" fmla="*/ 393383 w 655321"/>
                <a:gd name="T19" fmla="*/ 2183131 h 2183131"/>
                <a:gd name="T20" fmla="*/ 91440 w 655321"/>
                <a:gd name="T21" fmla="*/ 1368744 h 2183131"/>
                <a:gd name="T22" fmla="*/ 160020 w 655321"/>
                <a:gd name="T23" fmla="*/ 1361124 h 2183131"/>
                <a:gd name="T24" fmla="*/ 205740 w 655321"/>
                <a:gd name="T25" fmla="*/ 736284 h 2183131"/>
                <a:gd name="T26" fmla="*/ 274320 w 655321"/>
                <a:gd name="T27" fmla="*/ 599124 h 2183131"/>
                <a:gd name="T28" fmla="*/ 91440 w 655321"/>
                <a:gd name="T29" fmla="*/ 515304 h 2183131"/>
                <a:gd name="T30" fmla="*/ 137160 w 655321"/>
                <a:gd name="T31" fmla="*/ 294324 h 2183131"/>
                <a:gd name="T32" fmla="*/ 0 w 655321"/>
                <a:gd name="T33" fmla="*/ 195264 h 2183131"/>
                <a:gd name="T34" fmla="*/ 53340 w 655321"/>
                <a:gd name="T35" fmla="*/ 50484 h 21831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55321" h="2183131">
                  <a:moveTo>
                    <a:pt x="53340" y="50484"/>
                  </a:moveTo>
                  <a:cubicBezTo>
                    <a:pt x="312261" y="18575"/>
                    <a:pt x="52069" y="31909"/>
                    <a:pt x="382428" y="0"/>
                  </a:cubicBezTo>
                  <a:lnTo>
                    <a:pt x="592455" y="246699"/>
                  </a:lnTo>
                  <a:lnTo>
                    <a:pt x="525780" y="329567"/>
                  </a:lnTo>
                  <a:lnTo>
                    <a:pt x="655321" y="441961"/>
                  </a:lnTo>
                  <a:lnTo>
                    <a:pt x="495300" y="690564"/>
                  </a:lnTo>
                  <a:lnTo>
                    <a:pt x="538162" y="1033464"/>
                  </a:lnTo>
                  <a:lnTo>
                    <a:pt x="613410" y="1245872"/>
                  </a:lnTo>
                  <a:lnTo>
                    <a:pt x="619125" y="1637349"/>
                  </a:lnTo>
                  <a:lnTo>
                    <a:pt x="393383" y="2183131"/>
                  </a:lnTo>
                  <a:lnTo>
                    <a:pt x="91440" y="1368744"/>
                  </a:lnTo>
                  <a:lnTo>
                    <a:pt x="160020" y="1361124"/>
                  </a:lnTo>
                  <a:lnTo>
                    <a:pt x="205740" y="736284"/>
                  </a:lnTo>
                  <a:lnTo>
                    <a:pt x="274320" y="599124"/>
                  </a:lnTo>
                  <a:lnTo>
                    <a:pt x="91440" y="515304"/>
                  </a:lnTo>
                  <a:lnTo>
                    <a:pt x="137160" y="294324"/>
                  </a:lnTo>
                  <a:lnTo>
                    <a:pt x="0" y="195264"/>
                  </a:lnTo>
                  <a:lnTo>
                    <a:pt x="53340" y="50484"/>
                  </a:lnTo>
                  <a:close/>
                </a:path>
              </a:pathLst>
            </a:custGeom>
            <a:solidFill>
              <a:srgbClr val="F993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12" name="任意多边形 41"/>
            <p:cNvSpPr>
              <a:spLocks/>
            </p:cNvSpPr>
            <p:nvPr/>
          </p:nvSpPr>
          <p:spPr bwMode="auto">
            <a:xfrm>
              <a:off x="454397" y="0"/>
              <a:ext cx="723900" cy="2552700"/>
            </a:xfrm>
            <a:custGeom>
              <a:avLst/>
              <a:gdLst>
                <a:gd name="T0" fmla="*/ 285751 w 723900"/>
                <a:gd name="T1" fmla="*/ 35719 h 2552700"/>
                <a:gd name="T2" fmla="*/ 647700 w 723900"/>
                <a:gd name="T3" fmla="*/ 0 h 2552700"/>
                <a:gd name="T4" fmla="*/ 556260 w 723900"/>
                <a:gd name="T5" fmla="*/ 510540 h 2552700"/>
                <a:gd name="T6" fmla="*/ 716280 w 723900"/>
                <a:gd name="T7" fmla="*/ 777240 h 2552700"/>
                <a:gd name="T8" fmla="*/ 624840 w 723900"/>
                <a:gd name="T9" fmla="*/ 990600 h 2552700"/>
                <a:gd name="T10" fmla="*/ 563880 w 723900"/>
                <a:gd name="T11" fmla="*/ 1630680 h 2552700"/>
                <a:gd name="T12" fmla="*/ 723900 w 723900"/>
                <a:gd name="T13" fmla="*/ 1844040 h 2552700"/>
                <a:gd name="T14" fmla="*/ 152400 w 723900"/>
                <a:gd name="T15" fmla="*/ 2552700 h 2552700"/>
                <a:gd name="T16" fmla="*/ 0 w 723900"/>
                <a:gd name="T17" fmla="*/ 2400300 h 2552700"/>
                <a:gd name="T18" fmla="*/ 178117 w 723900"/>
                <a:gd name="T19" fmla="*/ 1784033 h 2552700"/>
                <a:gd name="T20" fmla="*/ 210503 w 723900"/>
                <a:gd name="T21" fmla="*/ 1467802 h 2552700"/>
                <a:gd name="T22" fmla="*/ 252413 w 723900"/>
                <a:gd name="T23" fmla="*/ 1111567 h 2552700"/>
                <a:gd name="T24" fmla="*/ 303848 w 723900"/>
                <a:gd name="T25" fmla="*/ 935355 h 2552700"/>
                <a:gd name="T26" fmla="*/ 236220 w 723900"/>
                <a:gd name="T27" fmla="*/ 801052 h 2552700"/>
                <a:gd name="T28" fmla="*/ 249555 w 723900"/>
                <a:gd name="T29" fmla="*/ 591503 h 2552700"/>
                <a:gd name="T30" fmla="*/ 285751 w 723900"/>
                <a:gd name="T31" fmla="*/ 35719 h 25527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23900" h="2552700">
                  <a:moveTo>
                    <a:pt x="285751" y="35719"/>
                  </a:moveTo>
                  <a:lnTo>
                    <a:pt x="647700" y="0"/>
                  </a:lnTo>
                  <a:lnTo>
                    <a:pt x="556260" y="510540"/>
                  </a:lnTo>
                  <a:lnTo>
                    <a:pt x="716280" y="777240"/>
                  </a:lnTo>
                  <a:lnTo>
                    <a:pt x="624840" y="990600"/>
                  </a:lnTo>
                  <a:lnTo>
                    <a:pt x="563880" y="1630680"/>
                  </a:lnTo>
                  <a:lnTo>
                    <a:pt x="723900" y="1844040"/>
                  </a:lnTo>
                  <a:lnTo>
                    <a:pt x="152400" y="2552700"/>
                  </a:lnTo>
                  <a:lnTo>
                    <a:pt x="0" y="2400300"/>
                  </a:lnTo>
                  <a:lnTo>
                    <a:pt x="178117" y="1784033"/>
                  </a:lnTo>
                  <a:lnTo>
                    <a:pt x="210503" y="1467802"/>
                  </a:lnTo>
                  <a:lnTo>
                    <a:pt x="252413" y="1111567"/>
                  </a:lnTo>
                  <a:lnTo>
                    <a:pt x="303848" y="935355"/>
                  </a:lnTo>
                  <a:lnTo>
                    <a:pt x="236220" y="801052"/>
                  </a:lnTo>
                  <a:lnTo>
                    <a:pt x="249555" y="591503"/>
                  </a:lnTo>
                  <a:lnTo>
                    <a:pt x="285751" y="35719"/>
                  </a:lnTo>
                  <a:close/>
                </a:path>
              </a:pathLst>
            </a:custGeom>
            <a:solidFill>
              <a:srgbClr val="F993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13" name="任意多边形 42"/>
            <p:cNvSpPr>
              <a:spLocks/>
            </p:cNvSpPr>
            <p:nvPr/>
          </p:nvSpPr>
          <p:spPr bwMode="auto">
            <a:xfrm>
              <a:off x="375950" y="32430"/>
              <a:ext cx="502920" cy="2369820"/>
            </a:xfrm>
            <a:custGeom>
              <a:avLst/>
              <a:gdLst>
                <a:gd name="T0" fmla="*/ 0 w 502920"/>
                <a:gd name="T1" fmla="*/ 53340 h 2369820"/>
                <a:gd name="T2" fmla="*/ 381000 w 502920"/>
                <a:gd name="T3" fmla="*/ 0 h 2369820"/>
                <a:gd name="T4" fmla="*/ 449580 w 502920"/>
                <a:gd name="T5" fmla="*/ 525780 h 2369820"/>
                <a:gd name="T6" fmla="*/ 350520 w 502920"/>
                <a:gd name="T7" fmla="*/ 762000 h 2369820"/>
                <a:gd name="T8" fmla="*/ 487680 w 502920"/>
                <a:gd name="T9" fmla="*/ 853440 h 2369820"/>
                <a:gd name="T10" fmla="*/ 502920 w 502920"/>
                <a:gd name="T11" fmla="*/ 937260 h 2369820"/>
                <a:gd name="T12" fmla="*/ 381000 w 502920"/>
                <a:gd name="T13" fmla="*/ 1386840 h 2369820"/>
                <a:gd name="T14" fmla="*/ 419100 w 502920"/>
                <a:gd name="T15" fmla="*/ 1699260 h 2369820"/>
                <a:gd name="T16" fmla="*/ 83820 w 502920"/>
                <a:gd name="T17" fmla="*/ 2369820 h 2369820"/>
                <a:gd name="T18" fmla="*/ 15240 w 502920"/>
                <a:gd name="T19" fmla="*/ 2232660 h 2369820"/>
                <a:gd name="T20" fmla="*/ 91440 w 502920"/>
                <a:gd name="T21" fmla="*/ 1577340 h 2369820"/>
                <a:gd name="T22" fmla="*/ 213360 w 502920"/>
                <a:gd name="T23" fmla="*/ 1295400 h 2369820"/>
                <a:gd name="T24" fmla="*/ 7620 w 502920"/>
                <a:gd name="T25" fmla="*/ 1082040 h 2369820"/>
                <a:gd name="T26" fmla="*/ 91440 w 502920"/>
                <a:gd name="T27" fmla="*/ 701040 h 2369820"/>
                <a:gd name="T28" fmla="*/ 31433 w 502920"/>
                <a:gd name="T29" fmla="*/ 480060 h 2369820"/>
                <a:gd name="T30" fmla="*/ 103823 w 502920"/>
                <a:gd name="T31" fmla="*/ 377191 h 2369820"/>
                <a:gd name="T32" fmla="*/ 22860 w 502920"/>
                <a:gd name="T33" fmla="*/ 383858 h 2369820"/>
                <a:gd name="T34" fmla="*/ 0 w 502920"/>
                <a:gd name="T35" fmla="*/ 53340 h 23698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2920" h="2369820">
                  <a:moveTo>
                    <a:pt x="0" y="53340"/>
                  </a:moveTo>
                  <a:lnTo>
                    <a:pt x="381000" y="0"/>
                  </a:lnTo>
                  <a:lnTo>
                    <a:pt x="449580" y="525780"/>
                  </a:lnTo>
                  <a:lnTo>
                    <a:pt x="350520" y="762000"/>
                  </a:lnTo>
                  <a:lnTo>
                    <a:pt x="487680" y="853440"/>
                  </a:lnTo>
                  <a:lnTo>
                    <a:pt x="502920" y="937260"/>
                  </a:lnTo>
                  <a:lnTo>
                    <a:pt x="381000" y="1386840"/>
                  </a:lnTo>
                  <a:lnTo>
                    <a:pt x="419100" y="1699260"/>
                  </a:lnTo>
                  <a:lnTo>
                    <a:pt x="83820" y="2369820"/>
                  </a:lnTo>
                  <a:lnTo>
                    <a:pt x="15240" y="2232660"/>
                  </a:lnTo>
                  <a:lnTo>
                    <a:pt x="91440" y="1577340"/>
                  </a:lnTo>
                  <a:lnTo>
                    <a:pt x="213360" y="1295400"/>
                  </a:lnTo>
                  <a:lnTo>
                    <a:pt x="7620" y="1082040"/>
                  </a:lnTo>
                  <a:cubicBezTo>
                    <a:pt x="35560" y="955040"/>
                    <a:pt x="87471" y="801370"/>
                    <a:pt x="91440" y="701040"/>
                  </a:cubicBezTo>
                  <a:cubicBezTo>
                    <a:pt x="95409" y="600710"/>
                    <a:pt x="51435" y="553720"/>
                    <a:pt x="31433" y="480060"/>
                  </a:cubicBezTo>
                  <a:lnTo>
                    <a:pt x="103823" y="377191"/>
                  </a:lnTo>
                  <a:lnTo>
                    <a:pt x="22860" y="383858"/>
                  </a:lnTo>
                  <a:lnTo>
                    <a:pt x="0" y="53340"/>
                  </a:lnTo>
                  <a:close/>
                </a:path>
              </a:pathLst>
            </a:custGeom>
            <a:solidFill>
              <a:srgbClr val="E451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7210" name="组合 56"/>
          <p:cNvGrpSpPr>
            <a:grpSpLocks/>
          </p:cNvGrpSpPr>
          <p:nvPr/>
        </p:nvGrpSpPr>
        <p:grpSpPr bwMode="auto">
          <a:xfrm>
            <a:off x="4633913" y="2971800"/>
            <a:ext cx="1214437" cy="2319338"/>
            <a:chOff x="0" y="0"/>
            <a:chExt cx="812868" cy="1550749"/>
          </a:xfrm>
        </p:grpSpPr>
        <p:sp>
          <p:nvSpPr>
            <p:cNvPr id="6" name="任意多边形 50"/>
            <p:cNvSpPr>
              <a:spLocks/>
            </p:cNvSpPr>
            <p:nvPr/>
          </p:nvSpPr>
          <p:spPr bwMode="auto">
            <a:xfrm>
              <a:off x="0" y="0"/>
              <a:ext cx="812868" cy="1550749"/>
            </a:xfrm>
            <a:custGeom>
              <a:avLst/>
              <a:gdLst>
                <a:gd name="T0" fmla="*/ 0 w 812868"/>
                <a:gd name="T1" fmla="*/ 224409 h 1317647"/>
                <a:gd name="T2" fmla="*/ 810000 w 812868"/>
                <a:gd name="T3" fmla="*/ 224409 h 1317647"/>
                <a:gd name="T4" fmla="*/ 810000 w 812868"/>
                <a:gd name="T5" fmla="*/ 2332178 h 1317647"/>
                <a:gd name="T6" fmla="*/ 405000 w 812868"/>
                <a:gd name="T7" fmla="*/ 2527952 h 1317647"/>
                <a:gd name="T8" fmla="*/ 178561 w 812868"/>
                <a:gd name="T9" fmla="*/ 2494517 h 1317647"/>
                <a:gd name="T10" fmla="*/ 0 w 812868"/>
                <a:gd name="T11" fmla="*/ 2332178 h 1317647"/>
                <a:gd name="T12" fmla="*/ 0 w 812868"/>
                <a:gd name="T13" fmla="*/ 224409 h 13176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12868" h="1317647">
                  <a:moveTo>
                    <a:pt x="0" y="116969"/>
                  </a:moveTo>
                  <a:cubicBezTo>
                    <a:pt x="9650" y="-61083"/>
                    <a:pt x="868612" y="-15221"/>
                    <a:pt x="810000" y="116969"/>
                  </a:cubicBezTo>
                  <a:lnTo>
                    <a:pt x="810000" y="1215603"/>
                  </a:lnTo>
                  <a:cubicBezTo>
                    <a:pt x="810000" y="1271960"/>
                    <a:pt x="628675" y="1317647"/>
                    <a:pt x="405000" y="1317647"/>
                  </a:cubicBezTo>
                  <a:cubicBezTo>
                    <a:pt x="321122" y="1317647"/>
                    <a:pt x="243199" y="1311222"/>
                    <a:pt x="178561" y="1300220"/>
                  </a:cubicBezTo>
                  <a:cubicBezTo>
                    <a:pt x="70830" y="1281881"/>
                    <a:pt x="0" y="1250826"/>
                    <a:pt x="0" y="1215603"/>
                  </a:cubicBezTo>
                  <a:lnTo>
                    <a:pt x="0" y="116969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07" name="任意多边形 54"/>
            <p:cNvSpPr>
              <a:spLocks/>
            </p:cNvSpPr>
            <p:nvPr/>
          </p:nvSpPr>
          <p:spPr bwMode="auto">
            <a:xfrm>
              <a:off x="38679" y="197985"/>
              <a:ext cx="729864" cy="1014413"/>
            </a:xfrm>
            <a:custGeom>
              <a:avLst/>
              <a:gdLst>
                <a:gd name="T0" fmla="*/ 5170 w 729864"/>
                <a:gd name="T1" fmla="*/ 685801 h 1014413"/>
                <a:gd name="T2" fmla="*/ 1995 w 729864"/>
                <a:gd name="T3" fmla="*/ 4763 h 1014413"/>
                <a:gd name="T4" fmla="*/ 372675 w 729864"/>
                <a:gd name="T5" fmla="*/ 74613 h 1014413"/>
                <a:gd name="T6" fmla="*/ 729864 w 729864"/>
                <a:gd name="T7" fmla="*/ 0 h 1014413"/>
                <a:gd name="T8" fmla="*/ 719545 w 729864"/>
                <a:gd name="T9" fmla="*/ 671513 h 1014413"/>
                <a:gd name="T10" fmla="*/ 602070 w 729864"/>
                <a:gd name="T11" fmla="*/ 1014413 h 1014413"/>
                <a:gd name="T12" fmla="*/ 332195 w 729864"/>
                <a:gd name="T13" fmla="*/ 998538 h 1014413"/>
                <a:gd name="T14" fmla="*/ 132170 w 729864"/>
                <a:gd name="T15" fmla="*/ 849313 h 1014413"/>
                <a:gd name="T16" fmla="*/ 113120 w 729864"/>
                <a:gd name="T17" fmla="*/ 817563 h 1014413"/>
                <a:gd name="T18" fmla="*/ 103595 w 729864"/>
                <a:gd name="T19" fmla="*/ 804863 h 1014413"/>
                <a:gd name="T20" fmla="*/ 46446 w 729864"/>
                <a:gd name="T21" fmla="*/ 746127 h 1014413"/>
                <a:gd name="T22" fmla="*/ 5170 w 729864"/>
                <a:gd name="T23" fmla="*/ 685801 h 101441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29864" h="1014413">
                  <a:moveTo>
                    <a:pt x="5170" y="685801"/>
                  </a:moveTo>
                  <a:cubicBezTo>
                    <a:pt x="-2239" y="562240"/>
                    <a:pt x="-122" y="214313"/>
                    <a:pt x="1995" y="4763"/>
                  </a:cubicBezTo>
                  <a:cubicBezTo>
                    <a:pt x="166036" y="67732"/>
                    <a:pt x="115765" y="56886"/>
                    <a:pt x="372675" y="74613"/>
                  </a:cubicBezTo>
                  <a:cubicBezTo>
                    <a:pt x="671124" y="57679"/>
                    <a:pt x="631438" y="35983"/>
                    <a:pt x="729864" y="0"/>
                  </a:cubicBezTo>
                  <a:cubicBezTo>
                    <a:pt x="728806" y="215900"/>
                    <a:pt x="720603" y="455613"/>
                    <a:pt x="719545" y="671513"/>
                  </a:cubicBezTo>
                  <a:lnTo>
                    <a:pt x="602070" y="1014413"/>
                  </a:lnTo>
                  <a:lnTo>
                    <a:pt x="332195" y="998538"/>
                  </a:lnTo>
                  <a:lnTo>
                    <a:pt x="132170" y="849313"/>
                  </a:lnTo>
                  <a:cubicBezTo>
                    <a:pt x="125820" y="838730"/>
                    <a:pt x="119794" y="827945"/>
                    <a:pt x="113120" y="817563"/>
                  </a:cubicBezTo>
                  <a:cubicBezTo>
                    <a:pt x="110258" y="813112"/>
                    <a:pt x="103595" y="804863"/>
                    <a:pt x="103595" y="804863"/>
                  </a:cubicBezTo>
                  <a:cubicBezTo>
                    <a:pt x="92483" y="792957"/>
                    <a:pt x="61263" y="771527"/>
                    <a:pt x="46446" y="746127"/>
                  </a:cubicBezTo>
                  <a:cubicBezTo>
                    <a:pt x="31629" y="720727"/>
                    <a:pt x="12579" y="809362"/>
                    <a:pt x="5170" y="685801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08" name="任意多边形 55"/>
            <p:cNvSpPr>
              <a:spLocks/>
            </p:cNvSpPr>
            <p:nvPr/>
          </p:nvSpPr>
          <p:spPr bwMode="auto">
            <a:xfrm>
              <a:off x="37500" y="244025"/>
              <a:ext cx="670560" cy="998220"/>
            </a:xfrm>
            <a:custGeom>
              <a:avLst/>
              <a:gdLst>
                <a:gd name="T0" fmla="*/ 5080 w 670560"/>
                <a:gd name="T1" fmla="*/ 0 h 998220"/>
                <a:gd name="T2" fmla="*/ 410210 w 670560"/>
                <a:gd name="T3" fmla="*/ 461010 h 998220"/>
                <a:gd name="T4" fmla="*/ 670560 w 670560"/>
                <a:gd name="T5" fmla="*/ 655320 h 998220"/>
                <a:gd name="T6" fmla="*/ 632460 w 670560"/>
                <a:gd name="T7" fmla="*/ 899160 h 998220"/>
                <a:gd name="T8" fmla="*/ 419100 w 670560"/>
                <a:gd name="T9" fmla="*/ 998220 h 998220"/>
                <a:gd name="T10" fmla="*/ 160020 w 670560"/>
                <a:gd name="T11" fmla="*/ 944880 h 998220"/>
                <a:gd name="T12" fmla="*/ 0 w 670560"/>
                <a:gd name="T13" fmla="*/ 784860 h 998220"/>
                <a:gd name="T14" fmla="*/ 5080 w 670560"/>
                <a:gd name="T15" fmla="*/ 0 h 9982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70560" h="998220">
                  <a:moveTo>
                    <a:pt x="5080" y="0"/>
                  </a:moveTo>
                  <a:lnTo>
                    <a:pt x="410210" y="461010"/>
                  </a:lnTo>
                  <a:lnTo>
                    <a:pt x="670560" y="655320"/>
                  </a:lnTo>
                  <a:lnTo>
                    <a:pt x="632460" y="899160"/>
                  </a:lnTo>
                  <a:lnTo>
                    <a:pt x="419100" y="998220"/>
                  </a:lnTo>
                  <a:lnTo>
                    <a:pt x="160020" y="944880"/>
                  </a:lnTo>
                  <a:lnTo>
                    <a:pt x="0" y="784860"/>
                  </a:lnTo>
                  <a:cubicBezTo>
                    <a:pt x="1693" y="523240"/>
                    <a:pt x="3387" y="261620"/>
                    <a:pt x="5080" y="0"/>
                  </a:cubicBezTo>
                  <a:close/>
                </a:path>
              </a:pathLst>
            </a:custGeom>
            <a:solidFill>
              <a:srgbClr val="D3D3D3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209" name="任意多边形 53"/>
            <p:cNvSpPr>
              <a:spLocks/>
            </p:cNvSpPr>
            <p:nvPr/>
          </p:nvSpPr>
          <p:spPr bwMode="auto">
            <a:xfrm>
              <a:off x="35100" y="730999"/>
              <a:ext cx="720901" cy="772988"/>
            </a:xfrm>
            <a:custGeom>
              <a:avLst/>
              <a:gdLst>
                <a:gd name="T0" fmla="*/ 435069 w 720901"/>
                <a:gd name="T1" fmla="*/ 15345 h 772988"/>
                <a:gd name="T2" fmla="*/ 516750 w 720901"/>
                <a:gd name="T3" fmla="*/ 30550 h 772988"/>
                <a:gd name="T4" fmla="*/ 569138 w 720901"/>
                <a:gd name="T5" fmla="*/ 236925 h 772988"/>
                <a:gd name="T6" fmla="*/ 703660 w 720901"/>
                <a:gd name="T7" fmla="*/ 131997 h 772988"/>
                <a:gd name="T8" fmla="*/ 720901 w 720901"/>
                <a:gd name="T9" fmla="*/ 113773 h 772988"/>
                <a:gd name="T10" fmla="*/ 720901 w 720901"/>
                <a:gd name="T11" fmla="*/ 663968 h 772988"/>
                <a:gd name="T12" fmla="*/ 368388 w 720901"/>
                <a:gd name="T13" fmla="*/ 772988 h 772988"/>
                <a:gd name="T14" fmla="*/ 171295 w 720901"/>
                <a:gd name="T15" fmla="*/ 754370 h 772988"/>
                <a:gd name="T16" fmla="*/ 1588 w 720901"/>
                <a:gd name="T17" fmla="*/ 668730 h 772988"/>
                <a:gd name="T18" fmla="*/ 0 w 720901"/>
                <a:gd name="T19" fmla="*/ 34765 h 772988"/>
                <a:gd name="T20" fmla="*/ 45262 w 720901"/>
                <a:gd name="T21" fmla="*/ 208351 h 772988"/>
                <a:gd name="T22" fmla="*/ 170676 w 720901"/>
                <a:gd name="T23" fmla="*/ 25788 h 772988"/>
                <a:gd name="T24" fmla="*/ 259575 w 720901"/>
                <a:gd name="T25" fmla="*/ 175013 h 772988"/>
                <a:gd name="T26" fmla="*/ 388163 w 720901"/>
                <a:gd name="T27" fmla="*/ 108338 h 772988"/>
                <a:gd name="T28" fmla="*/ 435069 w 720901"/>
                <a:gd name="T29" fmla="*/ 15345 h 77298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20901" h="772988">
                  <a:moveTo>
                    <a:pt x="435069" y="15345"/>
                  </a:moveTo>
                  <a:cubicBezTo>
                    <a:pt x="483810" y="-19655"/>
                    <a:pt x="502463" y="13881"/>
                    <a:pt x="516750" y="30550"/>
                  </a:cubicBezTo>
                  <a:cubicBezTo>
                    <a:pt x="554850" y="68650"/>
                    <a:pt x="535800" y="213112"/>
                    <a:pt x="569138" y="236925"/>
                  </a:cubicBezTo>
                  <a:cubicBezTo>
                    <a:pt x="638591" y="273736"/>
                    <a:pt x="664289" y="182925"/>
                    <a:pt x="703660" y="131997"/>
                  </a:cubicBezTo>
                  <a:lnTo>
                    <a:pt x="720901" y="113773"/>
                  </a:lnTo>
                  <a:lnTo>
                    <a:pt x="720901" y="663968"/>
                  </a:lnTo>
                  <a:cubicBezTo>
                    <a:pt x="720901" y="724178"/>
                    <a:pt x="563075" y="772988"/>
                    <a:pt x="368388" y="772988"/>
                  </a:cubicBezTo>
                  <a:cubicBezTo>
                    <a:pt x="295381" y="772988"/>
                    <a:pt x="232428" y="771746"/>
                    <a:pt x="171295" y="754370"/>
                  </a:cubicBezTo>
                  <a:cubicBezTo>
                    <a:pt x="110162" y="736994"/>
                    <a:pt x="1588" y="706361"/>
                    <a:pt x="1588" y="668730"/>
                  </a:cubicBezTo>
                  <a:cubicBezTo>
                    <a:pt x="0" y="465875"/>
                    <a:pt x="1588" y="237620"/>
                    <a:pt x="0" y="34765"/>
                  </a:cubicBezTo>
                  <a:cubicBezTo>
                    <a:pt x="16146" y="84160"/>
                    <a:pt x="5303" y="216106"/>
                    <a:pt x="45262" y="208351"/>
                  </a:cubicBezTo>
                  <a:cubicBezTo>
                    <a:pt x="165912" y="200414"/>
                    <a:pt x="78601" y="19437"/>
                    <a:pt x="170676" y="25788"/>
                  </a:cubicBezTo>
                  <a:cubicBezTo>
                    <a:pt x="223857" y="33725"/>
                    <a:pt x="220682" y="171838"/>
                    <a:pt x="259575" y="175013"/>
                  </a:cubicBezTo>
                  <a:cubicBezTo>
                    <a:pt x="328632" y="176601"/>
                    <a:pt x="338157" y="156756"/>
                    <a:pt x="388163" y="108338"/>
                  </a:cubicBezTo>
                  <a:cubicBezTo>
                    <a:pt x="421116" y="66381"/>
                    <a:pt x="412050" y="41539"/>
                    <a:pt x="435069" y="15345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" name="椭圆 45"/>
            <p:cNvSpPr>
              <a:spLocks/>
            </p:cNvSpPr>
            <p:nvPr/>
          </p:nvSpPr>
          <p:spPr bwMode="auto">
            <a:xfrm>
              <a:off x="35288" y="26861"/>
              <a:ext cx="741613" cy="212167"/>
            </a:xfrm>
            <a:custGeom>
              <a:avLst/>
              <a:gdLst>
                <a:gd name="T0" fmla="*/ 5 w 823244"/>
                <a:gd name="T1" fmla="*/ 104972 h 207525"/>
                <a:gd name="T2" fmla="*/ 268813 w 823244"/>
                <a:gd name="T3" fmla="*/ 2 h 207525"/>
                <a:gd name="T4" fmla="*/ 542143 w 823244"/>
                <a:gd name="T5" fmla="*/ 106592 h 207525"/>
                <a:gd name="T6" fmla="*/ 262541 w 823244"/>
                <a:gd name="T7" fmla="*/ 226591 h 207525"/>
                <a:gd name="T8" fmla="*/ 5 w 823244"/>
                <a:gd name="T9" fmla="*/ 104972 h 2075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23244" h="207525">
                  <a:moveTo>
                    <a:pt x="8" y="96083"/>
                  </a:moveTo>
                  <a:cubicBezTo>
                    <a:pt x="1596" y="31237"/>
                    <a:pt x="270980" y="-245"/>
                    <a:pt x="408183" y="2"/>
                  </a:cubicBezTo>
                  <a:cubicBezTo>
                    <a:pt x="545386" y="249"/>
                    <a:pt x="825869" y="27595"/>
                    <a:pt x="823226" y="97566"/>
                  </a:cubicBezTo>
                  <a:cubicBezTo>
                    <a:pt x="823226" y="172195"/>
                    <a:pt x="559651" y="209978"/>
                    <a:pt x="398658" y="207402"/>
                  </a:cubicBezTo>
                  <a:cubicBezTo>
                    <a:pt x="237665" y="204826"/>
                    <a:pt x="-1580" y="160929"/>
                    <a:pt x="8" y="96083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7216" name="组合 71"/>
          <p:cNvGrpSpPr>
            <a:grpSpLocks/>
          </p:cNvGrpSpPr>
          <p:nvPr/>
        </p:nvGrpSpPr>
        <p:grpSpPr bwMode="auto">
          <a:xfrm>
            <a:off x="6807200" y="2773363"/>
            <a:ext cx="2087563" cy="2517775"/>
            <a:chOff x="0" y="0"/>
            <a:chExt cx="2421272" cy="2918730"/>
          </a:xfrm>
        </p:grpSpPr>
        <p:sp>
          <p:nvSpPr>
            <p:cNvPr id="7194" name="饼形 57"/>
            <p:cNvSpPr>
              <a:spLocks/>
            </p:cNvSpPr>
            <p:nvPr/>
          </p:nvSpPr>
          <p:spPr bwMode="auto">
            <a:xfrm>
              <a:off x="3521" y="500979"/>
              <a:ext cx="2417751" cy="2417751"/>
            </a:xfrm>
            <a:custGeom>
              <a:avLst/>
              <a:gdLst>
                <a:gd name="T0" fmla="*/ 0 w 2417751"/>
                <a:gd name="T1" fmla="*/ 1208876 h 2417751"/>
                <a:gd name="T2" fmla="*/ 354071 w 2417751"/>
                <a:gd name="T3" fmla="*/ 354071 h 2417751"/>
                <a:gd name="T4" fmla="*/ 1208876 w 2417751"/>
                <a:gd name="T5" fmla="*/ -1 h 2417751"/>
                <a:gd name="T6" fmla="*/ 1208876 w 2417751"/>
                <a:gd name="T7" fmla="*/ 1208876 h 2417751"/>
                <a:gd name="T8" fmla="*/ 0 w 2417751"/>
                <a:gd name="T9" fmla="*/ 1208876 h 24177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51" h="2417751">
                  <a:moveTo>
                    <a:pt x="0" y="1208876"/>
                  </a:moveTo>
                  <a:cubicBezTo>
                    <a:pt x="0" y="888262"/>
                    <a:pt x="127363" y="580780"/>
                    <a:pt x="354071" y="354071"/>
                  </a:cubicBezTo>
                  <a:cubicBezTo>
                    <a:pt x="580779" y="127363"/>
                    <a:pt x="888262" y="-1"/>
                    <a:pt x="1208876" y="-1"/>
                  </a:cubicBezTo>
                  <a:lnTo>
                    <a:pt x="1208876" y="1208876"/>
                  </a:lnTo>
                  <a:lnTo>
                    <a:pt x="0" y="1208876"/>
                  </a:lnTo>
                  <a:close/>
                </a:path>
              </a:pathLst>
            </a:custGeom>
            <a:solidFill>
              <a:srgbClr val="A1271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95" name="饼形 59"/>
            <p:cNvSpPr>
              <a:spLocks/>
            </p:cNvSpPr>
            <p:nvPr/>
          </p:nvSpPr>
          <p:spPr bwMode="auto">
            <a:xfrm rot="-5400000">
              <a:off x="3520" y="484069"/>
              <a:ext cx="2417751" cy="2417751"/>
            </a:xfrm>
            <a:custGeom>
              <a:avLst/>
              <a:gdLst>
                <a:gd name="T0" fmla="*/ 0 w 2417751"/>
                <a:gd name="T1" fmla="*/ 1208876 h 2417751"/>
                <a:gd name="T2" fmla="*/ 354071 w 2417751"/>
                <a:gd name="T3" fmla="*/ 354071 h 2417751"/>
                <a:gd name="T4" fmla="*/ 1208876 w 2417751"/>
                <a:gd name="T5" fmla="*/ -1 h 2417751"/>
                <a:gd name="T6" fmla="*/ 1208876 w 2417751"/>
                <a:gd name="T7" fmla="*/ 1208876 h 2417751"/>
                <a:gd name="T8" fmla="*/ 0 w 2417751"/>
                <a:gd name="T9" fmla="*/ 1208876 h 24177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51" h="2417751">
                  <a:moveTo>
                    <a:pt x="0" y="1208876"/>
                  </a:moveTo>
                  <a:cubicBezTo>
                    <a:pt x="0" y="888262"/>
                    <a:pt x="127363" y="580780"/>
                    <a:pt x="354071" y="354071"/>
                  </a:cubicBezTo>
                  <a:cubicBezTo>
                    <a:pt x="580779" y="127363"/>
                    <a:pt x="888262" y="-1"/>
                    <a:pt x="1208876" y="-1"/>
                  </a:cubicBezTo>
                  <a:lnTo>
                    <a:pt x="1208876" y="1208876"/>
                  </a:lnTo>
                  <a:lnTo>
                    <a:pt x="0" y="1208876"/>
                  </a:lnTo>
                  <a:close/>
                </a:path>
              </a:pathLst>
            </a:custGeom>
            <a:solidFill>
              <a:srgbClr val="871F1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96" name="饼形 60"/>
            <p:cNvSpPr>
              <a:spLocks/>
            </p:cNvSpPr>
            <p:nvPr/>
          </p:nvSpPr>
          <p:spPr bwMode="auto">
            <a:xfrm rot="10800000">
              <a:off x="0" y="495287"/>
              <a:ext cx="2417751" cy="2417751"/>
            </a:xfrm>
            <a:custGeom>
              <a:avLst/>
              <a:gdLst>
                <a:gd name="T0" fmla="*/ 0 w 2417751"/>
                <a:gd name="T1" fmla="*/ 1208876 h 2417751"/>
                <a:gd name="T2" fmla="*/ 354071 w 2417751"/>
                <a:gd name="T3" fmla="*/ 354071 h 2417751"/>
                <a:gd name="T4" fmla="*/ 1208876 w 2417751"/>
                <a:gd name="T5" fmla="*/ -1 h 2417751"/>
                <a:gd name="T6" fmla="*/ 1208876 w 2417751"/>
                <a:gd name="T7" fmla="*/ 1208876 h 2417751"/>
                <a:gd name="T8" fmla="*/ 0 w 2417751"/>
                <a:gd name="T9" fmla="*/ 1208876 h 24177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51" h="2417751">
                  <a:moveTo>
                    <a:pt x="0" y="1208876"/>
                  </a:moveTo>
                  <a:cubicBezTo>
                    <a:pt x="0" y="888262"/>
                    <a:pt x="127363" y="580780"/>
                    <a:pt x="354071" y="354071"/>
                  </a:cubicBezTo>
                  <a:cubicBezTo>
                    <a:pt x="580779" y="127363"/>
                    <a:pt x="888262" y="-1"/>
                    <a:pt x="1208876" y="-1"/>
                  </a:cubicBezTo>
                  <a:lnTo>
                    <a:pt x="1208876" y="1208876"/>
                  </a:lnTo>
                  <a:lnTo>
                    <a:pt x="0" y="1208876"/>
                  </a:lnTo>
                  <a:close/>
                </a:path>
              </a:pathLst>
            </a:custGeom>
            <a:solidFill>
              <a:srgbClr val="CF372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97" name="饼形 61"/>
            <p:cNvSpPr>
              <a:spLocks/>
            </p:cNvSpPr>
            <p:nvPr/>
          </p:nvSpPr>
          <p:spPr bwMode="auto">
            <a:xfrm rot="5735646">
              <a:off x="3100" y="504078"/>
              <a:ext cx="2411552" cy="2411552"/>
            </a:xfrm>
            <a:custGeom>
              <a:avLst/>
              <a:gdLst>
                <a:gd name="T0" fmla="*/ 7272 w 2411552"/>
                <a:gd name="T1" fmla="*/ 1338004 h 2411552"/>
                <a:gd name="T2" fmla="*/ 273243 w 2411552"/>
                <a:gd name="T3" fmla="*/ 441396 h 2411552"/>
                <a:gd name="T4" fmla="*/ 1100215 w 2411552"/>
                <a:gd name="T5" fmla="*/ 4630 h 2411552"/>
                <a:gd name="T6" fmla="*/ 1205776 w 2411552"/>
                <a:gd name="T7" fmla="*/ 1205776 h 2411552"/>
                <a:gd name="T8" fmla="*/ 7272 w 2411552"/>
                <a:gd name="T9" fmla="*/ 1338004 h 24115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1552" h="2411552">
                  <a:moveTo>
                    <a:pt x="7272" y="1338004"/>
                  </a:moveTo>
                  <a:cubicBezTo>
                    <a:pt x="-28306" y="1015523"/>
                    <a:pt x="67571" y="692312"/>
                    <a:pt x="273243" y="441396"/>
                  </a:cubicBezTo>
                  <a:cubicBezTo>
                    <a:pt x="478914" y="190480"/>
                    <a:pt x="777023" y="33033"/>
                    <a:pt x="1100215" y="4630"/>
                  </a:cubicBezTo>
                  <a:lnTo>
                    <a:pt x="1205776" y="1205776"/>
                  </a:lnTo>
                  <a:lnTo>
                    <a:pt x="7272" y="1338004"/>
                  </a:lnTo>
                  <a:close/>
                </a:path>
              </a:pathLst>
            </a:custGeom>
            <a:solidFill>
              <a:srgbClr val="E7481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98" name="任意多边形 62"/>
            <p:cNvSpPr>
              <a:spLocks/>
            </p:cNvSpPr>
            <p:nvPr/>
          </p:nvSpPr>
          <p:spPr bwMode="auto">
            <a:xfrm rot="-1191372">
              <a:off x="1871367" y="908278"/>
              <a:ext cx="173668" cy="149096"/>
            </a:xfrm>
            <a:custGeom>
              <a:avLst/>
              <a:gdLst>
                <a:gd name="T0" fmla="*/ 2554 w 363168"/>
                <a:gd name="T1" fmla="*/ 352 h 319213"/>
                <a:gd name="T2" fmla="*/ 18991 w 363168"/>
                <a:gd name="T3" fmla="*/ 10778 h 319213"/>
                <a:gd name="T4" fmla="*/ 1060 w 363168"/>
                <a:gd name="T5" fmla="*/ 13498 h 319213"/>
                <a:gd name="T6" fmla="*/ 2554 w 363168"/>
                <a:gd name="T7" fmla="*/ 352 h 3192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3168" h="319213">
                  <a:moveTo>
                    <a:pt x="48843" y="7389"/>
                  </a:moveTo>
                  <a:cubicBezTo>
                    <a:pt x="201243" y="-33886"/>
                    <a:pt x="363168" y="105814"/>
                    <a:pt x="363168" y="226464"/>
                  </a:cubicBezTo>
                  <a:cubicBezTo>
                    <a:pt x="163143" y="197889"/>
                    <a:pt x="77418" y="397914"/>
                    <a:pt x="20268" y="283614"/>
                  </a:cubicBezTo>
                  <a:cubicBezTo>
                    <a:pt x="-17832" y="182014"/>
                    <a:pt x="1218" y="23264"/>
                    <a:pt x="48843" y="7389"/>
                  </a:cubicBezTo>
                  <a:close/>
                </a:path>
              </a:pathLst>
            </a:custGeom>
            <a:solidFill>
              <a:srgbClr val="FFF8F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99" name="任意多边形 63"/>
            <p:cNvSpPr>
              <a:spLocks/>
            </p:cNvSpPr>
            <p:nvPr/>
          </p:nvSpPr>
          <p:spPr bwMode="auto">
            <a:xfrm rot="9111715">
              <a:off x="1978977" y="1016434"/>
              <a:ext cx="155089" cy="174844"/>
            </a:xfrm>
            <a:custGeom>
              <a:avLst/>
              <a:gdLst>
                <a:gd name="T0" fmla="*/ 8215 w 310569"/>
                <a:gd name="T1" fmla="*/ 3 h 497075"/>
                <a:gd name="T2" fmla="*/ 19129 w 310569"/>
                <a:gd name="T3" fmla="*/ 6551 h 497075"/>
                <a:gd name="T4" fmla="*/ 1382 w 310569"/>
                <a:gd name="T5" fmla="*/ 7459 h 497075"/>
                <a:gd name="T6" fmla="*/ 8215 w 310569"/>
                <a:gd name="T7" fmla="*/ 3 h 49707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0569" h="497075">
                  <a:moveTo>
                    <a:pt x="132097" y="204"/>
                  </a:moveTo>
                  <a:cubicBezTo>
                    <a:pt x="179662" y="-9679"/>
                    <a:pt x="333719" y="342125"/>
                    <a:pt x="307614" y="427953"/>
                  </a:cubicBezTo>
                  <a:cubicBezTo>
                    <a:pt x="269953" y="486524"/>
                    <a:pt x="72452" y="512945"/>
                    <a:pt x="22225" y="487253"/>
                  </a:cubicBezTo>
                  <a:cubicBezTo>
                    <a:pt x="-24240" y="433675"/>
                    <a:pt x="-2528" y="-5349"/>
                    <a:pt x="132097" y="204"/>
                  </a:cubicBezTo>
                  <a:close/>
                </a:path>
              </a:pathLst>
            </a:custGeom>
            <a:solidFill>
              <a:srgbClr val="FFF8F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7200" name="组合 70"/>
            <p:cNvGrpSpPr>
              <a:grpSpLocks/>
            </p:cNvGrpSpPr>
            <p:nvPr/>
          </p:nvGrpSpPr>
          <p:grpSpPr bwMode="auto">
            <a:xfrm>
              <a:off x="143232" y="0"/>
              <a:ext cx="1904603" cy="1331484"/>
              <a:chOff x="0" y="0"/>
              <a:chExt cx="2044739" cy="1429451"/>
            </a:xfrm>
          </p:grpSpPr>
          <p:sp>
            <p:nvSpPr>
              <p:cNvPr id="7201" name="任意多边形 64"/>
              <p:cNvSpPr>
                <a:spLocks/>
              </p:cNvSpPr>
              <p:nvPr/>
            </p:nvSpPr>
            <p:spPr bwMode="auto">
              <a:xfrm>
                <a:off x="9526" y="291442"/>
                <a:ext cx="1276350" cy="986064"/>
              </a:xfrm>
              <a:custGeom>
                <a:avLst/>
                <a:gdLst>
                  <a:gd name="T0" fmla="*/ 1079046 w 1276350"/>
                  <a:gd name="T1" fmla="*/ 72117 h 986064"/>
                  <a:gd name="T2" fmla="*/ 63046 w 1276350"/>
                  <a:gd name="T3" fmla="*/ 478517 h 986064"/>
                  <a:gd name="T4" fmla="*/ 629103 w 1276350"/>
                  <a:gd name="T5" fmla="*/ 318860 h 986064"/>
                  <a:gd name="T6" fmla="*/ 0 w 1276350"/>
                  <a:gd name="T7" fmla="*/ 986064 h 986064"/>
                  <a:gd name="T8" fmla="*/ 1276350 w 1276350"/>
                  <a:gd name="T9" fmla="*/ 0 h 986064"/>
                  <a:gd name="T10" fmla="*/ 1079046 w 1276350"/>
                  <a:gd name="T11" fmla="*/ 72117 h 9860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76350" h="986064">
                    <a:moveTo>
                      <a:pt x="1079046" y="72117"/>
                    </a:moveTo>
                    <a:lnTo>
                      <a:pt x="63046" y="478517"/>
                    </a:lnTo>
                    <a:lnTo>
                      <a:pt x="629103" y="318860"/>
                    </a:lnTo>
                    <a:lnTo>
                      <a:pt x="0" y="986064"/>
                    </a:lnTo>
                    <a:lnTo>
                      <a:pt x="1276350" y="0"/>
                    </a:lnTo>
                    <a:lnTo>
                      <a:pt x="1079046" y="72117"/>
                    </a:lnTo>
                    <a:close/>
                  </a:path>
                </a:pathLst>
              </a:custGeom>
              <a:solidFill>
                <a:srgbClr val="28341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7202" name="任意多边形 65"/>
              <p:cNvSpPr>
                <a:spLocks/>
              </p:cNvSpPr>
              <p:nvPr/>
            </p:nvSpPr>
            <p:spPr bwMode="auto">
              <a:xfrm>
                <a:off x="0" y="295750"/>
                <a:ext cx="1267505" cy="982209"/>
              </a:xfrm>
              <a:custGeom>
                <a:avLst/>
                <a:gdLst>
                  <a:gd name="T0" fmla="*/ 0 w 1267505"/>
                  <a:gd name="T1" fmla="*/ 982209 h 982209"/>
                  <a:gd name="T2" fmla="*/ 1267505 w 1267505"/>
                  <a:gd name="T3" fmla="*/ 0 h 982209"/>
                  <a:gd name="T4" fmla="*/ 1132114 w 1267505"/>
                  <a:gd name="T5" fmla="*/ 503238 h 982209"/>
                  <a:gd name="T6" fmla="*/ 0 w 1267505"/>
                  <a:gd name="T7" fmla="*/ 982209 h 98220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67505" h="982209">
                    <a:moveTo>
                      <a:pt x="0" y="982209"/>
                    </a:moveTo>
                    <a:lnTo>
                      <a:pt x="1267505" y="0"/>
                    </a:lnTo>
                    <a:lnTo>
                      <a:pt x="1132114" y="503238"/>
                    </a:lnTo>
                    <a:lnTo>
                      <a:pt x="0" y="982209"/>
                    </a:lnTo>
                    <a:close/>
                  </a:path>
                </a:pathLst>
              </a:custGeom>
              <a:solidFill>
                <a:srgbClr val="4C602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7203" name="任意多边形 66"/>
              <p:cNvSpPr>
                <a:spLocks/>
              </p:cNvSpPr>
              <p:nvPr/>
            </p:nvSpPr>
            <p:spPr bwMode="auto">
              <a:xfrm>
                <a:off x="1128608" y="282823"/>
                <a:ext cx="347890" cy="1146628"/>
              </a:xfrm>
              <a:custGeom>
                <a:avLst/>
                <a:gdLst>
                  <a:gd name="T0" fmla="*/ 135165 w 347890"/>
                  <a:gd name="T1" fmla="*/ 0 h 1146628"/>
                  <a:gd name="T2" fmla="*/ 0 w 347890"/>
                  <a:gd name="T3" fmla="*/ 508227 h 1146628"/>
                  <a:gd name="T4" fmla="*/ 222250 w 347890"/>
                  <a:gd name="T5" fmla="*/ 1146628 h 1146628"/>
                  <a:gd name="T6" fmla="*/ 347890 w 347890"/>
                  <a:gd name="T7" fmla="*/ 382588 h 1146628"/>
                  <a:gd name="T8" fmla="*/ 135165 w 347890"/>
                  <a:gd name="T9" fmla="*/ 0 h 11466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890" h="1146628">
                    <a:moveTo>
                      <a:pt x="135165" y="0"/>
                    </a:moveTo>
                    <a:lnTo>
                      <a:pt x="0" y="508227"/>
                    </a:lnTo>
                    <a:lnTo>
                      <a:pt x="222250" y="1146628"/>
                    </a:lnTo>
                    <a:lnTo>
                      <a:pt x="347890" y="382588"/>
                    </a:lnTo>
                    <a:lnTo>
                      <a:pt x="135165" y="0"/>
                    </a:lnTo>
                    <a:close/>
                  </a:path>
                </a:pathLst>
              </a:custGeom>
              <a:solidFill>
                <a:srgbClr val="95AB2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7204" name="任意多边形 67"/>
              <p:cNvSpPr>
                <a:spLocks/>
              </p:cNvSpPr>
              <p:nvPr/>
            </p:nvSpPr>
            <p:spPr bwMode="auto">
              <a:xfrm rot="-332170">
                <a:off x="1288574" y="263161"/>
                <a:ext cx="756165" cy="572069"/>
              </a:xfrm>
              <a:custGeom>
                <a:avLst/>
                <a:gdLst>
                  <a:gd name="T0" fmla="*/ 0 w 756165"/>
                  <a:gd name="T1" fmla="*/ 0 h 572069"/>
                  <a:gd name="T2" fmla="*/ 174172 w 756165"/>
                  <a:gd name="T3" fmla="*/ 406400 h 572069"/>
                  <a:gd name="T4" fmla="*/ 459067 w 756165"/>
                  <a:gd name="T5" fmla="*/ 557607 h 572069"/>
                  <a:gd name="T6" fmla="*/ 755596 w 756165"/>
                  <a:gd name="T7" fmla="*/ 560578 h 572069"/>
                  <a:gd name="T8" fmla="*/ 484768 w 756165"/>
                  <a:gd name="T9" fmla="*/ 489921 h 572069"/>
                  <a:gd name="T10" fmla="*/ 0 w 756165"/>
                  <a:gd name="T11" fmla="*/ 0 h 5720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56165" h="572069">
                    <a:moveTo>
                      <a:pt x="0" y="0"/>
                    </a:moveTo>
                    <a:lnTo>
                      <a:pt x="174172" y="406400"/>
                    </a:lnTo>
                    <a:cubicBezTo>
                      <a:pt x="269137" y="456802"/>
                      <a:pt x="367972" y="533099"/>
                      <a:pt x="459067" y="557607"/>
                    </a:cubicBezTo>
                    <a:cubicBezTo>
                      <a:pt x="524878" y="570281"/>
                      <a:pt x="769499" y="581148"/>
                      <a:pt x="755596" y="560578"/>
                    </a:cubicBezTo>
                    <a:cubicBezTo>
                      <a:pt x="735456" y="537447"/>
                      <a:pt x="535284" y="528759"/>
                      <a:pt x="484768" y="48992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9E3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7205" name="任意多边形 69"/>
              <p:cNvSpPr>
                <a:spLocks/>
              </p:cNvSpPr>
              <p:nvPr/>
            </p:nvSpPr>
            <p:spPr bwMode="auto">
              <a:xfrm>
                <a:off x="1203727" y="0"/>
                <a:ext cx="244475" cy="334962"/>
              </a:xfrm>
              <a:custGeom>
                <a:avLst/>
                <a:gdLst>
                  <a:gd name="T0" fmla="*/ 0 w 244475"/>
                  <a:gd name="T1" fmla="*/ 322263 h 334962"/>
                  <a:gd name="T2" fmla="*/ 155575 w 244475"/>
                  <a:gd name="T3" fmla="*/ 12700 h 334962"/>
                  <a:gd name="T4" fmla="*/ 244475 w 244475"/>
                  <a:gd name="T5" fmla="*/ 0 h 334962"/>
                  <a:gd name="T6" fmla="*/ 100013 w 244475"/>
                  <a:gd name="T7" fmla="*/ 334962 h 334962"/>
                  <a:gd name="T8" fmla="*/ 0 w 244475"/>
                  <a:gd name="T9" fmla="*/ 322263 h 3349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475" h="334962">
                    <a:moveTo>
                      <a:pt x="0" y="322263"/>
                    </a:moveTo>
                    <a:lnTo>
                      <a:pt x="155575" y="12700"/>
                    </a:lnTo>
                    <a:lnTo>
                      <a:pt x="244475" y="0"/>
                    </a:lnTo>
                    <a:lnTo>
                      <a:pt x="100013" y="334962"/>
                    </a:lnTo>
                    <a:lnTo>
                      <a:pt x="0" y="322263"/>
                    </a:lnTo>
                    <a:close/>
                  </a:path>
                </a:pathLst>
              </a:custGeom>
              <a:solidFill>
                <a:srgbClr val="1716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7229" name="组合 91"/>
          <p:cNvGrpSpPr>
            <a:grpSpLocks/>
          </p:cNvGrpSpPr>
          <p:nvPr/>
        </p:nvGrpSpPr>
        <p:grpSpPr bwMode="auto">
          <a:xfrm>
            <a:off x="9885363" y="2905125"/>
            <a:ext cx="1531937" cy="2349500"/>
            <a:chOff x="0" y="0"/>
            <a:chExt cx="2280734" cy="3498846"/>
          </a:xfrm>
        </p:grpSpPr>
        <p:sp>
          <p:nvSpPr>
            <p:cNvPr id="7189" name="椭圆 73"/>
            <p:cNvSpPr>
              <a:spLocks/>
            </p:cNvSpPr>
            <p:nvPr/>
          </p:nvSpPr>
          <p:spPr bwMode="auto">
            <a:xfrm>
              <a:off x="0" y="0"/>
              <a:ext cx="2280734" cy="3498846"/>
            </a:xfrm>
            <a:custGeom>
              <a:avLst/>
              <a:gdLst>
                <a:gd name="T0" fmla="*/ 135316 w 2280734"/>
                <a:gd name="T1" fmla="*/ 1335439 h 3498846"/>
                <a:gd name="T2" fmla="*/ 1215315 w 2280734"/>
                <a:gd name="T3" fmla="*/ 126 h 3498846"/>
                <a:gd name="T4" fmla="*/ 2164686 w 2280734"/>
                <a:gd name="T5" fmla="*/ 1320924 h 3498846"/>
                <a:gd name="T6" fmla="*/ 2092173 w 2280734"/>
                <a:gd name="T7" fmla="*/ 2890228 h 3498846"/>
                <a:gd name="T8" fmla="*/ 1142743 w 2280734"/>
                <a:gd name="T9" fmla="*/ 3498064 h 3498846"/>
                <a:gd name="T10" fmla="*/ 190800 w 2280734"/>
                <a:gd name="T11" fmla="*/ 2890228 h 3498846"/>
                <a:gd name="T12" fmla="*/ 135316 w 2280734"/>
                <a:gd name="T13" fmla="*/ 1335439 h 34988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80734" h="3498846">
                  <a:moveTo>
                    <a:pt x="135316" y="1335439"/>
                  </a:moveTo>
                  <a:cubicBezTo>
                    <a:pt x="218983" y="853756"/>
                    <a:pt x="644858" y="-11969"/>
                    <a:pt x="1215315" y="126"/>
                  </a:cubicBezTo>
                  <a:cubicBezTo>
                    <a:pt x="1785772" y="12221"/>
                    <a:pt x="2025800" y="894879"/>
                    <a:pt x="2164686" y="1320924"/>
                  </a:cubicBezTo>
                  <a:cubicBezTo>
                    <a:pt x="2303572" y="1746969"/>
                    <a:pt x="2359259" y="2498345"/>
                    <a:pt x="2092173" y="2890228"/>
                  </a:cubicBezTo>
                  <a:cubicBezTo>
                    <a:pt x="1752515" y="3325654"/>
                    <a:pt x="1445123" y="3512579"/>
                    <a:pt x="1142743" y="3498064"/>
                  </a:cubicBezTo>
                  <a:cubicBezTo>
                    <a:pt x="840363" y="3483549"/>
                    <a:pt x="356285" y="3209542"/>
                    <a:pt x="190800" y="2890228"/>
                  </a:cubicBezTo>
                  <a:cubicBezTo>
                    <a:pt x="-148858" y="2382228"/>
                    <a:pt x="51649" y="1817122"/>
                    <a:pt x="135316" y="1335439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90" name="任意多边形 79"/>
            <p:cNvSpPr>
              <a:spLocks/>
            </p:cNvSpPr>
            <p:nvPr/>
          </p:nvSpPr>
          <p:spPr bwMode="auto">
            <a:xfrm>
              <a:off x="14363" y="2088251"/>
              <a:ext cx="2260332" cy="1403712"/>
            </a:xfrm>
            <a:custGeom>
              <a:avLst/>
              <a:gdLst>
                <a:gd name="T0" fmla="*/ 5191 w 2260332"/>
                <a:gd name="T1" fmla="*/ 0 h 1403712"/>
                <a:gd name="T2" fmla="*/ 39907 w 2260332"/>
                <a:gd name="T3" fmla="*/ 76706 h 1403712"/>
                <a:gd name="T4" fmla="*/ 437542 w 2260332"/>
                <a:gd name="T5" fmla="*/ 646345 h 1403712"/>
                <a:gd name="T6" fmla="*/ 1497084 w 2260332"/>
                <a:gd name="T7" fmla="*/ 718917 h 1403712"/>
                <a:gd name="T8" fmla="*/ 2202531 w 2260332"/>
                <a:gd name="T9" fmla="*/ 359745 h 1403712"/>
                <a:gd name="T10" fmla="*/ 2260332 w 2260332"/>
                <a:gd name="T11" fmla="*/ 292760 h 1403712"/>
                <a:gd name="T12" fmla="*/ 2235711 w 2260332"/>
                <a:gd name="T13" fmla="*/ 444477 h 1403712"/>
                <a:gd name="T14" fmla="*/ 2092173 w 2260332"/>
                <a:gd name="T15" fmla="*/ 795094 h 1403712"/>
                <a:gd name="T16" fmla="*/ 1142743 w 2260332"/>
                <a:gd name="T17" fmla="*/ 1402930 h 1403712"/>
                <a:gd name="T18" fmla="*/ 190800 w 2260332"/>
                <a:gd name="T19" fmla="*/ 795094 h 1403712"/>
                <a:gd name="T20" fmla="*/ 4311 w 2260332"/>
                <a:gd name="T21" fmla="*/ 7831 h 1403712"/>
                <a:gd name="T22" fmla="*/ 5191 w 2260332"/>
                <a:gd name="T23" fmla="*/ 0 h 14037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60332" h="1403712">
                  <a:moveTo>
                    <a:pt x="5191" y="0"/>
                  </a:moveTo>
                  <a:lnTo>
                    <a:pt x="39907" y="76706"/>
                  </a:lnTo>
                  <a:cubicBezTo>
                    <a:pt x="218695" y="472288"/>
                    <a:pt x="251578" y="546559"/>
                    <a:pt x="437542" y="646345"/>
                  </a:cubicBezTo>
                  <a:cubicBezTo>
                    <a:pt x="616552" y="747945"/>
                    <a:pt x="1143904" y="791489"/>
                    <a:pt x="1497084" y="718917"/>
                  </a:cubicBezTo>
                  <a:cubicBezTo>
                    <a:pt x="1641017" y="672351"/>
                    <a:pt x="1996089" y="559109"/>
                    <a:pt x="2202531" y="359745"/>
                  </a:cubicBezTo>
                  <a:lnTo>
                    <a:pt x="2260332" y="292760"/>
                  </a:lnTo>
                  <a:lnTo>
                    <a:pt x="2235711" y="444477"/>
                  </a:lnTo>
                  <a:cubicBezTo>
                    <a:pt x="2205543" y="576684"/>
                    <a:pt x="2158945" y="697123"/>
                    <a:pt x="2092173" y="795094"/>
                  </a:cubicBezTo>
                  <a:cubicBezTo>
                    <a:pt x="1752515" y="1230520"/>
                    <a:pt x="1445123" y="1417445"/>
                    <a:pt x="1142743" y="1402930"/>
                  </a:cubicBezTo>
                  <a:cubicBezTo>
                    <a:pt x="840363" y="1388415"/>
                    <a:pt x="356285" y="1114408"/>
                    <a:pt x="190800" y="795094"/>
                  </a:cubicBezTo>
                  <a:cubicBezTo>
                    <a:pt x="20971" y="541094"/>
                    <a:pt x="-13817" y="272818"/>
                    <a:pt x="4311" y="7831"/>
                  </a:cubicBezTo>
                  <a:lnTo>
                    <a:pt x="5191" y="0"/>
                  </a:lnTo>
                  <a:close/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91" name="任意多边形 80"/>
            <p:cNvSpPr>
              <a:spLocks/>
            </p:cNvSpPr>
            <p:nvPr/>
          </p:nvSpPr>
          <p:spPr bwMode="auto">
            <a:xfrm>
              <a:off x="1215827" y="2350736"/>
              <a:ext cx="1054378" cy="1148110"/>
            </a:xfrm>
            <a:custGeom>
              <a:avLst/>
              <a:gdLst>
                <a:gd name="T0" fmla="*/ 1054378 w 1054378"/>
                <a:gd name="T1" fmla="*/ 0 h 1148110"/>
                <a:gd name="T2" fmla="*/ 1017851 w 1054378"/>
                <a:gd name="T3" fmla="*/ 194579 h 1148110"/>
                <a:gd name="T4" fmla="*/ 874313 w 1054378"/>
                <a:gd name="T5" fmla="*/ 545196 h 1148110"/>
                <a:gd name="T6" fmla="*/ 153034 w 1054378"/>
                <a:gd name="T7" fmla="*/ 1125413 h 1148110"/>
                <a:gd name="T8" fmla="*/ 64613 w 1054378"/>
                <a:gd name="T9" fmla="*/ 1143587 h 1148110"/>
                <a:gd name="T10" fmla="*/ 0 w 1054378"/>
                <a:gd name="T11" fmla="*/ 1148110 h 1148110"/>
                <a:gd name="T12" fmla="*/ 546554 w 1054378"/>
                <a:gd name="T13" fmla="*/ 726742 h 1148110"/>
                <a:gd name="T14" fmla="*/ 907420 w 1054378"/>
                <a:gd name="T15" fmla="*/ 222438 h 1148110"/>
                <a:gd name="T16" fmla="*/ 964679 w 1054378"/>
                <a:gd name="T17" fmla="*/ 137382 h 1148110"/>
                <a:gd name="T18" fmla="*/ 996576 w 1054378"/>
                <a:gd name="T19" fmla="*/ 81272 h 1148110"/>
                <a:gd name="T20" fmla="*/ 1054378 w 1054378"/>
                <a:gd name="T21" fmla="*/ 0 h 11481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54378" h="1148110">
                  <a:moveTo>
                    <a:pt x="1054378" y="0"/>
                  </a:moveTo>
                  <a:lnTo>
                    <a:pt x="1017851" y="194579"/>
                  </a:lnTo>
                  <a:cubicBezTo>
                    <a:pt x="987683" y="326786"/>
                    <a:pt x="941085" y="447225"/>
                    <a:pt x="874313" y="545196"/>
                  </a:cubicBezTo>
                  <a:cubicBezTo>
                    <a:pt x="619570" y="871766"/>
                    <a:pt x="382976" y="1058553"/>
                    <a:pt x="153034" y="1125413"/>
                  </a:cubicBezTo>
                  <a:lnTo>
                    <a:pt x="64613" y="1143587"/>
                  </a:lnTo>
                  <a:lnTo>
                    <a:pt x="0" y="1148110"/>
                  </a:lnTo>
                  <a:cubicBezTo>
                    <a:pt x="255210" y="1048929"/>
                    <a:pt x="367544" y="854498"/>
                    <a:pt x="546554" y="726742"/>
                  </a:cubicBezTo>
                  <a:cubicBezTo>
                    <a:pt x="744482" y="504095"/>
                    <a:pt x="817393" y="406464"/>
                    <a:pt x="907420" y="222438"/>
                  </a:cubicBezTo>
                  <a:lnTo>
                    <a:pt x="964679" y="137382"/>
                  </a:lnTo>
                  <a:lnTo>
                    <a:pt x="996576" y="81272"/>
                  </a:lnTo>
                  <a:lnTo>
                    <a:pt x="1054378" y="0"/>
                  </a:lnTo>
                  <a:close/>
                </a:path>
              </a:pathLst>
            </a:custGeom>
            <a:solidFill>
              <a:srgbClr val="CBC8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92" name="任意多边形 90"/>
            <p:cNvSpPr>
              <a:spLocks/>
            </p:cNvSpPr>
            <p:nvPr/>
          </p:nvSpPr>
          <p:spPr bwMode="auto">
            <a:xfrm>
              <a:off x="236723" y="76861"/>
              <a:ext cx="706829" cy="913882"/>
            </a:xfrm>
            <a:custGeom>
              <a:avLst/>
              <a:gdLst>
                <a:gd name="T0" fmla="*/ 706829 w 706829"/>
                <a:gd name="T1" fmla="*/ 0 h 913882"/>
                <a:gd name="T2" fmla="*/ 666750 w 706829"/>
                <a:gd name="T3" fmla="*/ 94732 h 913882"/>
                <a:gd name="T4" fmla="*/ 285750 w 706829"/>
                <a:gd name="T5" fmla="*/ 532882 h 913882"/>
                <a:gd name="T6" fmla="*/ 0 w 706829"/>
                <a:gd name="T7" fmla="*/ 913882 h 913882"/>
                <a:gd name="T8" fmla="*/ 646918 w 706829"/>
                <a:gd name="T9" fmla="*/ 26595 h 913882"/>
                <a:gd name="T10" fmla="*/ 706829 w 706829"/>
                <a:gd name="T11" fmla="*/ 0 h 9138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06829" h="913882">
                  <a:moveTo>
                    <a:pt x="706829" y="0"/>
                  </a:moveTo>
                  <a:lnTo>
                    <a:pt x="666750" y="94732"/>
                  </a:lnTo>
                  <a:lnTo>
                    <a:pt x="285750" y="532882"/>
                  </a:lnTo>
                  <a:lnTo>
                    <a:pt x="0" y="913882"/>
                  </a:lnTo>
                  <a:cubicBezTo>
                    <a:pt x="323589" y="116470"/>
                    <a:pt x="596379" y="55657"/>
                    <a:pt x="646918" y="26595"/>
                  </a:cubicBezTo>
                  <a:lnTo>
                    <a:pt x="706829" y="0"/>
                  </a:lnTo>
                  <a:close/>
                </a:path>
              </a:pathLst>
            </a:custGeom>
            <a:solidFill>
              <a:srgbClr val="C4C3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93" name="任意多边形 89"/>
            <p:cNvSpPr>
              <a:spLocks/>
            </p:cNvSpPr>
            <p:nvPr/>
          </p:nvSpPr>
          <p:spPr bwMode="auto">
            <a:xfrm>
              <a:off x="1418957" y="37333"/>
              <a:ext cx="667070" cy="1037235"/>
            </a:xfrm>
            <a:custGeom>
              <a:avLst/>
              <a:gdLst>
                <a:gd name="T0" fmla="*/ 0 w 667070"/>
                <a:gd name="T1" fmla="*/ 0 h 1037235"/>
                <a:gd name="T2" fmla="*/ 275059 w 667070"/>
                <a:gd name="T3" fmla="*/ 225315 h 1037235"/>
                <a:gd name="T4" fmla="*/ 630629 w 667070"/>
                <a:gd name="T5" fmla="*/ 943195 h 1037235"/>
                <a:gd name="T6" fmla="*/ 667070 w 667070"/>
                <a:gd name="T7" fmla="*/ 1037235 h 1037235"/>
                <a:gd name="T8" fmla="*/ 460031 w 667070"/>
                <a:gd name="T9" fmla="*/ 711888 h 1037235"/>
                <a:gd name="T10" fmla="*/ 161581 w 667070"/>
                <a:gd name="T11" fmla="*/ 311838 h 1037235"/>
                <a:gd name="T12" fmla="*/ 0 w 667070"/>
                <a:gd name="T13" fmla="*/ 0 h 10372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7070" h="1037235">
                  <a:moveTo>
                    <a:pt x="0" y="0"/>
                  </a:moveTo>
                  <a:cubicBezTo>
                    <a:pt x="21836" y="11605"/>
                    <a:pt x="221473" y="150210"/>
                    <a:pt x="275059" y="225315"/>
                  </a:cubicBezTo>
                  <a:cubicBezTo>
                    <a:pt x="372349" y="333970"/>
                    <a:pt x="573373" y="688626"/>
                    <a:pt x="630629" y="943195"/>
                  </a:cubicBezTo>
                  <a:lnTo>
                    <a:pt x="667070" y="1037235"/>
                  </a:lnTo>
                  <a:lnTo>
                    <a:pt x="460031" y="711888"/>
                  </a:lnTo>
                  <a:lnTo>
                    <a:pt x="161581" y="3118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C3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7235" name="文本框 92"/>
          <p:cNvSpPr txBox="1">
            <a:spLocks noChangeArrowheads="1"/>
          </p:cNvSpPr>
          <p:nvPr/>
        </p:nvSpPr>
        <p:spPr bwMode="auto">
          <a:xfrm>
            <a:off x="4445000" y="679450"/>
            <a:ext cx="3671888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4400">
              <a:solidFill>
                <a:schemeClr val="bg1"/>
              </a:solidFill>
              <a:latin typeface="汉仪长美黑简" panose="02010609000101010101" pitchFamily="49" charset="-122"/>
              <a:ea typeface="汉仪长美黑简" panose="02010609000101010101" pitchFamily="49" charset="-122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创艺简细圆" pitchFamily="2" charset="-122"/>
              </a:rPr>
              <a:t>是一天中最重要的一餐</a:t>
            </a:r>
          </a:p>
        </p:txBody>
      </p:sp>
      <p:sp>
        <p:nvSpPr>
          <p:cNvPr id="7236" name="文本框 93"/>
          <p:cNvSpPr txBox="1">
            <a:spLocks noChangeArrowheads="1"/>
          </p:cNvSpPr>
          <p:nvPr/>
        </p:nvSpPr>
        <p:spPr bwMode="auto">
          <a:xfrm>
            <a:off x="5664200" y="322263"/>
            <a:ext cx="243046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400">
                <a:solidFill>
                  <a:schemeClr val="bg1"/>
                </a:solidFill>
                <a:latin typeface="汉仪长美黑简" panose="02010609000101010101" pitchFamily="49" charset="-122"/>
                <a:ea typeface="汉仪长美黑简" panose="02010609000101010101" pitchFamily="49" charset="-122"/>
              </a:rPr>
              <a:t>早餐</a:t>
            </a:r>
            <a:endParaRPr lang="en-US" altLang="zh-CN" sz="4400">
              <a:solidFill>
                <a:schemeClr val="bg1"/>
              </a:solidFill>
              <a:latin typeface="汉仪长美黑简" panose="02010609000101010101" pitchFamily="49" charset="-122"/>
              <a:ea typeface="汉仪长美黑简" panose="0201060900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44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 advTm="108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48148E-6 L 0.14688 -1.1444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344" y="-5722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3.125E-6 -3.7037E-6 L 0.14687 -1.1444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344" y="-5722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1.11111E-6 L 0.14688 -1.1444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344" y="-5722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79167E-6 -1.85185E-6 L 0.14921 -1.1622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461" y="-5812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5E-6 4.81481E-6 L 0.1569 -1.2222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839" y="-6111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2.08333E-7 3.33333E-6 L 0.14688 -1.1444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344" y="-5722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8.33333E-7 -1.85185E-6 L 0.14688 -1.1444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344" y="-5722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2.70833E-6 4.07407E-6 L 0.14688 -1.1444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344" y="-57222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54167E-6 -2.22222E-6 L 0.14688 -1.1444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344" y="-57222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4.16667E-6 -2.22045E-16 L 0.14688 -1.1444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344" y="-57222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2.70833E-6 4.81481E-6 L 0.14688 -1.1444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7344" y="-57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75E-6 -1.48148E-6 L 0.00117 -0.1206 " pathEditMode="relative" rAng="0" ptsTypes="AA">
                                      <p:cBhvr>
                                        <p:cTn id="39" dur="25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00" y="-590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0117 -0.1206 L -0.00118 0.12269 " pathEditMode="relative" rAng="0" ptsTypes="AA">
                                      <p:cBhvr>
                                        <p:cTn id="41" dur="25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22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3.75E-6 -4.81481E-6 L 0.00118 -0.1206 " pathEditMode="relative" rAng="0" ptsTypes="AA">
                                      <p:cBhvr>
                                        <p:cTn id="47" dur="25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00" y="-590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animMotion origin="layout" path="M 0.00118 -0.1206 L -0.00117 0.12269 " pathEditMode="relative" rAng="0" ptsTypes="AA">
                                      <p:cBhvr>
                                        <p:cTn id="49" dur="25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220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2.29167E-6 -4.81481E-6 L 0.00117 -0.1206 " pathEditMode="relative" rAng="0" ptsTypes="AA">
                                      <p:cBhvr>
                                        <p:cTn id="55" dur="25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00" y="-590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animMotion origin="layout" path="M 0.00117 -0.1206 L -0.00117 0.12269 " pathEditMode="relative" rAng="0" ptsTypes="AA">
                                      <p:cBhvr>
                                        <p:cTn id="57" dur="25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220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08333E-7 -2.96296E-6 L 0.00039 -0.10509 " pathEditMode="relative" rAng="0" ptsTypes="AA">
                                      <p:cBhvr>
                                        <p:cTn id="63" dur="250" fill="hold"/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520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animMotion origin="layout" path="M 0.00039 -0.10509 L -0.00169 0.13148 " pathEditMode="relative" rAng="0" ptsTypes="AA">
                                      <p:cBhvr>
                                        <p:cTn id="65" dur="250" fill="hold"/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1800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2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0" presetClass="path" presetSubtype="0" accel="50000" decel="500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2.29167E-6 2.59259E-6 L 0.00117 -0.1206 " pathEditMode="relative" rAng="0" ptsTypes="AA">
                                      <p:cBhvr>
                                        <p:cTn id="71" dur="250" fill="hold"/>
                                        <p:tgtEl>
                                          <p:spTgt spid="722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00" y="-5900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0" presetClass="path" presetSubtype="0" accel="50000" decel="50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Motion origin="layout" path="M 0.00117 -0.1206 L -0.00117 0.12268 " pathEditMode="relative" rAng="0" ptsTypes="AA">
                                      <p:cBhvr>
                                        <p:cTn id="73" dur="250" fill="hold"/>
                                        <p:tgtEl>
                                          <p:spTgt spid="722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220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6" presetClass="emph" presetSubtype="0" repeatCount="5000" accel="38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75" dur="500" fill="hold"/>
                                        <p:tgtEl>
                                          <p:spTgt spid="7182"/>
                                        </p:tgtEl>
                                      </p:cBhvr>
                                      <p:by x="135000" y="13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repeatCount="5000" accel="38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77" dur="500" fill="hold"/>
                                        <p:tgtEl>
                                          <p:spTgt spid="7206"/>
                                        </p:tgtEl>
                                      </p:cBhvr>
                                      <p:by x="135000" y="135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6" presetClass="emph" presetSubtype="0" repeatCount="5000" accel="38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79" dur="500" fill="hold"/>
                                        <p:tgtEl>
                                          <p:spTgt spid="7210"/>
                                        </p:tgtEl>
                                      </p:cBhvr>
                                      <p:by x="135000" y="135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6" presetClass="emph" presetSubtype="0" repeatCount="5000" accel="38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81" dur="500" fill="hold"/>
                                        <p:tgtEl>
                                          <p:spTgt spid="7216"/>
                                        </p:tgtEl>
                                      </p:cBhvr>
                                      <p:by x="135000" y="13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6" presetClass="emph" presetSubtype="0" repeatCount="5000" accel="38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83" dur="500" fill="hold"/>
                                        <p:tgtEl>
                                          <p:spTgt spid="7229"/>
                                        </p:tgtEl>
                                      </p:cBhvr>
                                      <p:by x="135000" y="135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6" presetClass="emph" presetSubtype="0" repeatCount="5000" accel="38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85" dur="500" fill="hold"/>
                                        <p:tgtEl>
                                          <p:spTgt spid="7182"/>
                                        </p:tgtEl>
                                      </p:cBhvr>
                                      <p:by x="74000" y="74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6" presetClass="emph" presetSubtype="0" repeatCount="5000" accel="38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87" dur="500" fill="hold"/>
                                        <p:tgtEl>
                                          <p:spTgt spid="7206"/>
                                        </p:tgtEl>
                                      </p:cBhvr>
                                      <p:by x="74000" y="74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6" presetClass="emph" presetSubtype="0" repeatCount="5000" accel="38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89" dur="500" fill="hold"/>
                                        <p:tgtEl>
                                          <p:spTgt spid="7210"/>
                                        </p:tgtEl>
                                      </p:cBhvr>
                                      <p:by x="74000" y="74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6" presetClass="emph" presetSubtype="0" repeatCount="5000" accel="38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91" dur="500" fill="hold"/>
                                        <p:tgtEl>
                                          <p:spTgt spid="7216"/>
                                        </p:tgtEl>
                                      </p:cBhvr>
                                      <p:by x="74000" y="74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6" presetClass="emph" presetSubtype="0" repeatCount="5000" accel="38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93" dur="500" fill="hold"/>
                                        <p:tgtEl>
                                          <p:spTgt spid="7229"/>
                                        </p:tgtEl>
                                      </p:cBhvr>
                                      <p:by x="74000" y="74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50"/>
                                        <p:tgtEl>
                                          <p:spTgt spid="7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350" fill="hold"/>
                                        <p:tgtEl>
                                          <p:spTgt spid="7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50" fill="hold"/>
                                        <p:tgtEl>
                                          <p:spTgt spid="7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 autoUpdateAnimBg="0"/>
      <p:bldP spid="7171" grpId="0" animBg="1" autoUpdateAnimBg="0"/>
      <p:bldP spid="7172" grpId="0" animBg="1" autoUpdateAnimBg="0"/>
      <p:bldP spid="7173" grpId="0" animBg="1" autoUpdateAnimBg="0"/>
      <p:bldP spid="7174" grpId="0" animBg="1" autoUpdateAnimBg="0"/>
      <p:bldP spid="7175" grpId="0" animBg="1" autoUpdateAnimBg="0"/>
      <p:bldP spid="7176" grpId="0" animBg="1" autoUpdateAnimBg="0"/>
      <p:bldP spid="7177" grpId="0" animBg="1" autoUpdateAnimBg="0"/>
      <p:bldP spid="7178" grpId="0" animBg="1" autoUpdateAnimBg="0"/>
      <p:bldP spid="7179" grpId="0" animBg="1" autoUpdateAnimBg="0"/>
      <p:bldP spid="7180" grpId="0" animBg="1" autoUpdateAnimBg="0"/>
      <p:bldP spid="7181" grpId="0" animBg="1" autoUpdateAnimBg="0"/>
      <p:bldP spid="7235" grpId="0" autoUpdateAnimBg="0"/>
      <p:bldP spid="723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组合 68"/>
          <p:cNvGrpSpPr/>
          <p:nvPr/>
        </p:nvGrpSpPr>
        <p:grpSpPr>
          <a:xfrm>
            <a:off x="0" y="-219456"/>
            <a:ext cx="12192000" cy="7316320"/>
            <a:chOff x="0" y="-201168"/>
            <a:chExt cx="12192000" cy="7316320"/>
          </a:xfrm>
        </p:grpSpPr>
        <p:sp>
          <p:nvSpPr>
            <p:cNvPr id="70" name="矩形 69"/>
            <p:cNvSpPr/>
            <p:nvPr/>
          </p:nvSpPr>
          <p:spPr bwMode="auto">
            <a:xfrm>
              <a:off x="0" y="-201168"/>
              <a:ext cx="12192000" cy="2998907"/>
            </a:xfrm>
            <a:prstGeom prst="rect">
              <a:avLst/>
            </a:prstGeom>
            <a:solidFill>
              <a:srgbClr val="4F4E5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0" y="2478497"/>
              <a:ext cx="12192000" cy="4636655"/>
              <a:chOff x="0" y="2478497"/>
              <a:chExt cx="12192000" cy="4636655"/>
            </a:xfrm>
          </p:grpSpPr>
          <p:sp>
            <p:nvSpPr>
              <p:cNvPr id="72" name="矩形 71"/>
              <p:cNvSpPr/>
              <p:nvPr/>
            </p:nvSpPr>
            <p:spPr bwMode="auto">
              <a:xfrm>
                <a:off x="0" y="2761163"/>
                <a:ext cx="12192000" cy="4353989"/>
              </a:xfrm>
              <a:prstGeom prst="rect">
                <a:avLst/>
              </a:prstGeom>
              <a:solidFill>
                <a:srgbClr val="302F34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" name="任意多边形 72"/>
              <p:cNvSpPr/>
              <p:nvPr/>
            </p:nvSpPr>
            <p:spPr bwMode="auto">
              <a:xfrm>
                <a:off x="4347703" y="2478497"/>
                <a:ext cx="503125" cy="290286"/>
              </a:xfrm>
              <a:custGeom>
                <a:avLst/>
                <a:gdLst>
                  <a:gd name="connsiteX0" fmla="*/ 449943 w 449943"/>
                  <a:gd name="connsiteY0" fmla="*/ 290286 h 290286"/>
                  <a:gd name="connsiteX1" fmla="*/ 101600 w 449943"/>
                  <a:gd name="connsiteY1" fmla="*/ 0 h 290286"/>
                  <a:gd name="connsiteX2" fmla="*/ 0 w 449943"/>
                  <a:gd name="connsiteY2" fmla="*/ 246743 h 290286"/>
                  <a:gd name="connsiteX3" fmla="*/ 449943 w 449943"/>
                  <a:gd name="connsiteY3" fmla="*/ 290286 h 290286"/>
                  <a:gd name="connsiteX0" fmla="*/ 449943 w 449943"/>
                  <a:gd name="connsiteY0" fmla="*/ 290286 h 290286"/>
                  <a:gd name="connsiteX1" fmla="*/ 101600 w 449943"/>
                  <a:gd name="connsiteY1" fmla="*/ 0 h 290286"/>
                  <a:gd name="connsiteX2" fmla="*/ 0 w 449943"/>
                  <a:gd name="connsiteY2" fmla="*/ 278493 h 290286"/>
                  <a:gd name="connsiteX3" fmla="*/ 449943 w 449943"/>
                  <a:gd name="connsiteY3" fmla="*/ 290286 h 290286"/>
                  <a:gd name="connsiteX0" fmla="*/ 443593 w 443593"/>
                  <a:gd name="connsiteY0" fmla="*/ 290286 h 290286"/>
                  <a:gd name="connsiteX1" fmla="*/ 95250 w 443593"/>
                  <a:gd name="connsiteY1" fmla="*/ 0 h 290286"/>
                  <a:gd name="connsiteX2" fmla="*/ 0 w 443593"/>
                  <a:gd name="connsiteY2" fmla="*/ 288018 h 290286"/>
                  <a:gd name="connsiteX3" fmla="*/ 443593 w 443593"/>
                  <a:gd name="connsiteY3" fmla="*/ 290286 h 290286"/>
                  <a:gd name="connsiteX0" fmla="*/ 443593 w 443593"/>
                  <a:gd name="connsiteY0" fmla="*/ 220436 h 220436"/>
                  <a:gd name="connsiteX1" fmla="*/ 114300 w 443593"/>
                  <a:gd name="connsiteY1" fmla="*/ 0 h 220436"/>
                  <a:gd name="connsiteX2" fmla="*/ 0 w 443593"/>
                  <a:gd name="connsiteY2" fmla="*/ 218168 h 220436"/>
                  <a:gd name="connsiteX3" fmla="*/ 443593 w 443593"/>
                  <a:gd name="connsiteY3" fmla="*/ 220436 h 220436"/>
                  <a:gd name="connsiteX0" fmla="*/ 443593 w 443593"/>
                  <a:gd name="connsiteY0" fmla="*/ 271236 h 271236"/>
                  <a:gd name="connsiteX1" fmla="*/ 98425 w 443593"/>
                  <a:gd name="connsiteY1" fmla="*/ 0 h 271236"/>
                  <a:gd name="connsiteX2" fmla="*/ 0 w 443593"/>
                  <a:gd name="connsiteY2" fmla="*/ 268968 h 271236"/>
                  <a:gd name="connsiteX3" fmla="*/ 443593 w 443593"/>
                  <a:gd name="connsiteY3" fmla="*/ 271236 h 271236"/>
                  <a:gd name="connsiteX0" fmla="*/ 455500 w 455500"/>
                  <a:gd name="connsiteY0" fmla="*/ 271236 h 283255"/>
                  <a:gd name="connsiteX1" fmla="*/ 110332 w 455500"/>
                  <a:gd name="connsiteY1" fmla="*/ 0 h 283255"/>
                  <a:gd name="connsiteX2" fmla="*/ 0 w 455500"/>
                  <a:gd name="connsiteY2" fmla="*/ 283255 h 283255"/>
                  <a:gd name="connsiteX3" fmla="*/ 455500 w 455500"/>
                  <a:gd name="connsiteY3" fmla="*/ 271236 h 283255"/>
                  <a:gd name="connsiteX0" fmla="*/ 503125 w 503125"/>
                  <a:gd name="connsiteY0" fmla="*/ 287905 h 287905"/>
                  <a:gd name="connsiteX1" fmla="*/ 110332 w 503125"/>
                  <a:gd name="connsiteY1" fmla="*/ 0 h 287905"/>
                  <a:gd name="connsiteX2" fmla="*/ 0 w 503125"/>
                  <a:gd name="connsiteY2" fmla="*/ 283255 h 287905"/>
                  <a:gd name="connsiteX3" fmla="*/ 503125 w 503125"/>
                  <a:gd name="connsiteY3" fmla="*/ 287905 h 287905"/>
                  <a:gd name="connsiteX0" fmla="*/ 503125 w 503125"/>
                  <a:gd name="connsiteY0" fmla="*/ 228373 h 228373"/>
                  <a:gd name="connsiteX1" fmla="*/ 115095 w 503125"/>
                  <a:gd name="connsiteY1" fmla="*/ 0 h 228373"/>
                  <a:gd name="connsiteX2" fmla="*/ 0 w 503125"/>
                  <a:gd name="connsiteY2" fmla="*/ 223723 h 228373"/>
                  <a:gd name="connsiteX3" fmla="*/ 503125 w 503125"/>
                  <a:gd name="connsiteY3" fmla="*/ 228373 h 228373"/>
                  <a:gd name="connsiteX0" fmla="*/ 503125 w 503125"/>
                  <a:gd name="connsiteY0" fmla="*/ 290286 h 290286"/>
                  <a:gd name="connsiteX1" fmla="*/ 112713 w 503125"/>
                  <a:gd name="connsiteY1" fmla="*/ 0 h 290286"/>
                  <a:gd name="connsiteX2" fmla="*/ 0 w 503125"/>
                  <a:gd name="connsiteY2" fmla="*/ 285636 h 290286"/>
                  <a:gd name="connsiteX3" fmla="*/ 503125 w 503125"/>
                  <a:gd name="connsiteY3" fmla="*/ 290286 h 290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3125" h="290286">
                    <a:moveTo>
                      <a:pt x="503125" y="290286"/>
                    </a:moveTo>
                    <a:lnTo>
                      <a:pt x="112713" y="0"/>
                    </a:lnTo>
                    <a:lnTo>
                      <a:pt x="0" y="285636"/>
                    </a:lnTo>
                    <a:lnTo>
                      <a:pt x="503125" y="290286"/>
                    </a:lnTo>
                    <a:close/>
                  </a:path>
                </a:pathLst>
              </a:custGeom>
              <a:solidFill>
                <a:srgbClr val="302F34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82" name="矩形 96"/>
          <p:cNvSpPr>
            <a:spLocks noChangeArrowheads="1"/>
          </p:cNvSpPr>
          <p:nvPr/>
        </p:nvSpPr>
        <p:spPr bwMode="auto">
          <a:xfrm rot="773248">
            <a:off x="328613" y="-3073400"/>
            <a:ext cx="2055812" cy="12501563"/>
          </a:xfrm>
          <a:custGeom>
            <a:avLst/>
            <a:gdLst>
              <a:gd name="T0" fmla="*/ 10696 w 2055813"/>
              <a:gd name="T1" fmla="*/ 388398 h 12501563"/>
              <a:gd name="T2" fmla="*/ 2055811 w 2055813"/>
              <a:gd name="T3" fmla="*/ 0 h 12501563"/>
              <a:gd name="T4" fmla="*/ 2055811 w 2055813"/>
              <a:gd name="T5" fmla="*/ 12501563 h 12501563"/>
              <a:gd name="T6" fmla="*/ 0 w 2055813"/>
              <a:gd name="T7" fmla="*/ 12501563 h 12501563"/>
              <a:gd name="T8" fmla="*/ 10696 w 2055813"/>
              <a:gd name="T9" fmla="*/ 388398 h 125015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55813" h="12501563">
                <a:moveTo>
                  <a:pt x="10696" y="388398"/>
                </a:moveTo>
                <a:lnTo>
                  <a:pt x="2055813" y="0"/>
                </a:lnTo>
                <a:lnTo>
                  <a:pt x="2055813" y="12501563"/>
                </a:lnTo>
                <a:lnTo>
                  <a:pt x="0" y="12501563"/>
                </a:lnTo>
                <a:cubicBezTo>
                  <a:pt x="3565" y="8463841"/>
                  <a:pt x="7131" y="4426120"/>
                  <a:pt x="10696" y="388398"/>
                </a:cubicBezTo>
                <a:close/>
              </a:path>
            </a:pathLst>
          </a:custGeom>
          <a:solidFill>
            <a:srgbClr val="3A312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" name="矩形 95"/>
          <p:cNvSpPr>
            <a:spLocks noChangeArrowheads="1"/>
          </p:cNvSpPr>
          <p:nvPr/>
        </p:nvSpPr>
        <p:spPr bwMode="auto">
          <a:xfrm rot="773248">
            <a:off x="-1377950" y="-3370263"/>
            <a:ext cx="2090738" cy="12695238"/>
          </a:xfrm>
          <a:custGeom>
            <a:avLst/>
            <a:gdLst>
              <a:gd name="T0" fmla="*/ 0 w 2090753"/>
              <a:gd name="T1" fmla="*/ 359756 h 12695238"/>
              <a:gd name="T2" fmla="*/ 2090723 w 2090753"/>
              <a:gd name="T3" fmla="*/ 0 h 12695238"/>
              <a:gd name="T4" fmla="*/ 2090723 w 2090753"/>
              <a:gd name="T5" fmla="*/ 12695238 h 12695238"/>
              <a:gd name="T6" fmla="*/ 34941 w 2090753"/>
              <a:gd name="T7" fmla="*/ 12695238 h 12695238"/>
              <a:gd name="T8" fmla="*/ 0 w 2090753"/>
              <a:gd name="T9" fmla="*/ 359756 h 126952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90753" h="12695238">
                <a:moveTo>
                  <a:pt x="0" y="359756"/>
                </a:moveTo>
                <a:lnTo>
                  <a:pt x="2090753" y="0"/>
                </a:lnTo>
                <a:lnTo>
                  <a:pt x="2090753" y="12695238"/>
                </a:lnTo>
                <a:lnTo>
                  <a:pt x="34941" y="12695238"/>
                </a:lnTo>
                <a:lnTo>
                  <a:pt x="0" y="359756"/>
                </a:lnTo>
                <a:close/>
              </a:path>
            </a:pathLst>
          </a:custGeom>
          <a:solidFill>
            <a:srgbClr val="1F1B0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0" name="矩形 94"/>
          <p:cNvSpPr>
            <a:spLocks noChangeArrowheads="1"/>
          </p:cNvSpPr>
          <p:nvPr/>
        </p:nvSpPr>
        <p:spPr bwMode="auto">
          <a:xfrm rot="773248">
            <a:off x="-2306638" y="-3354388"/>
            <a:ext cx="2055813" cy="12041188"/>
          </a:xfrm>
          <a:custGeom>
            <a:avLst/>
            <a:gdLst>
              <a:gd name="T0" fmla="*/ 27692 w 2055813"/>
              <a:gd name="T1" fmla="*/ 462679 h 12041187"/>
              <a:gd name="T2" fmla="*/ 2055813 w 2055813"/>
              <a:gd name="T3" fmla="*/ 0 h 12041187"/>
              <a:gd name="T4" fmla="*/ 2055813 w 2055813"/>
              <a:gd name="T5" fmla="*/ 12041189 h 12041187"/>
              <a:gd name="T6" fmla="*/ 0 w 2055813"/>
              <a:gd name="T7" fmla="*/ 12041189 h 12041187"/>
              <a:gd name="T8" fmla="*/ 27692 w 2055813"/>
              <a:gd name="T9" fmla="*/ 462679 h 120411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55813" h="12041187">
                <a:moveTo>
                  <a:pt x="27692" y="462679"/>
                </a:moveTo>
                <a:lnTo>
                  <a:pt x="2055813" y="0"/>
                </a:lnTo>
                <a:lnTo>
                  <a:pt x="2055813" y="12041187"/>
                </a:lnTo>
                <a:lnTo>
                  <a:pt x="0" y="12041187"/>
                </a:lnTo>
                <a:cubicBezTo>
                  <a:pt x="9231" y="8181684"/>
                  <a:pt x="18461" y="4322182"/>
                  <a:pt x="27692" y="462679"/>
                </a:cubicBezTo>
                <a:close/>
              </a:path>
            </a:pathLst>
          </a:custGeom>
          <a:solidFill>
            <a:srgbClr val="3A312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3" name="矩形 97"/>
          <p:cNvSpPr>
            <a:spLocks noChangeArrowheads="1"/>
          </p:cNvSpPr>
          <p:nvPr/>
        </p:nvSpPr>
        <p:spPr bwMode="auto">
          <a:xfrm rot="773248">
            <a:off x="2114550" y="-3006725"/>
            <a:ext cx="2055813" cy="12590463"/>
          </a:xfrm>
          <a:custGeom>
            <a:avLst/>
            <a:gdLst>
              <a:gd name="T0" fmla="*/ 10697 w 2055813"/>
              <a:gd name="T1" fmla="*/ 388398 h 12590463"/>
              <a:gd name="T2" fmla="*/ 2055813 w 2055813"/>
              <a:gd name="T3" fmla="*/ 0 h 12590463"/>
              <a:gd name="T4" fmla="*/ 2055813 w 2055813"/>
              <a:gd name="T5" fmla="*/ 12590463 h 12590463"/>
              <a:gd name="T6" fmla="*/ 0 w 2055813"/>
              <a:gd name="T7" fmla="*/ 12590463 h 12590463"/>
              <a:gd name="T8" fmla="*/ 10697 w 2055813"/>
              <a:gd name="T9" fmla="*/ 388398 h 125904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55813" h="12590463">
                <a:moveTo>
                  <a:pt x="10697" y="388398"/>
                </a:moveTo>
                <a:lnTo>
                  <a:pt x="2055813" y="0"/>
                </a:lnTo>
                <a:lnTo>
                  <a:pt x="2055813" y="12590463"/>
                </a:lnTo>
                <a:lnTo>
                  <a:pt x="0" y="12590463"/>
                </a:lnTo>
                <a:cubicBezTo>
                  <a:pt x="3566" y="8523108"/>
                  <a:pt x="7131" y="4455753"/>
                  <a:pt x="10697" y="388398"/>
                </a:cubicBezTo>
                <a:close/>
              </a:path>
            </a:pathLst>
          </a:custGeom>
          <a:solidFill>
            <a:srgbClr val="1F1B0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4" name="矩形 98"/>
          <p:cNvSpPr>
            <a:spLocks noChangeArrowheads="1"/>
          </p:cNvSpPr>
          <p:nvPr/>
        </p:nvSpPr>
        <p:spPr bwMode="auto">
          <a:xfrm rot="773248">
            <a:off x="3462338" y="-2979738"/>
            <a:ext cx="2065337" cy="12717463"/>
          </a:xfrm>
          <a:custGeom>
            <a:avLst/>
            <a:gdLst>
              <a:gd name="T0" fmla="*/ 0 w 2065261"/>
              <a:gd name="T1" fmla="*/ 471177 h 12717463"/>
              <a:gd name="T2" fmla="*/ 2065413 w 2065261"/>
              <a:gd name="T3" fmla="*/ 0 h 12717463"/>
              <a:gd name="T4" fmla="*/ 2065413 w 2065261"/>
              <a:gd name="T5" fmla="*/ 12717463 h 12717463"/>
              <a:gd name="T6" fmla="*/ 9449 w 2065261"/>
              <a:gd name="T7" fmla="*/ 12717463 h 12717463"/>
              <a:gd name="T8" fmla="*/ 0 w 2065261"/>
              <a:gd name="T9" fmla="*/ 471177 h 127174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65261" h="12717463">
                <a:moveTo>
                  <a:pt x="0" y="471177"/>
                </a:moveTo>
                <a:lnTo>
                  <a:pt x="2065261" y="0"/>
                </a:lnTo>
                <a:lnTo>
                  <a:pt x="2065261" y="12717463"/>
                </a:lnTo>
                <a:lnTo>
                  <a:pt x="9449" y="12717463"/>
                </a:lnTo>
                <a:cubicBezTo>
                  <a:pt x="6299" y="8635368"/>
                  <a:pt x="3150" y="4553272"/>
                  <a:pt x="0" y="471177"/>
                </a:cubicBezTo>
                <a:close/>
              </a:path>
            </a:pathLst>
          </a:custGeom>
          <a:solidFill>
            <a:srgbClr val="3A312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5" name="矩形 99"/>
          <p:cNvSpPr>
            <a:spLocks noChangeArrowheads="1"/>
          </p:cNvSpPr>
          <p:nvPr/>
        </p:nvSpPr>
        <p:spPr bwMode="auto">
          <a:xfrm rot="773248">
            <a:off x="4914900" y="-2997200"/>
            <a:ext cx="2055813" cy="12442825"/>
          </a:xfrm>
          <a:custGeom>
            <a:avLst/>
            <a:gdLst>
              <a:gd name="T0" fmla="*/ 56334 w 2055813"/>
              <a:gd name="T1" fmla="*/ 417041 h 12442825"/>
              <a:gd name="T2" fmla="*/ 2055813 w 2055813"/>
              <a:gd name="T3" fmla="*/ 0 h 12442825"/>
              <a:gd name="T4" fmla="*/ 2055813 w 2055813"/>
              <a:gd name="T5" fmla="*/ 12442825 h 12442825"/>
              <a:gd name="T6" fmla="*/ 0 w 2055813"/>
              <a:gd name="T7" fmla="*/ 12442825 h 12442825"/>
              <a:gd name="T8" fmla="*/ 56334 w 2055813"/>
              <a:gd name="T9" fmla="*/ 417041 h 124428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55813" h="12442825">
                <a:moveTo>
                  <a:pt x="56334" y="417041"/>
                </a:moveTo>
                <a:lnTo>
                  <a:pt x="2055813" y="0"/>
                </a:lnTo>
                <a:lnTo>
                  <a:pt x="2055813" y="12442825"/>
                </a:lnTo>
                <a:lnTo>
                  <a:pt x="0" y="12442825"/>
                </a:lnTo>
                <a:lnTo>
                  <a:pt x="56334" y="417041"/>
                </a:lnTo>
                <a:close/>
              </a:path>
            </a:pathLst>
          </a:custGeom>
          <a:solidFill>
            <a:srgbClr val="1F1B0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6" name="矩形 100"/>
          <p:cNvSpPr>
            <a:spLocks noChangeArrowheads="1"/>
          </p:cNvSpPr>
          <p:nvPr/>
        </p:nvSpPr>
        <p:spPr bwMode="auto">
          <a:xfrm rot="773248">
            <a:off x="6249988" y="-2398713"/>
            <a:ext cx="2109787" cy="11830051"/>
          </a:xfrm>
          <a:custGeom>
            <a:avLst/>
            <a:gdLst>
              <a:gd name="T0" fmla="*/ 0 w 2110898"/>
              <a:gd name="T1" fmla="*/ 442534 h 11830050"/>
              <a:gd name="T2" fmla="*/ 2108677 w 2110898"/>
              <a:gd name="T3" fmla="*/ 0 h 11830050"/>
              <a:gd name="T4" fmla="*/ 2108677 w 2110898"/>
              <a:gd name="T5" fmla="*/ 11830052 h 11830050"/>
              <a:gd name="T6" fmla="*/ 55028 w 2110898"/>
              <a:gd name="T7" fmla="*/ 11830052 h 11830050"/>
              <a:gd name="T8" fmla="*/ 0 w 2110898"/>
              <a:gd name="T9" fmla="*/ 442534 h 118300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10898" h="11830050">
                <a:moveTo>
                  <a:pt x="0" y="442534"/>
                </a:moveTo>
                <a:lnTo>
                  <a:pt x="2110898" y="0"/>
                </a:lnTo>
                <a:lnTo>
                  <a:pt x="2110898" y="11830050"/>
                </a:lnTo>
                <a:lnTo>
                  <a:pt x="55086" y="11830050"/>
                </a:lnTo>
                <a:lnTo>
                  <a:pt x="0" y="442534"/>
                </a:lnTo>
                <a:close/>
              </a:path>
            </a:pathLst>
          </a:custGeom>
          <a:solidFill>
            <a:srgbClr val="3A312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7" name="矩形 101"/>
          <p:cNvSpPr>
            <a:spLocks noChangeArrowheads="1"/>
          </p:cNvSpPr>
          <p:nvPr/>
        </p:nvSpPr>
        <p:spPr bwMode="auto">
          <a:xfrm rot="773248">
            <a:off x="7604125" y="-2749550"/>
            <a:ext cx="2065338" cy="11828463"/>
          </a:xfrm>
          <a:custGeom>
            <a:avLst/>
            <a:gdLst>
              <a:gd name="T0" fmla="*/ 0 w 2065262"/>
              <a:gd name="T1" fmla="*/ 471176 h 11828462"/>
              <a:gd name="T2" fmla="*/ 2065414 w 2065262"/>
              <a:gd name="T3" fmla="*/ 0 h 11828462"/>
              <a:gd name="T4" fmla="*/ 2065414 w 2065262"/>
              <a:gd name="T5" fmla="*/ 11828464 h 11828462"/>
              <a:gd name="T6" fmla="*/ 9449 w 2065262"/>
              <a:gd name="T7" fmla="*/ 11828464 h 11828462"/>
              <a:gd name="T8" fmla="*/ 0 w 2065262"/>
              <a:gd name="T9" fmla="*/ 471176 h 118284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65262" h="11828462">
                <a:moveTo>
                  <a:pt x="0" y="471176"/>
                </a:moveTo>
                <a:lnTo>
                  <a:pt x="2065262" y="0"/>
                </a:lnTo>
                <a:lnTo>
                  <a:pt x="2065262" y="11828462"/>
                </a:lnTo>
                <a:lnTo>
                  <a:pt x="9449" y="11828462"/>
                </a:lnTo>
                <a:cubicBezTo>
                  <a:pt x="6299" y="8042700"/>
                  <a:pt x="3150" y="4256938"/>
                  <a:pt x="0" y="471176"/>
                </a:cubicBezTo>
                <a:close/>
              </a:path>
            </a:pathLst>
          </a:custGeom>
          <a:solidFill>
            <a:srgbClr val="1F1B0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8" name="矩形 102"/>
          <p:cNvSpPr>
            <a:spLocks noChangeArrowheads="1"/>
          </p:cNvSpPr>
          <p:nvPr/>
        </p:nvSpPr>
        <p:spPr bwMode="auto">
          <a:xfrm rot="773248">
            <a:off x="8966200" y="-2836863"/>
            <a:ext cx="2055813" cy="11828463"/>
          </a:xfrm>
          <a:custGeom>
            <a:avLst/>
            <a:gdLst>
              <a:gd name="T0" fmla="*/ 118968 w 2055812"/>
              <a:gd name="T1" fmla="*/ 519964 h 11828462"/>
              <a:gd name="T2" fmla="*/ 2055814 w 2055812"/>
              <a:gd name="T3" fmla="*/ 0 h 11828462"/>
              <a:gd name="T4" fmla="*/ 2055814 w 2055812"/>
              <a:gd name="T5" fmla="*/ 11828464 h 11828462"/>
              <a:gd name="T6" fmla="*/ 0 w 2055812"/>
              <a:gd name="T7" fmla="*/ 11828464 h 11828462"/>
              <a:gd name="T8" fmla="*/ 118968 w 2055812"/>
              <a:gd name="T9" fmla="*/ 519964 h 118284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55812" h="11828462">
                <a:moveTo>
                  <a:pt x="118968" y="519964"/>
                </a:moveTo>
                <a:lnTo>
                  <a:pt x="2055812" y="0"/>
                </a:lnTo>
                <a:lnTo>
                  <a:pt x="2055812" y="11828462"/>
                </a:lnTo>
                <a:lnTo>
                  <a:pt x="0" y="11828462"/>
                </a:lnTo>
                <a:lnTo>
                  <a:pt x="118968" y="519964"/>
                </a:lnTo>
                <a:close/>
              </a:path>
            </a:pathLst>
          </a:custGeom>
          <a:solidFill>
            <a:srgbClr val="3A312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9" name="矩形 103"/>
          <p:cNvSpPr>
            <a:spLocks noChangeArrowheads="1"/>
          </p:cNvSpPr>
          <p:nvPr/>
        </p:nvSpPr>
        <p:spPr bwMode="auto">
          <a:xfrm rot="773248">
            <a:off x="10352088" y="-2481263"/>
            <a:ext cx="2071687" cy="11828463"/>
          </a:xfrm>
          <a:custGeom>
            <a:avLst/>
            <a:gdLst>
              <a:gd name="T0" fmla="*/ 0 w 2072171"/>
              <a:gd name="T1" fmla="*/ 434035 h 11828462"/>
              <a:gd name="T2" fmla="*/ 2071203 w 2072171"/>
              <a:gd name="T3" fmla="*/ 0 h 11828462"/>
              <a:gd name="T4" fmla="*/ 2071203 w 2072171"/>
              <a:gd name="T5" fmla="*/ 11828464 h 11828462"/>
              <a:gd name="T6" fmla="*/ 17938 w 2072171"/>
              <a:gd name="T7" fmla="*/ 11828464 h 11828462"/>
              <a:gd name="T8" fmla="*/ 0 w 2072171"/>
              <a:gd name="T9" fmla="*/ 434035 h 118284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72171" h="11828462">
                <a:moveTo>
                  <a:pt x="0" y="434035"/>
                </a:moveTo>
                <a:lnTo>
                  <a:pt x="2072171" y="0"/>
                </a:lnTo>
                <a:lnTo>
                  <a:pt x="2072171" y="11828462"/>
                </a:lnTo>
                <a:lnTo>
                  <a:pt x="17946" y="11828462"/>
                </a:lnTo>
                <a:lnTo>
                  <a:pt x="0" y="434035"/>
                </a:lnTo>
                <a:close/>
              </a:path>
            </a:pathLst>
          </a:custGeom>
          <a:solidFill>
            <a:srgbClr val="221A0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0" name="矩形 104"/>
          <p:cNvSpPr>
            <a:spLocks noChangeArrowheads="1"/>
          </p:cNvSpPr>
          <p:nvPr/>
        </p:nvSpPr>
        <p:spPr bwMode="auto">
          <a:xfrm rot="773248">
            <a:off x="11577638" y="-320675"/>
            <a:ext cx="2130425" cy="10361613"/>
          </a:xfrm>
          <a:custGeom>
            <a:avLst/>
            <a:gdLst>
              <a:gd name="T0" fmla="*/ 0 w 2129456"/>
              <a:gd name="T1" fmla="*/ 525312 h 10361613"/>
              <a:gd name="T2" fmla="*/ 2131394 w 2129456"/>
              <a:gd name="T3" fmla="*/ 0 h 10361613"/>
              <a:gd name="T4" fmla="*/ 2131394 w 2129456"/>
              <a:gd name="T5" fmla="*/ 10361613 h 10361613"/>
              <a:gd name="T6" fmla="*/ 75299 w 2129456"/>
              <a:gd name="T7" fmla="*/ 10361613 h 10361613"/>
              <a:gd name="T8" fmla="*/ 0 w 2129456"/>
              <a:gd name="T9" fmla="*/ 525312 h 103616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29456" h="10361613">
                <a:moveTo>
                  <a:pt x="0" y="525312"/>
                </a:moveTo>
                <a:lnTo>
                  <a:pt x="2129456" y="0"/>
                </a:lnTo>
                <a:lnTo>
                  <a:pt x="2129456" y="10361613"/>
                </a:lnTo>
                <a:lnTo>
                  <a:pt x="75231" y="10361613"/>
                </a:lnTo>
                <a:lnTo>
                  <a:pt x="0" y="525312"/>
                </a:lnTo>
                <a:close/>
              </a:path>
            </a:pathLst>
          </a:custGeom>
          <a:solidFill>
            <a:srgbClr val="3A312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4" name="组合 38"/>
          <p:cNvGrpSpPr>
            <a:grpSpLocks/>
          </p:cNvGrpSpPr>
          <p:nvPr/>
        </p:nvGrpSpPr>
        <p:grpSpPr bwMode="auto">
          <a:xfrm>
            <a:off x="1128713" y="2560638"/>
            <a:ext cx="1192212" cy="3717925"/>
            <a:chOff x="0" y="0"/>
            <a:chExt cx="1192309" cy="3717450"/>
          </a:xfrm>
        </p:grpSpPr>
        <p:sp>
          <p:nvSpPr>
            <p:cNvPr id="8238" name="任意多边形 13"/>
            <p:cNvSpPr>
              <a:spLocks/>
            </p:cNvSpPr>
            <p:nvPr/>
          </p:nvSpPr>
          <p:spPr bwMode="auto">
            <a:xfrm>
              <a:off x="380773" y="2552312"/>
              <a:ext cx="370206" cy="384175"/>
            </a:xfrm>
            <a:custGeom>
              <a:avLst/>
              <a:gdLst>
                <a:gd name="T0" fmla="*/ 8572 w 370206"/>
                <a:gd name="T1" fmla="*/ 109855 h 384175"/>
                <a:gd name="T2" fmla="*/ 370206 w 370206"/>
                <a:gd name="T3" fmla="*/ 0 h 384175"/>
                <a:gd name="T4" fmla="*/ 243840 w 370206"/>
                <a:gd name="T5" fmla="*/ 376555 h 384175"/>
                <a:gd name="T6" fmla="*/ 0 w 370206"/>
                <a:gd name="T7" fmla="*/ 384175 h 384175"/>
                <a:gd name="T8" fmla="*/ 8572 w 370206"/>
                <a:gd name="T9" fmla="*/ 109855 h 384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0206" h="384175">
                  <a:moveTo>
                    <a:pt x="8572" y="109855"/>
                  </a:moveTo>
                  <a:lnTo>
                    <a:pt x="370206" y="0"/>
                  </a:lnTo>
                  <a:lnTo>
                    <a:pt x="243840" y="376555"/>
                  </a:lnTo>
                  <a:lnTo>
                    <a:pt x="0" y="384175"/>
                  </a:lnTo>
                  <a:lnTo>
                    <a:pt x="8572" y="109855"/>
                  </a:lnTo>
                  <a:close/>
                </a:path>
              </a:pathLst>
            </a:custGeom>
            <a:solidFill>
              <a:srgbClr val="7C3F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39" name="任意多边形 5"/>
            <p:cNvSpPr>
              <a:spLocks/>
            </p:cNvSpPr>
            <p:nvPr/>
          </p:nvSpPr>
          <p:spPr bwMode="auto">
            <a:xfrm>
              <a:off x="452558" y="0"/>
              <a:ext cx="430655" cy="994972"/>
            </a:xfrm>
            <a:custGeom>
              <a:avLst/>
              <a:gdLst>
                <a:gd name="T0" fmla="*/ 430498 w 430655"/>
                <a:gd name="T1" fmla="*/ 0 h 994972"/>
                <a:gd name="T2" fmla="*/ 430655 w 430655"/>
                <a:gd name="T3" fmla="*/ 468911 h 994972"/>
                <a:gd name="T4" fmla="*/ 1405 w 430655"/>
                <a:gd name="T5" fmla="*/ 994972 h 994972"/>
                <a:gd name="T6" fmla="*/ 0 w 430655"/>
                <a:gd name="T7" fmla="*/ 992161 h 994972"/>
                <a:gd name="T8" fmla="*/ 430498 w 430655"/>
                <a:gd name="T9" fmla="*/ 0 h 9949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0655" h="994972">
                  <a:moveTo>
                    <a:pt x="430498" y="0"/>
                  </a:moveTo>
                  <a:cubicBezTo>
                    <a:pt x="430550" y="156304"/>
                    <a:pt x="430603" y="312607"/>
                    <a:pt x="430655" y="468911"/>
                  </a:cubicBezTo>
                  <a:lnTo>
                    <a:pt x="1405" y="994972"/>
                  </a:lnTo>
                  <a:lnTo>
                    <a:pt x="0" y="992161"/>
                  </a:lnTo>
                  <a:lnTo>
                    <a:pt x="430498" y="0"/>
                  </a:lnTo>
                  <a:close/>
                </a:path>
              </a:pathLst>
            </a:custGeom>
            <a:solidFill>
              <a:srgbClr val="B3B65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0" name="任意多边形 6"/>
            <p:cNvSpPr>
              <a:spLocks/>
            </p:cNvSpPr>
            <p:nvPr/>
          </p:nvSpPr>
          <p:spPr bwMode="auto">
            <a:xfrm>
              <a:off x="434028" y="0"/>
              <a:ext cx="455299" cy="1034322"/>
            </a:xfrm>
            <a:custGeom>
              <a:avLst/>
              <a:gdLst>
                <a:gd name="T0" fmla="*/ 922855 w 359764"/>
                <a:gd name="T1" fmla="*/ 0 h 1034322"/>
                <a:gd name="T2" fmla="*/ 0 w 359764"/>
                <a:gd name="T3" fmla="*/ 1034322 h 1034322"/>
                <a:gd name="T4" fmla="*/ 250820 w 359764"/>
                <a:gd name="T5" fmla="*/ 286219 h 1034322"/>
                <a:gd name="T6" fmla="*/ 922855 w 359764"/>
                <a:gd name="T7" fmla="*/ 0 h 10343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764" h="1034322">
                  <a:moveTo>
                    <a:pt x="359764" y="0"/>
                  </a:moveTo>
                  <a:lnTo>
                    <a:pt x="0" y="1034322"/>
                  </a:lnTo>
                  <a:lnTo>
                    <a:pt x="97780" y="286219"/>
                  </a:lnTo>
                  <a:lnTo>
                    <a:pt x="359764" y="0"/>
                  </a:lnTo>
                  <a:close/>
                </a:path>
              </a:pathLst>
            </a:custGeom>
            <a:solidFill>
              <a:srgbClr val="83873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1" name="任意多边形 7"/>
            <p:cNvSpPr>
              <a:spLocks/>
            </p:cNvSpPr>
            <p:nvPr/>
          </p:nvSpPr>
          <p:spPr bwMode="auto">
            <a:xfrm>
              <a:off x="27413" y="520859"/>
              <a:ext cx="437369" cy="441429"/>
            </a:xfrm>
            <a:custGeom>
              <a:avLst/>
              <a:gdLst>
                <a:gd name="T0" fmla="*/ 0 w 437369"/>
                <a:gd name="T1" fmla="*/ 0 h 441429"/>
                <a:gd name="T2" fmla="*/ 346179 w 437369"/>
                <a:gd name="T3" fmla="*/ 132101 h 441429"/>
                <a:gd name="T4" fmla="*/ 437369 w 437369"/>
                <a:gd name="T5" fmla="*/ 441429 h 441429"/>
                <a:gd name="T6" fmla="*/ 0 w 437369"/>
                <a:gd name="T7" fmla="*/ 0 h 4414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37369" h="441429">
                  <a:moveTo>
                    <a:pt x="0" y="0"/>
                  </a:moveTo>
                  <a:lnTo>
                    <a:pt x="346179" y="132101"/>
                  </a:lnTo>
                  <a:lnTo>
                    <a:pt x="437369" y="4414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A12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2" name="任意多边形 8"/>
            <p:cNvSpPr>
              <a:spLocks/>
            </p:cNvSpPr>
            <p:nvPr/>
          </p:nvSpPr>
          <p:spPr bwMode="auto">
            <a:xfrm>
              <a:off x="40198" y="531443"/>
              <a:ext cx="418319" cy="425190"/>
            </a:xfrm>
            <a:custGeom>
              <a:avLst/>
              <a:gdLst>
                <a:gd name="T0" fmla="*/ 0 w 418319"/>
                <a:gd name="T1" fmla="*/ 0 h 425190"/>
                <a:gd name="T2" fmla="*/ 418319 w 418319"/>
                <a:gd name="T3" fmla="*/ 425190 h 425190"/>
                <a:gd name="T4" fmla="*/ 68080 w 418319"/>
                <a:gd name="T5" fmla="*/ 329940 h 425190"/>
                <a:gd name="T6" fmla="*/ 0 w 418319"/>
                <a:gd name="T7" fmla="*/ 0 h 42519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8319" h="425190">
                  <a:moveTo>
                    <a:pt x="0" y="0"/>
                  </a:moveTo>
                  <a:lnTo>
                    <a:pt x="418319" y="425190"/>
                  </a:lnTo>
                  <a:lnTo>
                    <a:pt x="68080" y="3299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46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3" name="任意多边形 9"/>
            <p:cNvSpPr>
              <a:spLocks/>
            </p:cNvSpPr>
            <p:nvPr/>
          </p:nvSpPr>
          <p:spPr bwMode="auto">
            <a:xfrm>
              <a:off x="425858" y="746489"/>
              <a:ext cx="766451" cy="236213"/>
            </a:xfrm>
            <a:custGeom>
              <a:avLst/>
              <a:gdLst>
                <a:gd name="T0" fmla="*/ 0 w 766451"/>
                <a:gd name="T1" fmla="*/ 236213 h 236213"/>
                <a:gd name="T2" fmla="*/ 367455 w 766451"/>
                <a:gd name="T3" fmla="*/ 0 h 236213"/>
                <a:gd name="T4" fmla="*/ 766451 w 766451"/>
                <a:gd name="T5" fmla="*/ 43995 h 236213"/>
                <a:gd name="T6" fmla="*/ 0 w 766451"/>
                <a:gd name="T7" fmla="*/ 236213 h 2362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66451" h="236213">
                  <a:moveTo>
                    <a:pt x="0" y="236213"/>
                  </a:moveTo>
                  <a:lnTo>
                    <a:pt x="367455" y="0"/>
                  </a:lnTo>
                  <a:lnTo>
                    <a:pt x="766451" y="43995"/>
                  </a:lnTo>
                  <a:lnTo>
                    <a:pt x="0" y="236213"/>
                  </a:lnTo>
                  <a:close/>
                </a:path>
              </a:pathLst>
            </a:custGeom>
            <a:solidFill>
              <a:srgbClr val="99A3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4" name="任意多边形 10"/>
            <p:cNvSpPr>
              <a:spLocks/>
            </p:cNvSpPr>
            <p:nvPr/>
          </p:nvSpPr>
          <p:spPr bwMode="auto">
            <a:xfrm>
              <a:off x="433001" y="795658"/>
              <a:ext cx="747400" cy="176525"/>
            </a:xfrm>
            <a:custGeom>
              <a:avLst/>
              <a:gdLst>
                <a:gd name="T0" fmla="*/ 0 w 747400"/>
                <a:gd name="T1" fmla="*/ 176525 h 176525"/>
                <a:gd name="T2" fmla="*/ 747400 w 747400"/>
                <a:gd name="T3" fmla="*/ 0 h 176525"/>
                <a:gd name="T4" fmla="*/ 477577 w 747400"/>
                <a:gd name="T5" fmla="*/ 142641 h 176525"/>
                <a:gd name="T6" fmla="*/ 0 w 747400"/>
                <a:gd name="T7" fmla="*/ 176525 h 1765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47400" h="176525">
                  <a:moveTo>
                    <a:pt x="0" y="176525"/>
                  </a:moveTo>
                  <a:lnTo>
                    <a:pt x="747400" y="0"/>
                  </a:lnTo>
                  <a:lnTo>
                    <a:pt x="477577" y="142641"/>
                  </a:lnTo>
                  <a:lnTo>
                    <a:pt x="0" y="176525"/>
                  </a:lnTo>
                  <a:close/>
                </a:path>
              </a:pathLst>
            </a:custGeom>
            <a:solidFill>
              <a:srgbClr val="6B6D4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5" name="任意多边形 14"/>
            <p:cNvSpPr>
              <a:spLocks/>
            </p:cNvSpPr>
            <p:nvPr/>
          </p:nvSpPr>
          <p:spPr bwMode="auto">
            <a:xfrm>
              <a:off x="171571" y="1325900"/>
              <a:ext cx="280987" cy="424815"/>
            </a:xfrm>
            <a:custGeom>
              <a:avLst/>
              <a:gdLst>
                <a:gd name="T0" fmla="*/ 200977 w 280987"/>
                <a:gd name="T1" fmla="*/ 0 h 424815"/>
                <a:gd name="T2" fmla="*/ 280987 w 280987"/>
                <a:gd name="T3" fmla="*/ 53340 h 424815"/>
                <a:gd name="T4" fmla="*/ 261937 w 280987"/>
                <a:gd name="T5" fmla="*/ 424815 h 424815"/>
                <a:gd name="T6" fmla="*/ 0 w 280987"/>
                <a:gd name="T7" fmla="*/ 262890 h 424815"/>
                <a:gd name="T8" fmla="*/ 200977 w 280987"/>
                <a:gd name="T9" fmla="*/ 0 h 4248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0987" h="424815">
                  <a:moveTo>
                    <a:pt x="200977" y="0"/>
                  </a:moveTo>
                  <a:lnTo>
                    <a:pt x="280987" y="53340"/>
                  </a:lnTo>
                  <a:lnTo>
                    <a:pt x="261937" y="424815"/>
                  </a:lnTo>
                  <a:lnTo>
                    <a:pt x="0" y="262890"/>
                  </a:lnTo>
                  <a:lnTo>
                    <a:pt x="200977" y="0"/>
                  </a:lnTo>
                  <a:close/>
                </a:path>
              </a:pathLst>
            </a:custGeom>
            <a:solidFill>
              <a:srgbClr val="F0751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6" name="任意多边形 15"/>
            <p:cNvSpPr>
              <a:spLocks/>
            </p:cNvSpPr>
            <p:nvPr/>
          </p:nvSpPr>
          <p:spPr bwMode="auto">
            <a:xfrm>
              <a:off x="423982" y="1416386"/>
              <a:ext cx="350838" cy="329565"/>
            </a:xfrm>
            <a:custGeom>
              <a:avLst/>
              <a:gdLst>
                <a:gd name="T0" fmla="*/ 15240 w 350838"/>
                <a:gd name="T1" fmla="*/ 0 h 329565"/>
                <a:gd name="T2" fmla="*/ 0 w 350838"/>
                <a:gd name="T3" fmla="*/ 329565 h 329565"/>
                <a:gd name="T4" fmla="*/ 350838 w 350838"/>
                <a:gd name="T5" fmla="*/ 203993 h 329565"/>
                <a:gd name="T6" fmla="*/ 201454 w 350838"/>
                <a:gd name="T7" fmla="*/ 9048 h 329565"/>
                <a:gd name="T8" fmla="*/ 15240 w 350838"/>
                <a:gd name="T9" fmla="*/ 0 h 3295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0838" h="329565">
                  <a:moveTo>
                    <a:pt x="15240" y="0"/>
                  </a:moveTo>
                  <a:lnTo>
                    <a:pt x="0" y="329565"/>
                  </a:lnTo>
                  <a:lnTo>
                    <a:pt x="350838" y="203993"/>
                  </a:lnTo>
                  <a:lnTo>
                    <a:pt x="201454" y="9048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E2732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7" name="任意多边形 18"/>
            <p:cNvSpPr>
              <a:spLocks/>
            </p:cNvSpPr>
            <p:nvPr/>
          </p:nvSpPr>
          <p:spPr bwMode="auto">
            <a:xfrm>
              <a:off x="392081" y="2144348"/>
              <a:ext cx="501694" cy="523875"/>
            </a:xfrm>
            <a:custGeom>
              <a:avLst/>
              <a:gdLst>
                <a:gd name="T0" fmla="*/ 18301 w 501694"/>
                <a:gd name="T1" fmla="*/ 207169 h 523875"/>
                <a:gd name="T2" fmla="*/ 501694 w 501694"/>
                <a:gd name="T3" fmla="*/ 0 h 523875"/>
                <a:gd name="T4" fmla="*/ 342944 w 501694"/>
                <a:gd name="T5" fmla="*/ 457994 h 523875"/>
                <a:gd name="T6" fmla="*/ 44 w 501694"/>
                <a:gd name="T7" fmla="*/ 523875 h 523875"/>
                <a:gd name="T8" fmla="*/ 18301 w 501694"/>
                <a:gd name="T9" fmla="*/ 207169 h 5238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1694" h="523875">
                  <a:moveTo>
                    <a:pt x="18301" y="207169"/>
                  </a:moveTo>
                  <a:lnTo>
                    <a:pt x="501694" y="0"/>
                  </a:lnTo>
                  <a:lnTo>
                    <a:pt x="342944" y="457994"/>
                  </a:lnTo>
                  <a:lnTo>
                    <a:pt x="44" y="523875"/>
                  </a:lnTo>
                  <a:cubicBezTo>
                    <a:pt x="-1014" y="416983"/>
                    <a:pt x="16978" y="314061"/>
                    <a:pt x="18301" y="207169"/>
                  </a:cubicBezTo>
                  <a:close/>
                </a:path>
              </a:pathLst>
            </a:custGeom>
            <a:solidFill>
              <a:srgbClr val="8941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8" name="任意多边形 17"/>
            <p:cNvSpPr>
              <a:spLocks/>
            </p:cNvSpPr>
            <p:nvPr/>
          </p:nvSpPr>
          <p:spPr bwMode="auto">
            <a:xfrm>
              <a:off x="399794" y="1832972"/>
              <a:ext cx="501697" cy="528100"/>
            </a:xfrm>
            <a:custGeom>
              <a:avLst/>
              <a:gdLst>
                <a:gd name="T0" fmla="*/ 8664 w 501697"/>
                <a:gd name="T1" fmla="*/ 180437 h 528100"/>
                <a:gd name="T2" fmla="*/ 501697 w 501697"/>
                <a:gd name="T3" fmla="*/ 0 h 528100"/>
                <a:gd name="T4" fmla="*/ 492060 w 501697"/>
                <a:gd name="T5" fmla="*/ 318548 h 528100"/>
                <a:gd name="T6" fmla="*/ 2314 w 501697"/>
                <a:gd name="T7" fmla="*/ 528100 h 528100"/>
                <a:gd name="T8" fmla="*/ 8664 w 501697"/>
                <a:gd name="T9" fmla="*/ 180437 h 528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1697" h="528100">
                  <a:moveTo>
                    <a:pt x="8664" y="180437"/>
                  </a:moveTo>
                  <a:lnTo>
                    <a:pt x="501697" y="0"/>
                  </a:lnTo>
                  <a:cubicBezTo>
                    <a:pt x="500072" y="135551"/>
                    <a:pt x="493685" y="182997"/>
                    <a:pt x="492060" y="318548"/>
                  </a:cubicBezTo>
                  <a:lnTo>
                    <a:pt x="2314" y="528100"/>
                  </a:lnTo>
                  <a:cubicBezTo>
                    <a:pt x="3902" y="418562"/>
                    <a:pt x="-7211" y="289975"/>
                    <a:pt x="8664" y="180437"/>
                  </a:cubicBezTo>
                  <a:close/>
                </a:path>
              </a:pathLst>
            </a:custGeom>
            <a:solidFill>
              <a:srgbClr val="BA511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9" name="任意多边形 20"/>
            <p:cNvSpPr>
              <a:spLocks/>
            </p:cNvSpPr>
            <p:nvPr/>
          </p:nvSpPr>
          <p:spPr bwMode="auto">
            <a:xfrm>
              <a:off x="341086" y="3136266"/>
              <a:ext cx="202088" cy="581184"/>
            </a:xfrm>
            <a:custGeom>
              <a:avLst/>
              <a:gdLst>
                <a:gd name="T0" fmla="*/ 25400 w 202088"/>
                <a:gd name="T1" fmla="*/ 16034 h 581184"/>
                <a:gd name="T2" fmla="*/ 0 w 202088"/>
                <a:gd name="T3" fmla="*/ 581184 h 581184"/>
                <a:gd name="T4" fmla="*/ 202088 w 202088"/>
                <a:gd name="T5" fmla="*/ 0 h 581184"/>
                <a:gd name="T6" fmla="*/ 25400 w 202088"/>
                <a:gd name="T7" fmla="*/ 16034 h 58118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2088" h="581184">
                  <a:moveTo>
                    <a:pt x="25400" y="16034"/>
                  </a:moveTo>
                  <a:lnTo>
                    <a:pt x="0" y="581184"/>
                  </a:lnTo>
                  <a:lnTo>
                    <a:pt x="202088" y="0"/>
                  </a:lnTo>
                  <a:lnTo>
                    <a:pt x="25400" y="16034"/>
                  </a:lnTo>
                  <a:close/>
                </a:path>
              </a:pathLst>
            </a:custGeom>
            <a:solidFill>
              <a:srgbClr val="662C0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50" name="任意多边形 25"/>
            <p:cNvSpPr>
              <a:spLocks/>
            </p:cNvSpPr>
            <p:nvPr/>
          </p:nvSpPr>
          <p:spPr bwMode="auto">
            <a:xfrm flipH="1">
              <a:off x="168395" y="2884058"/>
              <a:ext cx="225628" cy="284269"/>
            </a:xfrm>
            <a:custGeom>
              <a:avLst/>
              <a:gdLst>
                <a:gd name="T0" fmla="*/ 20 w 227052"/>
                <a:gd name="T1" fmla="*/ 34587 h 281888"/>
                <a:gd name="T2" fmla="*/ 221410 w 227052"/>
                <a:gd name="T3" fmla="*/ 0 h 281888"/>
                <a:gd name="T4" fmla="*/ 158655 w 227052"/>
                <a:gd name="T5" fmla="*/ 275744 h 281888"/>
                <a:gd name="T6" fmla="*/ 9308 w 227052"/>
                <a:gd name="T7" fmla="*/ 291533 h 281888"/>
                <a:gd name="T8" fmla="*/ 20 w 227052"/>
                <a:gd name="T9" fmla="*/ 34587 h 2818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052" h="281888">
                  <a:moveTo>
                    <a:pt x="20" y="33443"/>
                  </a:moveTo>
                  <a:lnTo>
                    <a:pt x="227052" y="0"/>
                  </a:lnTo>
                  <a:lnTo>
                    <a:pt x="162698" y="266621"/>
                  </a:lnTo>
                  <a:lnTo>
                    <a:pt x="9545" y="281888"/>
                  </a:lnTo>
                  <a:cubicBezTo>
                    <a:pt x="10074" y="202248"/>
                    <a:pt x="-509" y="113083"/>
                    <a:pt x="20" y="33443"/>
                  </a:cubicBezTo>
                  <a:close/>
                </a:path>
              </a:pathLst>
            </a:custGeom>
            <a:solidFill>
              <a:srgbClr val="7230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51" name="任意多边形 21"/>
            <p:cNvSpPr>
              <a:spLocks/>
            </p:cNvSpPr>
            <p:nvPr/>
          </p:nvSpPr>
          <p:spPr bwMode="auto">
            <a:xfrm flipH="1">
              <a:off x="0" y="1580786"/>
              <a:ext cx="439868" cy="455612"/>
            </a:xfrm>
            <a:custGeom>
              <a:avLst/>
              <a:gdLst>
                <a:gd name="T0" fmla="*/ 130 w 439868"/>
                <a:gd name="T1" fmla="*/ 169068 h 455612"/>
                <a:gd name="T2" fmla="*/ 19974 w 439868"/>
                <a:gd name="T3" fmla="*/ 455612 h 455612"/>
                <a:gd name="T4" fmla="*/ 439868 w 439868"/>
                <a:gd name="T5" fmla="*/ 248444 h 455612"/>
                <a:gd name="T6" fmla="*/ 263656 w 439868"/>
                <a:gd name="T7" fmla="*/ 0 h 455612"/>
                <a:gd name="T8" fmla="*/ 130 w 439868"/>
                <a:gd name="T9" fmla="*/ 169068 h 4556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9868" h="455612">
                  <a:moveTo>
                    <a:pt x="130" y="169068"/>
                  </a:moveTo>
                  <a:cubicBezTo>
                    <a:pt x="-928" y="268551"/>
                    <a:pt x="4364" y="213255"/>
                    <a:pt x="19974" y="455612"/>
                  </a:cubicBezTo>
                  <a:lnTo>
                    <a:pt x="439868" y="248444"/>
                  </a:lnTo>
                  <a:lnTo>
                    <a:pt x="263656" y="0"/>
                  </a:lnTo>
                  <a:lnTo>
                    <a:pt x="130" y="169068"/>
                  </a:lnTo>
                  <a:close/>
                </a:path>
              </a:pathLst>
            </a:custGeom>
            <a:solidFill>
              <a:srgbClr val="BE5F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52" name="任意多边形 23"/>
            <p:cNvSpPr>
              <a:spLocks/>
            </p:cNvSpPr>
            <p:nvPr/>
          </p:nvSpPr>
          <p:spPr bwMode="auto">
            <a:xfrm flipH="1">
              <a:off x="2565" y="2150587"/>
              <a:ext cx="427991" cy="524670"/>
            </a:xfrm>
            <a:custGeom>
              <a:avLst/>
              <a:gdLst>
                <a:gd name="T0" fmla="*/ 0 w 427991"/>
                <a:gd name="T1" fmla="*/ 154623 h 524670"/>
                <a:gd name="T2" fmla="*/ 427991 w 427991"/>
                <a:gd name="T3" fmla="*/ 0 h 524670"/>
                <a:gd name="T4" fmla="*/ 330359 w 427991"/>
                <a:gd name="T5" fmla="*/ 414337 h 524670"/>
                <a:gd name="T6" fmla="*/ 34291 w 427991"/>
                <a:gd name="T7" fmla="*/ 524670 h 524670"/>
                <a:gd name="T8" fmla="*/ 0 w 427991"/>
                <a:gd name="T9" fmla="*/ 154623 h 5246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7991" h="524670">
                  <a:moveTo>
                    <a:pt x="0" y="154623"/>
                  </a:moveTo>
                  <a:lnTo>
                    <a:pt x="427991" y="0"/>
                  </a:lnTo>
                  <a:lnTo>
                    <a:pt x="330359" y="414337"/>
                  </a:lnTo>
                  <a:lnTo>
                    <a:pt x="34291" y="524670"/>
                  </a:lnTo>
                  <a:lnTo>
                    <a:pt x="0" y="154623"/>
                  </a:lnTo>
                  <a:close/>
                </a:path>
              </a:pathLst>
            </a:custGeom>
            <a:solidFill>
              <a:srgbClr val="9D44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53" name="任意多边形 22"/>
            <p:cNvSpPr>
              <a:spLocks/>
            </p:cNvSpPr>
            <p:nvPr/>
          </p:nvSpPr>
          <p:spPr bwMode="auto">
            <a:xfrm flipH="1">
              <a:off x="123" y="1822811"/>
              <a:ext cx="425221" cy="533401"/>
            </a:xfrm>
            <a:custGeom>
              <a:avLst/>
              <a:gdLst>
                <a:gd name="T0" fmla="*/ 2486 w 425221"/>
                <a:gd name="T1" fmla="*/ 203992 h 533401"/>
                <a:gd name="T2" fmla="*/ 105 w 425221"/>
                <a:gd name="T3" fmla="*/ 533401 h 533401"/>
                <a:gd name="T4" fmla="*/ 424763 w 425221"/>
                <a:gd name="T5" fmla="*/ 330993 h 533401"/>
                <a:gd name="T6" fmla="*/ 424763 w 425221"/>
                <a:gd name="T7" fmla="*/ 0 h 533401"/>
                <a:gd name="T8" fmla="*/ 2486 w 425221"/>
                <a:gd name="T9" fmla="*/ 203992 h 5334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5221" h="533401">
                  <a:moveTo>
                    <a:pt x="2486" y="203992"/>
                  </a:moveTo>
                  <a:cubicBezTo>
                    <a:pt x="3280" y="309561"/>
                    <a:pt x="-689" y="427832"/>
                    <a:pt x="105" y="533401"/>
                  </a:cubicBezTo>
                  <a:lnTo>
                    <a:pt x="424763" y="330993"/>
                  </a:lnTo>
                  <a:cubicBezTo>
                    <a:pt x="426351" y="192087"/>
                    <a:pt x="423175" y="110331"/>
                    <a:pt x="424763" y="0"/>
                  </a:cubicBezTo>
                  <a:lnTo>
                    <a:pt x="2486" y="203992"/>
                  </a:lnTo>
                  <a:close/>
                </a:path>
              </a:pathLst>
            </a:custGeom>
            <a:solidFill>
              <a:srgbClr val="A54B1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54" name="任意多边形 24"/>
            <p:cNvSpPr>
              <a:spLocks/>
            </p:cNvSpPr>
            <p:nvPr/>
          </p:nvSpPr>
          <p:spPr bwMode="auto">
            <a:xfrm flipH="1">
              <a:off x="95397" y="2543415"/>
              <a:ext cx="302418" cy="382588"/>
            </a:xfrm>
            <a:custGeom>
              <a:avLst/>
              <a:gdLst>
                <a:gd name="T0" fmla="*/ 0 w 302418"/>
                <a:gd name="T1" fmla="*/ 127794 h 382588"/>
                <a:gd name="T2" fmla="*/ 302418 w 302418"/>
                <a:gd name="T3" fmla="*/ 0 h 382588"/>
                <a:gd name="T4" fmla="*/ 231774 w 302418"/>
                <a:gd name="T5" fmla="*/ 345281 h 382588"/>
                <a:gd name="T6" fmla="*/ 9524 w 302418"/>
                <a:gd name="T7" fmla="*/ 382588 h 382588"/>
                <a:gd name="T8" fmla="*/ 0 w 302418"/>
                <a:gd name="T9" fmla="*/ 127794 h 3825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2418" h="382588">
                  <a:moveTo>
                    <a:pt x="0" y="127794"/>
                  </a:moveTo>
                  <a:lnTo>
                    <a:pt x="302418" y="0"/>
                  </a:lnTo>
                  <a:lnTo>
                    <a:pt x="231774" y="345281"/>
                  </a:lnTo>
                  <a:lnTo>
                    <a:pt x="9524" y="382588"/>
                  </a:lnTo>
                  <a:cubicBezTo>
                    <a:pt x="7937" y="294482"/>
                    <a:pt x="1587" y="215900"/>
                    <a:pt x="0" y="127794"/>
                  </a:cubicBezTo>
                  <a:close/>
                </a:path>
              </a:pathLst>
            </a:custGeom>
            <a:solidFill>
              <a:srgbClr val="8D3F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55" name="任意多边形 26"/>
            <p:cNvSpPr>
              <a:spLocks/>
            </p:cNvSpPr>
            <p:nvPr/>
          </p:nvSpPr>
          <p:spPr bwMode="auto">
            <a:xfrm flipH="1">
              <a:off x="224407" y="3111891"/>
              <a:ext cx="149224" cy="601664"/>
            </a:xfrm>
            <a:custGeom>
              <a:avLst/>
              <a:gdLst>
                <a:gd name="T0" fmla="*/ 0 w 149224"/>
                <a:gd name="T1" fmla="*/ 39688 h 601664"/>
                <a:gd name="T2" fmla="*/ 30956 w 149224"/>
                <a:gd name="T3" fmla="*/ 601664 h 601664"/>
                <a:gd name="T4" fmla="*/ 23837 w 149224"/>
                <a:gd name="T5" fmla="*/ 569142 h 601664"/>
                <a:gd name="T6" fmla="*/ 149224 w 149224"/>
                <a:gd name="T7" fmla="*/ 0 h 601664"/>
                <a:gd name="T8" fmla="*/ 0 w 149224"/>
                <a:gd name="T9" fmla="*/ 39688 h 6016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224" h="601664">
                  <a:moveTo>
                    <a:pt x="0" y="39688"/>
                  </a:moveTo>
                  <a:lnTo>
                    <a:pt x="30956" y="601664"/>
                  </a:lnTo>
                  <a:cubicBezTo>
                    <a:pt x="32816" y="593998"/>
                    <a:pt x="21977" y="576808"/>
                    <a:pt x="23837" y="569142"/>
                  </a:cubicBezTo>
                  <a:lnTo>
                    <a:pt x="149224" y="0"/>
                  </a:lnTo>
                  <a:lnTo>
                    <a:pt x="0" y="39688"/>
                  </a:lnTo>
                  <a:close/>
                </a:path>
              </a:pathLst>
            </a:custGeom>
            <a:solidFill>
              <a:srgbClr val="46200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56" name="任意多边形 12"/>
            <p:cNvSpPr>
              <a:spLocks/>
            </p:cNvSpPr>
            <p:nvPr/>
          </p:nvSpPr>
          <p:spPr bwMode="auto">
            <a:xfrm>
              <a:off x="372835" y="1313313"/>
              <a:ext cx="260350" cy="119061"/>
            </a:xfrm>
            <a:custGeom>
              <a:avLst/>
              <a:gdLst>
                <a:gd name="T0" fmla="*/ 69850 w 260350"/>
                <a:gd name="T1" fmla="*/ 107315 h 119061"/>
                <a:gd name="T2" fmla="*/ 0 w 260350"/>
                <a:gd name="T3" fmla="*/ 7937 h 119061"/>
                <a:gd name="T4" fmla="*/ 104776 w 260350"/>
                <a:gd name="T5" fmla="*/ 0 h 119061"/>
                <a:gd name="T6" fmla="*/ 260350 w 260350"/>
                <a:gd name="T7" fmla="*/ 119061 h 119061"/>
                <a:gd name="T8" fmla="*/ 69850 w 260350"/>
                <a:gd name="T9" fmla="*/ 107315 h 1190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0350" h="119061">
                  <a:moveTo>
                    <a:pt x="69850" y="107315"/>
                  </a:moveTo>
                  <a:lnTo>
                    <a:pt x="0" y="7937"/>
                  </a:lnTo>
                  <a:lnTo>
                    <a:pt x="104776" y="0"/>
                  </a:lnTo>
                  <a:lnTo>
                    <a:pt x="260350" y="119061"/>
                  </a:lnTo>
                  <a:lnTo>
                    <a:pt x="69850" y="107315"/>
                  </a:lnTo>
                  <a:close/>
                </a:path>
              </a:pathLst>
            </a:custGeom>
            <a:solidFill>
              <a:srgbClr val="EFCB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57" name="矩形 28"/>
            <p:cNvSpPr>
              <a:spLocks noChangeArrowheads="1"/>
            </p:cNvSpPr>
            <p:nvPr/>
          </p:nvSpPr>
          <p:spPr bwMode="auto">
            <a:xfrm>
              <a:off x="411437" y="955645"/>
              <a:ext cx="111819" cy="396655"/>
            </a:xfrm>
            <a:prstGeom prst="rect">
              <a:avLst/>
            </a:prstGeom>
            <a:solidFill>
              <a:srgbClr val="919C4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8258" name="任意多边形 29"/>
            <p:cNvSpPr>
              <a:spLocks/>
            </p:cNvSpPr>
            <p:nvPr/>
          </p:nvSpPr>
          <p:spPr bwMode="auto">
            <a:xfrm>
              <a:off x="406830" y="933444"/>
              <a:ext cx="119714" cy="27022"/>
            </a:xfrm>
            <a:custGeom>
              <a:avLst/>
              <a:gdLst>
                <a:gd name="T0" fmla="*/ 0 w 268826"/>
                <a:gd name="T1" fmla="*/ 1118 h 78128"/>
                <a:gd name="T2" fmla="*/ 4874 w 268826"/>
                <a:gd name="T3" fmla="*/ 0 h 78128"/>
                <a:gd name="T4" fmla="*/ 10572 w 268826"/>
                <a:gd name="T5" fmla="*/ 969 h 78128"/>
                <a:gd name="T6" fmla="*/ 0 w 268826"/>
                <a:gd name="T7" fmla="*/ 1118 h 7812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8826" h="78128">
                  <a:moveTo>
                    <a:pt x="0" y="78128"/>
                  </a:moveTo>
                  <a:lnTo>
                    <a:pt x="123941" y="0"/>
                  </a:lnTo>
                  <a:lnTo>
                    <a:pt x="268826" y="67701"/>
                  </a:lnTo>
                  <a:lnTo>
                    <a:pt x="0" y="78128"/>
                  </a:lnTo>
                  <a:close/>
                </a:path>
              </a:pathLst>
            </a:custGeom>
            <a:solidFill>
              <a:srgbClr val="919C4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59" name="任意多边形 32"/>
            <p:cNvSpPr>
              <a:spLocks/>
            </p:cNvSpPr>
            <p:nvPr/>
          </p:nvSpPr>
          <p:spPr bwMode="auto">
            <a:xfrm>
              <a:off x="419538" y="1609346"/>
              <a:ext cx="488261" cy="428625"/>
            </a:xfrm>
            <a:custGeom>
              <a:avLst/>
              <a:gdLst>
                <a:gd name="T0" fmla="*/ 2487 w 488261"/>
                <a:gd name="T1" fmla="*/ 130968 h 428625"/>
                <a:gd name="T2" fmla="*/ 345387 w 488261"/>
                <a:gd name="T3" fmla="*/ 0 h 428625"/>
                <a:gd name="T4" fmla="*/ 488261 w 488261"/>
                <a:gd name="T5" fmla="*/ 235743 h 428625"/>
                <a:gd name="T6" fmla="*/ 105 w 488261"/>
                <a:gd name="T7" fmla="*/ 428625 h 428625"/>
                <a:gd name="T8" fmla="*/ 2487 w 488261"/>
                <a:gd name="T9" fmla="*/ 130968 h 428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8261" h="428625">
                  <a:moveTo>
                    <a:pt x="2487" y="130968"/>
                  </a:moveTo>
                  <a:lnTo>
                    <a:pt x="345387" y="0"/>
                  </a:lnTo>
                  <a:lnTo>
                    <a:pt x="488261" y="235743"/>
                  </a:lnTo>
                  <a:lnTo>
                    <a:pt x="105" y="428625"/>
                  </a:lnTo>
                  <a:cubicBezTo>
                    <a:pt x="-688" y="328612"/>
                    <a:pt x="3280" y="230981"/>
                    <a:pt x="2487" y="130968"/>
                  </a:cubicBezTo>
                  <a:close/>
                </a:path>
              </a:pathLst>
            </a:custGeom>
            <a:solidFill>
              <a:srgbClr val="BE5B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60" name="任意多边形 19"/>
            <p:cNvSpPr>
              <a:spLocks/>
            </p:cNvSpPr>
            <p:nvPr/>
          </p:nvSpPr>
          <p:spPr bwMode="auto">
            <a:xfrm>
              <a:off x="371247" y="2903507"/>
              <a:ext cx="263525" cy="253206"/>
            </a:xfrm>
            <a:custGeom>
              <a:avLst/>
              <a:gdLst>
                <a:gd name="T0" fmla="*/ 17463 w 263525"/>
                <a:gd name="T1" fmla="*/ 20638 h 253206"/>
                <a:gd name="T2" fmla="*/ 263525 w 263525"/>
                <a:gd name="T3" fmla="*/ 0 h 253206"/>
                <a:gd name="T4" fmla="*/ 168910 w 263525"/>
                <a:gd name="T5" fmla="*/ 240665 h 253206"/>
                <a:gd name="T6" fmla="*/ 0 w 263525"/>
                <a:gd name="T7" fmla="*/ 253206 h 253206"/>
                <a:gd name="T8" fmla="*/ 17463 w 263525"/>
                <a:gd name="T9" fmla="*/ 20638 h 2532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3525" h="253206">
                  <a:moveTo>
                    <a:pt x="17463" y="20638"/>
                  </a:moveTo>
                  <a:lnTo>
                    <a:pt x="263525" y="0"/>
                  </a:lnTo>
                  <a:lnTo>
                    <a:pt x="168910" y="240665"/>
                  </a:lnTo>
                  <a:lnTo>
                    <a:pt x="0" y="253206"/>
                  </a:lnTo>
                  <a:lnTo>
                    <a:pt x="17463" y="20638"/>
                  </a:lnTo>
                  <a:close/>
                </a:path>
              </a:pathLst>
            </a:custGeom>
            <a:solidFill>
              <a:srgbClr val="70361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38" name="组合 43"/>
          <p:cNvGrpSpPr>
            <a:grpSpLocks/>
          </p:cNvGrpSpPr>
          <p:nvPr/>
        </p:nvGrpSpPr>
        <p:grpSpPr bwMode="auto">
          <a:xfrm>
            <a:off x="2632075" y="3692525"/>
            <a:ext cx="1177925" cy="2552700"/>
            <a:chOff x="0" y="0"/>
            <a:chExt cx="1178297" cy="2552700"/>
          </a:xfrm>
        </p:grpSpPr>
        <p:sp>
          <p:nvSpPr>
            <p:cNvPr id="8235" name="任意多边形 39"/>
            <p:cNvSpPr>
              <a:spLocks/>
            </p:cNvSpPr>
            <p:nvPr/>
          </p:nvSpPr>
          <p:spPr bwMode="auto">
            <a:xfrm>
              <a:off x="0" y="81524"/>
              <a:ext cx="655321" cy="2183131"/>
            </a:xfrm>
            <a:custGeom>
              <a:avLst/>
              <a:gdLst>
                <a:gd name="T0" fmla="*/ 53340 w 655321"/>
                <a:gd name="T1" fmla="*/ 50484 h 2183131"/>
                <a:gd name="T2" fmla="*/ 382428 w 655321"/>
                <a:gd name="T3" fmla="*/ 0 h 2183131"/>
                <a:gd name="T4" fmla="*/ 592455 w 655321"/>
                <a:gd name="T5" fmla="*/ 246699 h 2183131"/>
                <a:gd name="T6" fmla="*/ 525780 w 655321"/>
                <a:gd name="T7" fmla="*/ 329567 h 2183131"/>
                <a:gd name="T8" fmla="*/ 655321 w 655321"/>
                <a:gd name="T9" fmla="*/ 441961 h 2183131"/>
                <a:gd name="T10" fmla="*/ 495300 w 655321"/>
                <a:gd name="T11" fmla="*/ 690564 h 2183131"/>
                <a:gd name="T12" fmla="*/ 538162 w 655321"/>
                <a:gd name="T13" fmla="*/ 1033464 h 2183131"/>
                <a:gd name="T14" fmla="*/ 613410 w 655321"/>
                <a:gd name="T15" fmla="*/ 1245872 h 2183131"/>
                <a:gd name="T16" fmla="*/ 619125 w 655321"/>
                <a:gd name="T17" fmla="*/ 1637349 h 2183131"/>
                <a:gd name="T18" fmla="*/ 393383 w 655321"/>
                <a:gd name="T19" fmla="*/ 2183131 h 2183131"/>
                <a:gd name="T20" fmla="*/ 91440 w 655321"/>
                <a:gd name="T21" fmla="*/ 1368744 h 2183131"/>
                <a:gd name="T22" fmla="*/ 160020 w 655321"/>
                <a:gd name="T23" fmla="*/ 1361124 h 2183131"/>
                <a:gd name="T24" fmla="*/ 205740 w 655321"/>
                <a:gd name="T25" fmla="*/ 736284 h 2183131"/>
                <a:gd name="T26" fmla="*/ 274320 w 655321"/>
                <a:gd name="T27" fmla="*/ 599124 h 2183131"/>
                <a:gd name="T28" fmla="*/ 91440 w 655321"/>
                <a:gd name="T29" fmla="*/ 515304 h 2183131"/>
                <a:gd name="T30" fmla="*/ 137160 w 655321"/>
                <a:gd name="T31" fmla="*/ 294324 h 2183131"/>
                <a:gd name="T32" fmla="*/ 0 w 655321"/>
                <a:gd name="T33" fmla="*/ 195264 h 2183131"/>
                <a:gd name="T34" fmla="*/ 53340 w 655321"/>
                <a:gd name="T35" fmla="*/ 50484 h 21831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55321" h="2183131">
                  <a:moveTo>
                    <a:pt x="53340" y="50484"/>
                  </a:moveTo>
                  <a:cubicBezTo>
                    <a:pt x="312261" y="18575"/>
                    <a:pt x="52069" y="31909"/>
                    <a:pt x="382428" y="0"/>
                  </a:cubicBezTo>
                  <a:lnTo>
                    <a:pt x="592455" y="246699"/>
                  </a:lnTo>
                  <a:lnTo>
                    <a:pt x="525780" y="329567"/>
                  </a:lnTo>
                  <a:lnTo>
                    <a:pt x="655321" y="441961"/>
                  </a:lnTo>
                  <a:lnTo>
                    <a:pt x="495300" y="690564"/>
                  </a:lnTo>
                  <a:lnTo>
                    <a:pt x="538162" y="1033464"/>
                  </a:lnTo>
                  <a:lnTo>
                    <a:pt x="613410" y="1245872"/>
                  </a:lnTo>
                  <a:lnTo>
                    <a:pt x="619125" y="1637349"/>
                  </a:lnTo>
                  <a:lnTo>
                    <a:pt x="393383" y="2183131"/>
                  </a:lnTo>
                  <a:lnTo>
                    <a:pt x="91440" y="1368744"/>
                  </a:lnTo>
                  <a:lnTo>
                    <a:pt x="160020" y="1361124"/>
                  </a:lnTo>
                  <a:lnTo>
                    <a:pt x="205740" y="736284"/>
                  </a:lnTo>
                  <a:lnTo>
                    <a:pt x="274320" y="599124"/>
                  </a:lnTo>
                  <a:lnTo>
                    <a:pt x="91440" y="515304"/>
                  </a:lnTo>
                  <a:lnTo>
                    <a:pt x="137160" y="294324"/>
                  </a:lnTo>
                  <a:lnTo>
                    <a:pt x="0" y="195264"/>
                  </a:lnTo>
                  <a:lnTo>
                    <a:pt x="53340" y="50484"/>
                  </a:lnTo>
                  <a:close/>
                </a:path>
              </a:pathLst>
            </a:custGeom>
            <a:solidFill>
              <a:srgbClr val="F993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36" name="任意多边形 41"/>
            <p:cNvSpPr>
              <a:spLocks/>
            </p:cNvSpPr>
            <p:nvPr/>
          </p:nvSpPr>
          <p:spPr bwMode="auto">
            <a:xfrm>
              <a:off x="454397" y="0"/>
              <a:ext cx="723900" cy="2552700"/>
            </a:xfrm>
            <a:custGeom>
              <a:avLst/>
              <a:gdLst>
                <a:gd name="T0" fmla="*/ 285751 w 723900"/>
                <a:gd name="T1" fmla="*/ 35719 h 2552700"/>
                <a:gd name="T2" fmla="*/ 647700 w 723900"/>
                <a:gd name="T3" fmla="*/ 0 h 2552700"/>
                <a:gd name="T4" fmla="*/ 556260 w 723900"/>
                <a:gd name="T5" fmla="*/ 510540 h 2552700"/>
                <a:gd name="T6" fmla="*/ 716280 w 723900"/>
                <a:gd name="T7" fmla="*/ 777240 h 2552700"/>
                <a:gd name="T8" fmla="*/ 624840 w 723900"/>
                <a:gd name="T9" fmla="*/ 990600 h 2552700"/>
                <a:gd name="T10" fmla="*/ 563880 w 723900"/>
                <a:gd name="T11" fmla="*/ 1630680 h 2552700"/>
                <a:gd name="T12" fmla="*/ 723900 w 723900"/>
                <a:gd name="T13" fmla="*/ 1844040 h 2552700"/>
                <a:gd name="T14" fmla="*/ 152400 w 723900"/>
                <a:gd name="T15" fmla="*/ 2552700 h 2552700"/>
                <a:gd name="T16" fmla="*/ 0 w 723900"/>
                <a:gd name="T17" fmla="*/ 2400300 h 2552700"/>
                <a:gd name="T18" fmla="*/ 178117 w 723900"/>
                <a:gd name="T19" fmla="*/ 1784033 h 2552700"/>
                <a:gd name="T20" fmla="*/ 210503 w 723900"/>
                <a:gd name="T21" fmla="*/ 1467802 h 2552700"/>
                <a:gd name="T22" fmla="*/ 252413 w 723900"/>
                <a:gd name="T23" fmla="*/ 1111567 h 2552700"/>
                <a:gd name="T24" fmla="*/ 303848 w 723900"/>
                <a:gd name="T25" fmla="*/ 935355 h 2552700"/>
                <a:gd name="T26" fmla="*/ 236220 w 723900"/>
                <a:gd name="T27" fmla="*/ 801052 h 2552700"/>
                <a:gd name="T28" fmla="*/ 249555 w 723900"/>
                <a:gd name="T29" fmla="*/ 591503 h 2552700"/>
                <a:gd name="T30" fmla="*/ 285751 w 723900"/>
                <a:gd name="T31" fmla="*/ 35719 h 25527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23900" h="2552700">
                  <a:moveTo>
                    <a:pt x="285751" y="35719"/>
                  </a:moveTo>
                  <a:lnTo>
                    <a:pt x="647700" y="0"/>
                  </a:lnTo>
                  <a:lnTo>
                    <a:pt x="556260" y="510540"/>
                  </a:lnTo>
                  <a:lnTo>
                    <a:pt x="716280" y="777240"/>
                  </a:lnTo>
                  <a:lnTo>
                    <a:pt x="624840" y="990600"/>
                  </a:lnTo>
                  <a:lnTo>
                    <a:pt x="563880" y="1630680"/>
                  </a:lnTo>
                  <a:lnTo>
                    <a:pt x="723900" y="1844040"/>
                  </a:lnTo>
                  <a:lnTo>
                    <a:pt x="152400" y="2552700"/>
                  </a:lnTo>
                  <a:lnTo>
                    <a:pt x="0" y="2400300"/>
                  </a:lnTo>
                  <a:lnTo>
                    <a:pt x="178117" y="1784033"/>
                  </a:lnTo>
                  <a:lnTo>
                    <a:pt x="210503" y="1467802"/>
                  </a:lnTo>
                  <a:lnTo>
                    <a:pt x="252413" y="1111567"/>
                  </a:lnTo>
                  <a:lnTo>
                    <a:pt x="303848" y="935355"/>
                  </a:lnTo>
                  <a:lnTo>
                    <a:pt x="236220" y="801052"/>
                  </a:lnTo>
                  <a:lnTo>
                    <a:pt x="249555" y="591503"/>
                  </a:lnTo>
                  <a:lnTo>
                    <a:pt x="285751" y="35719"/>
                  </a:lnTo>
                  <a:close/>
                </a:path>
              </a:pathLst>
            </a:custGeom>
            <a:solidFill>
              <a:srgbClr val="F993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37" name="任意多边形 42"/>
            <p:cNvSpPr>
              <a:spLocks/>
            </p:cNvSpPr>
            <p:nvPr/>
          </p:nvSpPr>
          <p:spPr bwMode="auto">
            <a:xfrm>
              <a:off x="375950" y="32430"/>
              <a:ext cx="502920" cy="2369820"/>
            </a:xfrm>
            <a:custGeom>
              <a:avLst/>
              <a:gdLst>
                <a:gd name="T0" fmla="*/ 0 w 502920"/>
                <a:gd name="T1" fmla="*/ 53340 h 2369820"/>
                <a:gd name="T2" fmla="*/ 381000 w 502920"/>
                <a:gd name="T3" fmla="*/ 0 h 2369820"/>
                <a:gd name="T4" fmla="*/ 449580 w 502920"/>
                <a:gd name="T5" fmla="*/ 525780 h 2369820"/>
                <a:gd name="T6" fmla="*/ 350520 w 502920"/>
                <a:gd name="T7" fmla="*/ 762000 h 2369820"/>
                <a:gd name="T8" fmla="*/ 487680 w 502920"/>
                <a:gd name="T9" fmla="*/ 853440 h 2369820"/>
                <a:gd name="T10" fmla="*/ 502920 w 502920"/>
                <a:gd name="T11" fmla="*/ 937260 h 2369820"/>
                <a:gd name="T12" fmla="*/ 381000 w 502920"/>
                <a:gd name="T13" fmla="*/ 1386840 h 2369820"/>
                <a:gd name="T14" fmla="*/ 419100 w 502920"/>
                <a:gd name="T15" fmla="*/ 1699260 h 2369820"/>
                <a:gd name="T16" fmla="*/ 83820 w 502920"/>
                <a:gd name="T17" fmla="*/ 2369820 h 2369820"/>
                <a:gd name="T18" fmla="*/ 15240 w 502920"/>
                <a:gd name="T19" fmla="*/ 2232660 h 2369820"/>
                <a:gd name="T20" fmla="*/ 91440 w 502920"/>
                <a:gd name="T21" fmla="*/ 1577340 h 2369820"/>
                <a:gd name="T22" fmla="*/ 213360 w 502920"/>
                <a:gd name="T23" fmla="*/ 1295400 h 2369820"/>
                <a:gd name="T24" fmla="*/ 7620 w 502920"/>
                <a:gd name="T25" fmla="*/ 1082040 h 2369820"/>
                <a:gd name="T26" fmla="*/ 91440 w 502920"/>
                <a:gd name="T27" fmla="*/ 701040 h 2369820"/>
                <a:gd name="T28" fmla="*/ 31433 w 502920"/>
                <a:gd name="T29" fmla="*/ 480060 h 2369820"/>
                <a:gd name="T30" fmla="*/ 103823 w 502920"/>
                <a:gd name="T31" fmla="*/ 377191 h 2369820"/>
                <a:gd name="T32" fmla="*/ 22860 w 502920"/>
                <a:gd name="T33" fmla="*/ 383858 h 2369820"/>
                <a:gd name="T34" fmla="*/ 0 w 502920"/>
                <a:gd name="T35" fmla="*/ 53340 h 23698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2920" h="2369820">
                  <a:moveTo>
                    <a:pt x="0" y="53340"/>
                  </a:moveTo>
                  <a:lnTo>
                    <a:pt x="381000" y="0"/>
                  </a:lnTo>
                  <a:lnTo>
                    <a:pt x="449580" y="525780"/>
                  </a:lnTo>
                  <a:lnTo>
                    <a:pt x="350520" y="762000"/>
                  </a:lnTo>
                  <a:lnTo>
                    <a:pt x="487680" y="853440"/>
                  </a:lnTo>
                  <a:lnTo>
                    <a:pt x="502920" y="937260"/>
                  </a:lnTo>
                  <a:lnTo>
                    <a:pt x="381000" y="1386840"/>
                  </a:lnTo>
                  <a:lnTo>
                    <a:pt x="419100" y="1699260"/>
                  </a:lnTo>
                  <a:lnTo>
                    <a:pt x="83820" y="2369820"/>
                  </a:lnTo>
                  <a:lnTo>
                    <a:pt x="15240" y="2232660"/>
                  </a:lnTo>
                  <a:lnTo>
                    <a:pt x="91440" y="1577340"/>
                  </a:lnTo>
                  <a:lnTo>
                    <a:pt x="213360" y="1295400"/>
                  </a:lnTo>
                  <a:lnTo>
                    <a:pt x="7620" y="1082040"/>
                  </a:lnTo>
                  <a:cubicBezTo>
                    <a:pt x="35560" y="955040"/>
                    <a:pt x="87471" y="801370"/>
                    <a:pt x="91440" y="701040"/>
                  </a:cubicBezTo>
                  <a:cubicBezTo>
                    <a:pt x="95409" y="600710"/>
                    <a:pt x="51435" y="553720"/>
                    <a:pt x="31433" y="480060"/>
                  </a:cubicBezTo>
                  <a:lnTo>
                    <a:pt x="103823" y="377191"/>
                  </a:lnTo>
                  <a:lnTo>
                    <a:pt x="22860" y="383858"/>
                  </a:lnTo>
                  <a:lnTo>
                    <a:pt x="0" y="53340"/>
                  </a:lnTo>
                  <a:close/>
                </a:path>
              </a:pathLst>
            </a:custGeom>
            <a:solidFill>
              <a:srgbClr val="E451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42" name="组合 56"/>
          <p:cNvGrpSpPr>
            <a:grpSpLocks/>
          </p:cNvGrpSpPr>
          <p:nvPr/>
        </p:nvGrpSpPr>
        <p:grpSpPr bwMode="auto">
          <a:xfrm>
            <a:off x="4618038" y="3817938"/>
            <a:ext cx="1214437" cy="2319337"/>
            <a:chOff x="0" y="0"/>
            <a:chExt cx="812868" cy="1550749"/>
          </a:xfrm>
        </p:grpSpPr>
        <p:sp>
          <p:nvSpPr>
            <p:cNvPr id="8230" name="任意多边形 50"/>
            <p:cNvSpPr>
              <a:spLocks/>
            </p:cNvSpPr>
            <p:nvPr/>
          </p:nvSpPr>
          <p:spPr bwMode="auto">
            <a:xfrm>
              <a:off x="0" y="0"/>
              <a:ext cx="812868" cy="1550749"/>
            </a:xfrm>
            <a:custGeom>
              <a:avLst/>
              <a:gdLst>
                <a:gd name="T0" fmla="*/ 0 w 812868"/>
                <a:gd name="T1" fmla="*/ 224409 h 1317647"/>
                <a:gd name="T2" fmla="*/ 810000 w 812868"/>
                <a:gd name="T3" fmla="*/ 224409 h 1317647"/>
                <a:gd name="T4" fmla="*/ 810000 w 812868"/>
                <a:gd name="T5" fmla="*/ 2332178 h 1317647"/>
                <a:gd name="T6" fmla="*/ 405000 w 812868"/>
                <a:gd name="T7" fmla="*/ 2527952 h 1317647"/>
                <a:gd name="T8" fmla="*/ 178561 w 812868"/>
                <a:gd name="T9" fmla="*/ 2494517 h 1317647"/>
                <a:gd name="T10" fmla="*/ 0 w 812868"/>
                <a:gd name="T11" fmla="*/ 2332178 h 1317647"/>
                <a:gd name="T12" fmla="*/ 0 w 812868"/>
                <a:gd name="T13" fmla="*/ 224409 h 13176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12868" h="1317647">
                  <a:moveTo>
                    <a:pt x="0" y="116969"/>
                  </a:moveTo>
                  <a:cubicBezTo>
                    <a:pt x="9650" y="-61083"/>
                    <a:pt x="868612" y="-15221"/>
                    <a:pt x="810000" y="116969"/>
                  </a:cubicBezTo>
                  <a:lnTo>
                    <a:pt x="810000" y="1215603"/>
                  </a:lnTo>
                  <a:cubicBezTo>
                    <a:pt x="810000" y="1271960"/>
                    <a:pt x="628675" y="1317647"/>
                    <a:pt x="405000" y="1317647"/>
                  </a:cubicBezTo>
                  <a:cubicBezTo>
                    <a:pt x="321122" y="1317647"/>
                    <a:pt x="243199" y="1311222"/>
                    <a:pt x="178561" y="1300220"/>
                  </a:cubicBezTo>
                  <a:cubicBezTo>
                    <a:pt x="70830" y="1281881"/>
                    <a:pt x="0" y="1250826"/>
                    <a:pt x="0" y="1215603"/>
                  </a:cubicBezTo>
                  <a:lnTo>
                    <a:pt x="0" y="116969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31" name="任意多边形 54"/>
            <p:cNvSpPr>
              <a:spLocks/>
            </p:cNvSpPr>
            <p:nvPr/>
          </p:nvSpPr>
          <p:spPr bwMode="auto">
            <a:xfrm>
              <a:off x="38679" y="197985"/>
              <a:ext cx="729864" cy="1014413"/>
            </a:xfrm>
            <a:custGeom>
              <a:avLst/>
              <a:gdLst>
                <a:gd name="T0" fmla="*/ 5170 w 729864"/>
                <a:gd name="T1" fmla="*/ 685801 h 1014413"/>
                <a:gd name="T2" fmla="*/ 1995 w 729864"/>
                <a:gd name="T3" fmla="*/ 4763 h 1014413"/>
                <a:gd name="T4" fmla="*/ 372675 w 729864"/>
                <a:gd name="T5" fmla="*/ 74613 h 1014413"/>
                <a:gd name="T6" fmla="*/ 729864 w 729864"/>
                <a:gd name="T7" fmla="*/ 0 h 1014413"/>
                <a:gd name="T8" fmla="*/ 719545 w 729864"/>
                <a:gd name="T9" fmla="*/ 671513 h 1014413"/>
                <a:gd name="T10" fmla="*/ 602070 w 729864"/>
                <a:gd name="T11" fmla="*/ 1014413 h 1014413"/>
                <a:gd name="T12" fmla="*/ 332195 w 729864"/>
                <a:gd name="T13" fmla="*/ 998538 h 1014413"/>
                <a:gd name="T14" fmla="*/ 132170 w 729864"/>
                <a:gd name="T15" fmla="*/ 849313 h 1014413"/>
                <a:gd name="T16" fmla="*/ 113120 w 729864"/>
                <a:gd name="T17" fmla="*/ 817563 h 1014413"/>
                <a:gd name="T18" fmla="*/ 103595 w 729864"/>
                <a:gd name="T19" fmla="*/ 804863 h 1014413"/>
                <a:gd name="T20" fmla="*/ 46446 w 729864"/>
                <a:gd name="T21" fmla="*/ 746127 h 1014413"/>
                <a:gd name="T22" fmla="*/ 5170 w 729864"/>
                <a:gd name="T23" fmla="*/ 685801 h 101441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29864" h="1014413">
                  <a:moveTo>
                    <a:pt x="5170" y="685801"/>
                  </a:moveTo>
                  <a:cubicBezTo>
                    <a:pt x="-2239" y="562240"/>
                    <a:pt x="-122" y="214313"/>
                    <a:pt x="1995" y="4763"/>
                  </a:cubicBezTo>
                  <a:cubicBezTo>
                    <a:pt x="166036" y="67732"/>
                    <a:pt x="115765" y="56886"/>
                    <a:pt x="372675" y="74613"/>
                  </a:cubicBezTo>
                  <a:cubicBezTo>
                    <a:pt x="671124" y="57679"/>
                    <a:pt x="631438" y="35983"/>
                    <a:pt x="729864" y="0"/>
                  </a:cubicBezTo>
                  <a:cubicBezTo>
                    <a:pt x="728806" y="215900"/>
                    <a:pt x="720603" y="455613"/>
                    <a:pt x="719545" y="671513"/>
                  </a:cubicBezTo>
                  <a:lnTo>
                    <a:pt x="602070" y="1014413"/>
                  </a:lnTo>
                  <a:lnTo>
                    <a:pt x="332195" y="998538"/>
                  </a:lnTo>
                  <a:lnTo>
                    <a:pt x="132170" y="849313"/>
                  </a:lnTo>
                  <a:cubicBezTo>
                    <a:pt x="125820" y="838730"/>
                    <a:pt x="119794" y="827945"/>
                    <a:pt x="113120" y="817563"/>
                  </a:cubicBezTo>
                  <a:cubicBezTo>
                    <a:pt x="110258" y="813112"/>
                    <a:pt x="103595" y="804863"/>
                    <a:pt x="103595" y="804863"/>
                  </a:cubicBezTo>
                  <a:cubicBezTo>
                    <a:pt x="92483" y="792957"/>
                    <a:pt x="61263" y="771527"/>
                    <a:pt x="46446" y="746127"/>
                  </a:cubicBezTo>
                  <a:cubicBezTo>
                    <a:pt x="31629" y="720727"/>
                    <a:pt x="12579" y="809362"/>
                    <a:pt x="5170" y="685801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32" name="任意多边形 55"/>
            <p:cNvSpPr>
              <a:spLocks/>
            </p:cNvSpPr>
            <p:nvPr/>
          </p:nvSpPr>
          <p:spPr bwMode="auto">
            <a:xfrm>
              <a:off x="37500" y="244025"/>
              <a:ext cx="670560" cy="998220"/>
            </a:xfrm>
            <a:custGeom>
              <a:avLst/>
              <a:gdLst>
                <a:gd name="T0" fmla="*/ 5080 w 670560"/>
                <a:gd name="T1" fmla="*/ 0 h 998220"/>
                <a:gd name="T2" fmla="*/ 410210 w 670560"/>
                <a:gd name="T3" fmla="*/ 461010 h 998220"/>
                <a:gd name="T4" fmla="*/ 670560 w 670560"/>
                <a:gd name="T5" fmla="*/ 655320 h 998220"/>
                <a:gd name="T6" fmla="*/ 632460 w 670560"/>
                <a:gd name="T7" fmla="*/ 899160 h 998220"/>
                <a:gd name="T8" fmla="*/ 419100 w 670560"/>
                <a:gd name="T9" fmla="*/ 998220 h 998220"/>
                <a:gd name="T10" fmla="*/ 160020 w 670560"/>
                <a:gd name="T11" fmla="*/ 944880 h 998220"/>
                <a:gd name="T12" fmla="*/ 0 w 670560"/>
                <a:gd name="T13" fmla="*/ 784860 h 998220"/>
                <a:gd name="T14" fmla="*/ 5080 w 670560"/>
                <a:gd name="T15" fmla="*/ 0 h 9982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70560" h="998220">
                  <a:moveTo>
                    <a:pt x="5080" y="0"/>
                  </a:moveTo>
                  <a:lnTo>
                    <a:pt x="410210" y="461010"/>
                  </a:lnTo>
                  <a:lnTo>
                    <a:pt x="670560" y="655320"/>
                  </a:lnTo>
                  <a:lnTo>
                    <a:pt x="632460" y="899160"/>
                  </a:lnTo>
                  <a:lnTo>
                    <a:pt x="419100" y="998220"/>
                  </a:lnTo>
                  <a:lnTo>
                    <a:pt x="160020" y="944880"/>
                  </a:lnTo>
                  <a:lnTo>
                    <a:pt x="0" y="784860"/>
                  </a:lnTo>
                  <a:cubicBezTo>
                    <a:pt x="1693" y="523240"/>
                    <a:pt x="3387" y="261620"/>
                    <a:pt x="5080" y="0"/>
                  </a:cubicBezTo>
                  <a:close/>
                </a:path>
              </a:pathLst>
            </a:custGeom>
            <a:solidFill>
              <a:srgbClr val="D3D3D3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33" name="任意多边形 53"/>
            <p:cNvSpPr>
              <a:spLocks/>
            </p:cNvSpPr>
            <p:nvPr/>
          </p:nvSpPr>
          <p:spPr bwMode="auto">
            <a:xfrm>
              <a:off x="35100" y="730999"/>
              <a:ext cx="720901" cy="772988"/>
            </a:xfrm>
            <a:custGeom>
              <a:avLst/>
              <a:gdLst>
                <a:gd name="T0" fmla="*/ 435069 w 720901"/>
                <a:gd name="T1" fmla="*/ 15345 h 772988"/>
                <a:gd name="T2" fmla="*/ 516750 w 720901"/>
                <a:gd name="T3" fmla="*/ 30550 h 772988"/>
                <a:gd name="T4" fmla="*/ 569138 w 720901"/>
                <a:gd name="T5" fmla="*/ 236925 h 772988"/>
                <a:gd name="T6" fmla="*/ 703660 w 720901"/>
                <a:gd name="T7" fmla="*/ 131997 h 772988"/>
                <a:gd name="T8" fmla="*/ 720901 w 720901"/>
                <a:gd name="T9" fmla="*/ 113773 h 772988"/>
                <a:gd name="T10" fmla="*/ 720901 w 720901"/>
                <a:gd name="T11" fmla="*/ 663968 h 772988"/>
                <a:gd name="T12" fmla="*/ 368388 w 720901"/>
                <a:gd name="T13" fmla="*/ 772988 h 772988"/>
                <a:gd name="T14" fmla="*/ 171295 w 720901"/>
                <a:gd name="T15" fmla="*/ 754370 h 772988"/>
                <a:gd name="T16" fmla="*/ 1588 w 720901"/>
                <a:gd name="T17" fmla="*/ 668730 h 772988"/>
                <a:gd name="T18" fmla="*/ 0 w 720901"/>
                <a:gd name="T19" fmla="*/ 34765 h 772988"/>
                <a:gd name="T20" fmla="*/ 45262 w 720901"/>
                <a:gd name="T21" fmla="*/ 208351 h 772988"/>
                <a:gd name="T22" fmla="*/ 170676 w 720901"/>
                <a:gd name="T23" fmla="*/ 25788 h 772988"/>
                <a:gd name="T24" fmla="*/ 259575 w 720901"/>
                <a:gd name="T25" fmla="*/ 175013 h 772988"/>
                <a:gd name="T26" fmla="*/ 388163 w 720901"/>
                <a:gd name="T27" fmla="*/ 108338 h 772988"/>
                <a:gd name="T28" fmla="*/ 435069 w 720901"/>
                <a:gd name="T29" fmla="*/ 15345 h 77298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20901" h="772988">
                  <a:moveTo>
                    <a:pt x="435069" y="15345"/>
                  </a:moveTo>
                  <a:cubicBezTo>
                    <a:pt x="483810" y="-19655"/>
                    <a:pt x="502463" y="13881"/>
                    <a:pt x="516750" y="30550"/>
                  </a:cubicBezTo>
                  <a:cubicBezTo>
                    <a:pt x="554850" y="68650"/>
                    <a:pt x="535800" y="213112"/>
                    <a:pt x="569138" y="236925"/>
                  </a:cubicBezTo>
                  <a:cubicBezTo>
                    <a:pt x="638591" y="273736"/>
                    <a:pt x="664289" y="182925"/>
                    <a:pt x="703660" y="131997"/>
                  </a:cubicBezTo>
                  <a:lnTo>
                    <a:pt x="720901" y="113773"/>
                  </a:lnTo>
                  <a:lnTo>
                    <a:pt x="720901" y="663968"/>
                  </a:lnTo>
                  <a:cubicBezTo>
                    <a:pt x="720901" y="724178"/>
                    <a:pt x="563075" y="772988"/>
                    <a:pt x="368388" y="772988"/>
                  </a:cubicBezTo>
                  <a:cubicBezTo>
                    <a:pt x="295381" y="772988"/>
                    <a:pt x="232428" y="771746"/>
                    <a:pt x="171295" y="754370"/>
                  </a:cubicBezTo>
                  <a:cubicBezTo>
                    <a:pt x="110162" y="736994"/>
                    <a:pt x="1588" y="706361"/>
                    <a:pt x="1588" y="668730"/>
                  </a:cubicBezTo>
                  <a:cubicBezTo>
                    <a:pt x="0" y="465875"/>
                    <a:pt x="1588" y="237620"/>
                    <a:pt x="0" y="34765"/>
                  </a:cubicBezTo>
                  <a:cubicBezTo>
                    <a:pt x="16146" y="84160"/>
                    <a:pt x="5303" y="216106"/>
                    <a:pt x="45262" y="208351"/>
                  </a:cubicBezTo>
                  <a:cubicBezTo>
                    <a:pt x="165912" y="200414"/>
                    <a:pt x="78601" y="19437"/>
                    <a:pt x="170676" y="25788"/>
                  </a:cubicBezTo>
                  <a:cubicBezTo>
                    <a:pt x="223857" y="33725"/>
                    <a:pt x="220682" y="171838"/>
                    <a:pt x="259575" y="175013"/>
                  </a:cubicBezTo>
                  <a:cubicBezTo>
                    <a:pt x="328632" y="176601"/>
                    <a:pt x="338157" y="156756"/>
                    <a:pt x="388163" y="108338"/>
                  </a:cubicBezTo>
                  <a:cubicBezTo>
                    <a:pt x="421116" y="66381"/>
                    <a:pt x="412050" y="41539"/>
                    <a:pt x="435069" y="15345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34" name="椭圆 45"/>
            <p:cNvSpPr>
              <a:spLocks/>
            </p:cNvSpPr>
            <p:nvPr/>
          </p:nvSpPr>
          <p:spPr bwMode="auto">
            <a:xfrm>
              <a:off x="35288" y="26861"/>
              <a:ext cx="741613" cy="212167"/>
            </a:xfrm>
            <a:custGeom>
              <a:avLst/>
              <a:gdLst>
                <a:gd name="T0" fmla="*/ 5 w 823244"/>
                <a:gd name="T1" fmla="*/ 104972 h 207525"/>
                <a:gd name="T2" fmla="*/ 268813 w 823244"/>
                <a:gd name="T3" fmla="*/ 2 h 207525"/>
                <a:gd name="T4" fmla="*/ 542143 w 823244"/>
                <a:gd name="T5" fmla="*/ 106592 h 207525"/>
                <a:gd name="T6" fmla="*/ 262541 w 823244"/>
                <a:gd name="T7" fmla="*/ 226591 h 207525"/>
                <a:gd name="T8" fmla="*/ 5 w 823244"/>
                <a:gd name="T9" fmla="*/ 104972 h 2075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23244" h="207525">
                  <a:moveTo>
                    <a:pt x="8" y="96083"/>
                  </a:moveTo>
                  <a:cubicBezTo>
                    <a:pt x="1596" y="31237"/>
                    <a:pt x="270980" y="-245"/>
                    <a:pt x="408183" y="2"/>
                  </a:cubicBezTo>
                  <a:cubicBezTo>
                    <a:pt x="545386" y="249"/>
                    <a:pt x="825869" y="27595"/>
                    <a:pt x="823226" y="97566"/>
                  </a:cubicBezTo>
                  <a:cubicBezTo>
                    <a:pt x="823226" y="172195"/>
                    <a:pt x="559651" y="209978"/>
                    <a:pt x="398658" y="207402"/>
                  </a:cubicBezTo>
                  <a:cubicBezTo>
                    <a:pt x="237665" y="204826"/>
                    <a:pt x="-1580" y="160929"/>
                    <a:pt x="8" y="96083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48" name="组合 71"/>
          <p:cNvGrpSpPr>
            <a:grpSpLocks/>
          </p:cNvGrpSpPr>
          <p:nvPr/>
        </p:nvGrpSpPr>
        <p:grpSpPr bwMode="auto">
          <a:xfrm>
            <a:off x="6775450" y="3671888"/>
            <a:ext cx="2087563" cy="2517775"/>
            <a:chOff x="0" y="0"/>
            <a:chExt cx="2421272" cy="2918730"/>
          </a:xfrm>
        </p:grpSpPr>
        <p:sp>
          <p:nvSpPr>
            <p:cNvPr id="8218" name="饼形 57"/>
            <p:cNvSpPr>
              <a:spLocks/>
            </p:cNvSpPr>
            <p:nvPr/>
          </p:nvSpPr>
          <p:spPr bwMode="auto">
            <a:xfrm>
              <a:off x="3521" y="500979"/>
              <a:ext cx="2417751" cy="2417751"/>
            </a:xfrm>
            <a:custGeom>
              <a:avLst/>
              <a:gdLst>
                <a:gd name="T0" fmla="*/ 0 w 2417751"/>
                <a:gd name="T1" fmla="*/ 1208876 h 2417751"/>
                <a:gd name="T2" fmla="*/ 354071 w 2417751"/>
                <a:gd name="T3" fmla="*/ 354071 h 2417751"/>
                <a:gd name="T4" fmla="*/ 1208876 w 2417751"/>
                <a:gd name="T5" fmla="*/ -1 h 2417751"/>
                <a:gd name="T6" fmla="*/ 1208876 w 2417751"/>
                <a:gd name="T7" fmla="*/ 1208876 h 2417751"/>
                <a:gd name="T8" fmla="*/ 0 w 2417751"/>
                <a:gd name="T9" fmla="*/ 1208876 h 24177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51" h="2417751">
                  <a:moveTo>
                    <a:pt x="0" y="1208876"/>
                  </a:moveTo>
                  <a:cubicBezTo>
                    <a:pt x="0" y="888262"/>
                    <a:pt x="127363" y="580780"/>
                    <a:pt x="354071" y="354071"/>
                  </a:cubicBezTo>
                  <a:cubicBezTo>
                    <a:pt x="580779" y="127363"/>
                    <a:pt x="888262" y="-1"/>
                    <a:pt x="1208876" y="-1"/>
                  </a:cubicBezTo>
                  <a:lnTo>
                    <a:pt x="1208876" y="1208876"/>
                  </a:lnTo>
                  <a:lnTo>
                    <a:pt x="0" y="1208876"/>
                  </a:lnTo>
                  <a:close/>
                </a:path>
              </a:pathLst>
            </a:custGeom>
            <a:solidFill>
              <a:srgbClr val="A1271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19" name="饼形 59"/>
            <p:cNvSpPr>
              <a:spLocks/>
            </p:cNvSpPr>
            <p:nvPr/>
          </p:nvSpPr>
          <p:spPr bwMode="auto">
            <a:xfrm rot="-5400000">
              <a:off x="3520" y="469347"/>
              <a:ext cx="2417751" cy="2417751"/>
            </a:xfrm>
            <a:custGeom>
              <a:avLst/>
              <a:gdLst>
                <a:gd name="T0" fmla="*/ 0 w 2417751"/>
                <a:gd name="T1" fmla="*/ 1208876 h 2417751"/>
                <a:gd name="T2" fmla="*/ 354071 w 2417751"/>
                <a:gd name="T3" fmla="*/ 354071 h 2417751"/>
                <a:gd name="T4" fmla="*/ 1208876 w 2417751"/>
                <a:gd name="T5" fmla="*/ -1 h 2417751"/>
                <a:gd name="T6" fmla="*/ 1208876 w 2417751"/>
                <a:gd name="T7" fmla="*/ 1208876 h 2417751"/>
                <a:gd name="T8" fmla="*/ 0 w 2417751"/>
                <a:gd name="T9" fmla="*/ 1208876 h 24177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51" h="2417751">
                  <a:moveTo>
                    <a:pt x="0" y="1208876"/>
                  </a:moveTo>
                  <a:cubicBezTo>
                    <a:pt x="0" y="888262"/>
                    <a:pt x="127363" y="580780"/>
                    <a:pt x="354071" y="354071"/>
                  </a:cubicBezTo>
                  <a:cubicBezTo>
                    <a:pt x="580779" y="127363"/>
                    <a:pt x="888262" y="-1"/>
                    <a:pt x="1208876" y="-1"/>
                  </a:cubicBezTo>
                  <a:lnTo>
                    <a:pt x="1208876" y="1208876"/>
                  </a:lnTo>
                  <a:lnTo>
                    <a:pt x="0" y="1208876"/>
                  </a:lnTo>
                  <a:close/>
                </a:path>
              </a:pathLst>
            </a:custGeom>
            <a:solidFill>
              <a:srgbClr val="871F1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20" name="饼形 60"/>
            <p:cNvSpPr>
              <a:spLocks/>
            </p:cNvSpPr>
            <p:nvPr/>
          </p:nvSpPr>
          <p:spPr bwMode="auto">
            <a:xfrm rot="10800000">
              <a:off x="0" y="458481"/>
              <a:ext cx="2417751" cy="2417753"/>
            </a:xfrm>
            <a:custGeom>
              <a:avLst/>
              <a:gdLst>
                <a:gd name="T0" fmla="*/ 0 w 2417751"/>
                <a:gd name="T1" fmla="*/ 1208879 h 2417751"/>
                <a:gd name="T2" fmla="*/ 354071 w 2417751"/>
                <a:gd name="T3" fmla="*/ 354071 h 2417751"/>
                <a:gd name="T4" fmla="*/ 1208876 w 2417751"/>
                <a:gd name="T5" fmla="*/ -1 h 2417751"/>
                <a:gd name="T6" fmla="*/ 1208876 w 2417751"/>
                <a:gd name="T7" fmla="*/ 1208879 h 2417751"/>
                <a:gd name="T8" fmla="*/ 0 w 2417751"/>
                <a:gd name="T9" fmla="*/ 1208879 h 24177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51" h="2417751">
                  <a:moveTo>
                    <a:pt x="0" y="1208876"/>
                  </a:moveTo>
                  <a:cubicBezTo>
                    <a:pt x="0" y="888262"/>
                    <a:pt x="127363" y="580780"/>
                    <a:pt x="354071" y="354071"/>
                  </a:cubicBezTo>
                  <a:cubicBezTo>
                    <a:pt x="580779" y="127363"/>
                    <a:pt x="888262" y="-1"/>
                    <a:pt x="1208876" y="-1"/>
                  </a:cubicBezTo>
                  <a:lnTo>
                    <a:pt x="1208876" y="1208876"/>
                  </a:lnTo>
                  <a:lnTo>
                    <a:pt x="0" y="1208876"/>
                  </a:lnTo>
                  <a:close/>
                </a:path>
              </a:pathLst>
            </a:custGeom>
            <a:solidFill>
              <a:srgbClr val="CF372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21" name="饼形 61"/>
            <p:cNvSpPr>
              <a:spLocks/>
            </p:cNvSpPr>
            <p:nvPr/>
          </p:nvSpPr>
          <p:spPr bwMode="auto">
            <a:xfrm rot="5735646">
              <a:off x="3101" y="489356"/>
              <a:ext cx="2411552" cy="2411552"/>
            </a:xfrm>
            <a:custGeom>
              <a:avLst/>
              <a:gdLst>
                <a:gd name="T0" fmla="*/ 7272 w 2411552"/>
                <a:gd name="T1" fmla="*/ 1338004 h 2411552"/>
                <a:gd name="T2" fmla="*/ 273243 w 2411552"/>
                <a:gd name="T3" fmla="*/ 441396 h 2411552"/>
                <a:gd name="T4" fmla="*/ 1100215 w 2411552"/>
                <a:gd name="T5" fmla="*/ 4630 h 2411552"/>
                <a:gd name="T6" fmla="*/ 1205776 w 2411552"/>
                <a:gd name="T7" fmla="*/ 1205776 h 2411552"/>
                <a:gd name="T8" fmla="*/ 7272 w 2411552"/>
                <a:gd name="T9" fmla="*/ 1338004 h 24115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1552" h="2411552">
                  <a:moveTo>
                    <a:pt x="7272" y="1338004"/>
                  </a:moveTo>
                  <a:cubicBezTo>
                    <a:pt x="-28306" y="1015523"/>
                    <a:pt x="67571" y="692312"/>
                    <a:pt x="273243" y="441396"/>
                  </a:cubicBezTo>
                  <a:cubicBezTo>
                    <a:pt x="478914" y="190480"/>
                    <a:pt x="777023" y="33033"/>
                    <a:pt x="1100215" y="4630"/>
                  </a:cubicBezTo>
                  <a:lnTo>
                    <a:pt x="1205776" y="1205776"/>
                  </a:lnTo>
                  <a:lnTo>
                    <a:pt x="7272" y="1338004"/>
                  </a:lnTo>
                  <a:close/>
                </a:path>
              </a:pathLst>
            </a:custGeom>
            <a:solidFill>
              <a:srgbClr val="E7481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22" name="任意多边形 62"/>
            <p:cNvSpPr>
              <a:spLocks/>
            </p:cNvSpPr>
            <p:nvPr/>
          </p:nvSpPr>
          <p:spPr bwMode="auto">
            <a:xfrm rot="-1191372">
              <a:off x="1871367" y="908278"/>
              <a:ext cx="173668" cy="149096"/>
            </a:xfrm>
            <a:custGeom>
              <a:avLst/>
              <a:gdLst>
                <a:gd name="T0" fmla="*/ 2554 w 363168"/>
                <a:gd name="T1" fmla="*/ 352 h 319213"/>
                <a:gd name="T2" fmla="*/ 18991 w 363168"/>
                <a:gd name="T3" fmla="*/ 10778 h 319213"/>
                <a:gd name="T4" fmla="*/ 1060 w 363168"/>
                <a:gd name="T5" fmla="*/ 13498 h 319213"/>
                <a:gd name="T6" fmla="*/ 2554 w 363168"/>
                <a:gd name="T7" fmla="*/ 352 h 3192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3168" h="319213">
                  <a:moveTo>
                    <a:pt x="48843" y="7389"/>
                  </a:moveTo>
                  <a:cubicBezTo>
                    <a:pt x="201243" y="-33886"/>
                    <a:pt x="363168" y="105814"/>
                    <a:pt x="363168" y="226464"/>
                  </a:cubicBezTo>
                  <a:cubicBezTo>
                    <a:pt x="163143" y="197889"/>
                    <a:pt x="77418" y="397914"/>
                    <a:pt x="20268" y="283614"/>
                  </a:cubicBezTo>
                  <a:cubicBezTo>
                    <a:pt x="-17832" y="182014"/>
                    <a:pt x="1218" y="23264"/>
                    <a:pt x="48843" y="7389"/>
                  </a:cubicBezTo>
                  <a:close/>
                </a:path>
              </a:pathLst>
            </a:custGeom>
            <a:solidFill>
              <a:srgbClr val="FFF8F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23" name="任意多边形 63"/>
            <p:cNvSpPr>
              <a:spLocks/>
            </p:cNvSpPr>
            <p:nvPr/>
          </p:nvSpPr>
          <p:spPr bwMode="auto">
            <a:xfrm rot="9111715">
              <a:off x="1978977" y="1016434"/>
              <a:ext cx="155089" cy="174844"/>
            </a:xfrm>
            <a:custGeom>
              <a:avLst/>
              <a:gdLst>
                <a:gd name="T0" fmla="*/ 8215 w 310569"/>
                <a:gd name="T1" fmla="*/ 3 h 497075"/>
                <a:gd name="T2" fmla="*/ 19129 w 310569"/>
                <a:gd name="T3" fmla="*/ 6551 h 497075"/>
                <a:gd name="T4" fmla="*/ 1382 w 310569"/>
                <a:gd name="T5" fmla="*/ 7459 h 497075"/>
                <a:gd name="T6" fmla="*/ 8215 w 310569"/>
                <a:gd name="T7" fmla="*/ 3 h 49707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0569" h="497075">
                  <a:moveTo>
                    <a:pt x="132097" y="204"/>
                  </a:moveTo>
                  <a:cubicBezTo>
                    <a:pt x="179662" y="-9679"/>
                    <a:pt x="333719" y="342125"/>
                    <a:pt x="307614" y="427953"/>
                  </a:cubicBezTo>
                  <a:cubicBezTo>
                    <a:pt x="269953" y="486524"/>
                    <a:pt x="72452" y="512945"/>
                    <a:pt x="22225" y="487253"/>
                  </a:cubicBezTo>
                  <a:cubicBezTo>
                    <a:pt x="-24240" y="433675"/>
                    <a:pt x="-2528" y="-5349"/>
                    <a:pt x="132097" y="204"/>
                  </a:cubicBezTo>
                  <a:close/>
                </a:path>
              </a:pathLst>
            </a:custGeom>
            <a:solidFill>
              <a:srgbClr val="FFF8F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8224" name="组合 70"/>
            <p:cNvGrpSpPr>
              <a:grpSpLocks/>
            </p:cNvGrpSpPr>
            <p:nvPr/>
          </p:nvGrpSpPr>
          <p:grpSpPr bwMode="auto">
            <a:xfrm>
              <a:off x="143232" y="0"/>
              <a:ext cx="1904603" cy="1331484"/>
              <a:chOff x="0" y="0"/>
              <a:chExt cx="2044739" cy="1429451"/>
            </a:xfrm>
          </p:grpSpPr>
          <p:sp>
            <p:nvSpPr>
              <p:cNvPr id="8225" name="任意多边形 64"/>
              <p:cNvSpPr>
                <a:spLocks/>
              </p:cNvSpPr>
              <p:nvPr/>
            </p:nvSpPr>
            <p:spPr bwMode="auto">
              <a:xfrm>
                <a:off x="9526" y="291442"/>
                <a:ext cx="1276350" cy="986064"/>
              </a:xfrm>
              <a:custGeom>
                <a:avLst/>
                <a:gdLst>
                  <a:gd name="T0" fmla="*/ 1079046 w 1276350"/>
                  <a:gd name="T1" fmla="*/ 72117 h 986064"/>
                  <a:gd name="T2" fmla="*/ 63046 w 1276350"/>
                  <a:gd name="T3" fmla="*/ 478517 h 986064"/>
                  <a:gd name="T4" fmla="*/ 629103 w 1276350"/>
                  <a:gd name="T5" fmla="*/ 318860 h 986064"/>
                  <a:gd name="T6" fmla="*/ 0 w 1276350"/>
                  <a:gd name="T7" fmla="*/ 986064 h 986064"/>
                  <a:gd name="T8" fmla="*/ 1276350 w 1276350"/>
                  <a:gd name="T9" fmla="*/ 0 h 986064"/>
                  <a:gd name="T10" fmla="*/ 1079046 w 1276350"/>
                  <a:gd name="T11" fmla="*/ 72117 h 9860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76350" h="986064">
                    <a:moveTo>
                      <a:pt x="1079046" y="72117"/>
                    </a:moveTo>
                    <a:lnTo>
                      <a:pt x="63046" y="478517"/>
                    </a:lnTo>
                    <a:lnTo>
                      <a:pt x="629103" y="318860"/>
                    </a:lnTo>
                    <a:lnTo>
                      <a:pt x="0" y="986064"/>
                    </a:lnTo>
                    <a:lnTo>
                      <a:pt x="1276350" y="0"/>
                    </a:lnTo>
                    <a:lnTo>
                      <a:pt x="1079046" y="72117"/>
                    </a:lnTo>
                    <a:close/>
                  </a:path>
                </a:pathLst>
              </a:custGeom>
              <a:solidFill>
                <a:srgbClr val="28341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8226" name="任意多边形 65"/>
              <p:cNvSpPr>
                <a:spLocks/>
              </p:cNvSpPr>
              <p:nvPr/>
            </p:nvSpPr>
            <p:spPr bwMode="auto">
              <a:xfrm>
                <a:off x="0" y="295750"/>
                <a:ext cx="1267505" cy="982209"/>
              </a:xfrm>
              <a:custGeom>
                <a:avLst/>
                <a:gdLst>
                  <a:gd name="T0" fmla="*/ 0 w 1267505"/>
                  <a:gd name="T1" fmla="*/ 982209 h 982209"/>
                  <a:gd name="T2" fmla="*/ 1267505 w 1267505"/>
                  <a:gd name="T3" fmla="*/ 0 h 982209"/>
                  <a:gd name="T4" fmla="*/ 1132114 w 1267505"/>
                  <a:gd name="T5" fmla="*/ 503238 h 982209"/>
                  <a:gd name="T6" fmla="*/ 0 w 1267505"/>
                  <a:gd name="T7" fmla="*/ 982209 h 98220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67505" h="982209">
                    <a:moveTo>
                      <a:pt x="0" y="982209"/>
                    </a:moveTo>
                    <a:lnTo>
                      <a:pt x="1267505" y="0"/>
                    </a:lnTo>
                    <a:lnTo>
                      <a:pt x="1132114" y="503238"/>
                    </a:lnTo>
                    <a:lnTo>
                      <a:pt x="0" y="982209"/>
                    </a:lnTo>
                    <a:close/>
                  </a:path>
                </a:pathLst>
              </a:custGeom>
              <a:solidFill>
                <a:srgbClr val="4C602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8227" name="任意多边形 66"/>
              <p:cNvSpPr>
                <a:spLocks/>
              </p:cNvSpPr>
              <p:nvPr/>
            </p:nvSpPr>
            <p:spPr bwMode="auto">
              <a:xfrm>
                <a:off x="1128608" y="282823"/>
                <a:ext cx="347890" cy="1146628"/>
              </a:xfrm>
              <a:custGeom>
                <a:avLst/>
                <a:gdLst>
                  <a:gd name="T0" fmla="*/ 135165 w 347890"/>
                  <a:gd name="T1" fmla="*/ 0 h 1146628"/>
                  <a:gd name="T2" fmla="*/ 0 w 347890"/>
                  <a:gd name="T3" fmla="*/ 508227 h 1146628"/>
                  <a:gd name="T4" fmla="*/ 222250 w 347890"/>
                  <a:gd name="T5" fmla="*/ 1146628 h 1146628"/>
                  <a:gd name="T6" fmla="*/ 347890 w 347890"/>
                  <a:gd name="T7" fmla="*/ 382588 h 1146628"/>
                  <a:gd name="T8" fmla="*/ 135165 w 347890"/>
                  <a:gd name="T9" fmla="*/ 0 h 11466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890" h="1146628">
                    <a:moveTo>
                      <a:pt x="135165" y="0"/>
                    </a:moveTo>
                    <a:lnTo>
                      <a:pt x="0" y="508227"/>
                    </a:lnTo>
                    <a:lnTo>
                      <a:pt x="222250" y="1146628"/>
                    </a:lnTo>
                    <a:lnTo>
                      <a:pt x="347890" y="382588"/>
                    </a:lnTo>
                    <a:lnTo>
                      <a:pt x="135165" y="0"/>
                    </a:lnTo>
                    <a:close/>
                  </a:path>
                </a:pathLst>
              </a:custGeom>
              <a:solidFill>
                <a:srgbClr val="95AB2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8228" name="任意多边形 67"/>
              <p:cNvSpPr>
                <a:spLocks/>
              </p:cNvSpPr>
              <p:nvPr/>
            </p:nvSpPr>
            <p:spPr bwMode="auto">
              <a:xfrm rot="-332170">
                <a:off x="1288574" y="263161"/>
                <a:ext cx="756165" cy="572069"/>
              </a:xfrm>
              <a:custGeom>
                <a:avLst/>
                <a:gdLst>
                  <a:gd name="T0" fmla="*/ 0 w 756165"/>
                  <a:gd name="T1" fmla="*/ 0 h 572069"/>
                  <a:gd name="T2" fmla="*/ 174172 w 756165"/>
                  <a:gd name="T3" fmla="*/ 406400 h 572069"/>
                  <a:gd name="T4" fmla="*/ 459067 w 756165"/>
                  <a:gd name="T5" fmla="*/ 557607 h 572069"/>
                  <a:gd name="T6" fmla="*/ 755596 w 756165"/>
                  <a:gd name="T7" fmla="*/ 560578 h 572069"/>
                  <a:gd name="T8" fmla="*/ 484768 w 756165"/>
                  <a:gd name="T9" fmla="*/ 489921 h 572069"/>
                  <a:gd name="T10" fmla="*/ 0 w 756165"/>
                  <a:gd name="T11" fmla="*/ 0 h 5720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56165" h="572069">
                    <a:moveTo>
                      <a:pt x="0" y="0"/>
                    </a:moveTo>
                    <a:lnTo>
                      <a:pt x="174172" y="406400"/>
                    </a:lnTo>
                    <a:cubicBezTo>
                      <a:pt x="269137" y="456802"/>
                      <a:pt x="367972" y="533099"/>
                      <a:pt x="459067" y="557607"/>
                    </a:cubicBezTo>
                    <a:cubicBezTo>
                      <a:pt x="524878" y="570281"/>
                      <a:pt x="769499" y="581148"/>
                      <a:pt x="755596" y="560578"/>
                    </a:cubicBezTo>
                    <a:cubicBezTo>
                      <a:pt x="735456" y="537447"/>
                      <a:pt x="535284" y="528759"/>
                      <a:pt x="484768" y="48992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9E3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8229" name="任意多边形 69"/>
              <p:cNvSpPr>
                <a:spLocks/>
              </p:cNvSpPr>
              <p:nvPr/>
            </p:nvSpPr>
            <p:spPr bwMode="auto">
              <a:xfrm>
                <a:off x="1203727" y="0"/>
                <a:ext cx="244475" cy="334962"/>
              </a:xfrm>
              <a:custGeom>
                <a:avLst/>
                <a:gdLst>
                  <a:gd name="T0" fmla="*/ 0 w 244475"/>
                  <a:gd name="T1" fmla="*/ 322263 h 334962"/>
                  <a:gd name="T2" fmla="*/ 155575 w 244475"/>
                  <a:gd name="T3" fmla="*/ 12700 h 334962"/>
                  <a:gd name="T4" fmla="*/ 244475 w 244475"/>
                  <a:gd name="T5" fmla="*/ 0 h 334962"/>
                  <a:gd name="T6" fmla="*/ 100013 w 244475"/>
                  <a:gd name="T7" fmla="*/ 334962 h 334962"/>
                  <a:gd name="T8" fmla="*/ 0 w 244475"/>
                  <a:gd name="T9" fmla="*/ 322263 h 3349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475" h="334962">
                    <a:moveTo>
                      <a:pt x="0" y="322263"/>
                    </a:moveTo>
                    <a:lnTo>
                      <a:pt x="155575" y="12700"/>
                    </a:lnTo>
                    <a:lnTo>
                      <a:pt x="244475" y="0"/>
                    </a:lnTo>
                    <a:lnTo>
                      <a:pt x="100013" y="334962"/>
                    </a:lnTo>
                    <a:lnTo>
                      <a:pt x="0" y="322263"/>
                    </a:lnTo>
                    <a:close/>
                  </a:path>
                </a:pathLst>
              </a:custGeom>
              <a:solidFill>
                <a:srgbClr val="1716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61" name="组合 91"/>
          <p:cNvGrpSpPr>
            <a:grpSpLocks/>
          </p:cNvGrpSpPr>
          <p:nvPr/>
        </p:nvGrpSpPr>
        <p:grpSpPr bwMode="auto">
          <a:xfrm>
            <a:off x="9885363" y="3735388"/>
            <a:ext cx="1531937" cy="2349500"/>
            <a:chOff x="0" y="0"/>
            <a:chExt cx="2280734" cy="3498846"/>
          </a:xfrm>
        </p:grpSpPr>
        <p:sp>
          <p:nvSpPr>
            <p:cNvPr id="8213" name="椭圆 73"/>
            <p:cNvSpPr>
              <a:spLocks/>
            </p:cNvSpPr>
            <p:nvPr/>
          </p:nvSpPr>
          <p:spPr bwMode="auto">
            <a:xfrm>
              <a:off x="0" y="0"/>
              <a:ext cx="2280734" cy="3498846"/>
            </a:xfrm>
            <a:custGeom>
              <a:avLst/>
              <a:gdLst>
                <a:gd name="T0" fmla="*/ 135316 w 2280734"/>
                <a:gd name="T1" fmla="*/ 1335439 h 3498846"/>
                <a:gd name="T2" fmla="*/ 1215315 w 2280734"/>
                <a:gd name="T3" fmla="*/ 126 h 3498846"/>
                <a:gd name="T4" fmla="*/ 2164686 w 2280734"/>
                <a:gd name="T5" fmla="*/ 1320924 h 3498846"/>
                <a:gd name="T6" fmla="*/ 2092173 w 2280734"/>
                <a:gd name="T7" fmla="*/ 2890228 h 3498846"/>
                <a:gd name="T8" fmla="*/ 1142743 w 2280734"/>
                <a:gd name="T9" fmla="*/ 3498064 h 3498846"/>
                <a:gd name="T10" fmla="*/ 190800 w 2280734"/>
                <a:gd name="T11" fmla="*/ 2890228 h 3498846"/>
                <a:gd name="T12" fmla="*/ 135316 w 2280734"/>
                <a:gd name="T13" fmla="*/ 1335439 h 34988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80734" h="3498846">
                  <a:moveTo>
                    <a:pt x="135316" y="1335439"/>
                  </a:moveTo>
                  <a:cubicBezTo>
                    <a:pt x="218983" y="853756"/>
                    <a:pt x="644858" y="-11969"/>
                    <a:pt x="1215315" y="126"/>
                  </a:cubicBezTo>
                  <a:cubicBezTo>
                    <a:pt x="1785772" y="12221"/>
                    <a:pt x="2025800" y="894879"/>
                    <a:pt x="2164686" y="1320924"/>
                  </a:cubicBezTo>
                  <a:cubicBezTo>
                    <a:pt x="2303572" y="1746969"/>
                    <a:pt x="2359259" y="2498345"/>
                    <a:pt x="2092173" y="2890228"/>
                  </a:cubicBezTo>
                  <a:cubicBezTo>
                    <a:pt x="1752515" y="3325654"/>
                    <a:pt x="1445123" y="3512579"/>
                    <a:pt x="1142743" y="3498064"/>
                  </a:cubicBezTo>
                  <a:cubicBezTo>
                    <a:pt x="840363" y="3483549"/>
                    <a:pt x="356285" y="3209542"/>
                    <a:pt x="190800" y="2890228"/>
                  </a:cubicBezTo>
                  <a:cubicBezTo>
                    <a:pt x="-148858" y="2382228"/>
                    <a:pt x="51649" y="1817122"/>
                    <a:pt x="135316" y="1335439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14" name="任意多边形 79"/>
            <p:cNvSpPr>
              <a:spLocks/>
            </p:cNvSpPr>
            <p:nvPr/>
          </p:nvSpPr>
          <p:spPr bwMode="auto">
            <a:xfrm>
              <a:off x="14363" y="2088251"/>
              <a:ext cx="2260332" cy="1403712"/>
            </a:xfrm>
            <a:custGeom>
              <a:avLst/>
              <a:gdLst>
                <a:gd name="T0" fmla="*/ 5191 w 2260332"/>
                <a:gd name="T1" fmla="*/ 0 h 1403712"/>
                <a:gd name="T2" fmla="*/ 39907 w 2260332"/>
                <a:gd name="T3" fmla="*/ 76706 h 1403712"/>
                <a:gd name="T4" fmla="*/ 437542 w 2260332"/>
                <a:gd name="T5" fmla="*/ 646345 h 1403712"/>
                <a:gd name="T6" fmla="*/ 1497084 w 2260332"/>
                <a:gd name="T7" fmla="*/ 718917 h 1403712"/>
                <a:gd name="T8" fmla="*/ 2202531 w 2260332"/>
                <a:gd name="T9" fmla="*/ 359745 h 1403712"/>
                <a:gd name="T10" fmla="*/ 2260332 w 2260332"/>
                <a:gd name="T11" fmla="*/ 292760 h 1403712"/>
                <a:gd name="T12" fmla="*/ 2235711 w 2260332"/>
                <a:gd name="T13" fmla="*/ 444477 h 1403712"/>
                <a:gd name="T14" fmla="*/ 2092173 w 2260332"/>
                <a:gd name="T15" fmla="*/ 795094 h 1403712"/>
                <a:gd name="T16" fmla="*/ 1142743 w 2260332"/>
                <a:gd name="T17" fmla="*/ 1402930 h 1403712"/>
                <a:gd name="T18" fmla="*/ 190800 w 2260332"/>
                <a:gd name="T19" fmla="*/ 795094 h 1403712"/>
                <a:gd name="T20" fmla="*/ 4311 w 2260332"/>
                <a:gd name="T21" fmla="*/ 7831 h 1403712"/>
                <a:gd name="T22" fmla="*/ 5191 w 2260332"/>
                <a:gd name="T23" fmla="*/ 0 h 14037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60332" h="1403712">
                  <a:moveTo>
                    <a:pt x="5191" y="0"/>
                  </a:moveTo>
                  <a:lnTo>
                    <a:pt x="39907" y="76706"/>
                  </a:lnTo>
                  <a:cubicBezTo>
                    <a:pt x="218695" y="472288"/>
                    <a:pt x="251578" y="546559"/>
                    <a:pt x="437542" y="646345"/>
                  </a:cubicBezTo>
                  <a:cubicBezTo>
                    <a:pt x="616552" y="747945"/>
                    <a:pt x="1143904" y="791489"/>
                    <a:pt x="1497084" y="718917"/>
                  </a:cubicBezTo>
                  <a:cubicBezTo>
                    <a:pt x="1641017" y="672351"/>
                    <a:pt x="1996089" y="559109"/>
                    <a:pt x="2202531" y="359745"/>
                  </a:cubicBezTo>
                  <a:lnTo>
                    <a:pt x="2260332" y="292760"/>
                  </a:lnTo>
                  <a:lnTo>
                    <a:pt x="2235711" y="444477"/>
                  </a:lnTo>
                  <a:cubicBezTo>
                    <a:pt x="2205543" y="576684"/>
                    <a:pt x="2158945" y="697123"/>
                    <a:pt x="2092173" y="795094"/>
                  </a:cubicBezTo>
                  <a:cubicBezTo>
                    <a:pt x="1752515" y="1230520"/>
                    <a:pt x="1445123" y="1417445"/>
                    <a:pt x="1142743" y="1402930"/>
                  </a:cubicBezTo>
                  <a:cubicBezTo>
                    <a:pt x="840363" y="1388415"/>
                    <a:pt x="356285" y="1114408"/>
                    <a:pt x="190800" y="795094"/>
                  </a:cubicBezTo>
                  <a:cubicBezTo>
                    <a:pt x="20971" y="541094"/>
                    <a:pt x="-13817" y="272818"/>
                    <a:pt x="4311" y="7831"/>
                  </a:cubicBezTo>
                  <a:lnTo>
                    <a:pt x="5191" y="0"/>
                  </a:lnTo>
                  <a:close/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15" name="任意多边形 80"/>
            <p:cNvSpPr>
              <a:spLocks/>
            </p:cNvSpPr>
            <p:nvPr/>
          </p:nvSpPr>
          <p:spPr bwMode="auto">
            <a:xfrm>
              <a:off x="1215827" y="2350736"/>
              <a:ext cx="1054378" cy="1148110"/>
            </a:xfrm>
            <a:custGeom>
              <a:avLst/>
              <a:gdLst>
                <a:gd name="T0" fmla="*/ 1054378 w 1054378"/>
                <a:gd name="T1" fmla="*/ 0 h 1148110"/>
                <a:gd name="T2" fmla="*/ 1017851 w 1054378"/>
                <a:gd name="T3" fmla="*/ 194579 h 1148110"/>
                <a:gd name="T4" fmla="*/ 874313 w 1054378"/>
                <a:gd name="T5" fmla="*/ 545196 h 1148110"/>
                <a:gd name="T6" fmla="*/ 153034 w 1054378"/>
                <a:gd name="T7" fmla="*/ 1125413 h 1148110"/>
                <a:gd name="T8" fmla="*/ 64613 w 1054378"/>
                <a:gd name="T9" fmla="*/ 1143587 h 1148110"/>
                <a:gd name="T10" fmla="*/ 0 w 1054378"/>
                <a:gd name="T11" fmla="*/ 1148110 h 1148110"/>
                <a:gd name="T12" fmla="*/ 546554 w 1054378"/>
                <a:gd name="T13" fmla="*/ 726742 h 1148110"/>
                <a:gd name="T14" fmla="*/ 907420 w 1054378"/>
                <a:gd name="T15" fmla="*/ 222438 h 1148110"/>
                <a:gd name="T16" fmla="*/ 964679 w 1054378"/>
                <a:gd name="T17" fmla="*/ 137382 h 1148110"/>
                <a:gd name="T18" fmla="*/ 996576 w 1054378"/>
                <a:gd name="T19" fmla="*/ 81272 h 1148110"/>
                <a:gd name="T20" fmla="*/ 1054378 w 1054378"/>
                <a:gd name="T21" fmla="*/ 0 h 11481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54378" h="1148110">
                  <a:moveTo>
                    <a:pt x="1054378" y="0"/>
                  </a:moveTo>
                  <a:lnTo>
                    <a:pt x="1017851" y="194579"/>
                  </a:lnTo>
                  <a:cubicBezTo>
                    <a:pt x="987683" y="326786"/>
                    <a:pt x="941085" y="447225"/>
                    <a:pt x="874313" y="545196"/>
                  </a:cubicBezTo>
                  <a:cubicBezTo>
                    <a:pt x="619570" y="871766"/>
                    <a:pt x="382976" y="1058553"/>
                    <a:pt x="153034" y="1125413"/>
                  </a:cubicBezTo>
                  <a:lnTo>
                    <a:pt x="64613" y="1143587"/>
                  </a:lnTo>
                  <a:lnTo>
                    <a:pt x="0" y="1148110"/>
                  </a:lnTo>
                  <a:cubicBezTo>
                    <a:pt x="255210" y="1048929"/>
                    <a:pt x="367544" y="854498"/>
                    <a:pt x="546554" y="726742"/>
                  </a:cubicBezTo>
                  <a:cubicBezTo>
                    <a:pt x="744482" y="504095"/>
                    <a:pt x="817393" y="406464"/>
                    <a:pt x="907420" y="222438"/>
                  </a:cubicBezTo>
                  <a:lnTo>
                    <a:pt x="964679" y="137382"/>
                  </a:lnTo>
                  <a:lnTo>
                    <a:pt x="996576" y="81272"/>
                  </a:lnTo>
                  <a:lnTo>
                    <a:pt x="1054378" y="0"/>
                  </a:lnTo>
                  <a:close/>
                </a:path>
              </a:pathLst>
            </a:custGeom>
            <a:solidFill>
              <a:srgbClr val="CBC8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16" name="任意多边形 90"/>
            <p:cNvSpPr>
              <a:spLocks/>
            </p:cNvSpPr>
            <p:nvPr/>
          </p:nvSpPr>
          <p:spPr bwMode="auto">
            <a:xfrm>
              <a:off x="236723" y="76861"/>
              <a:ext cx="706829" cy="913882"/>
            </a:xfrm>
            <a:custGeom>
              <a:avLst/>
              <a:gdLst>
                <a:gd name="T0" fmla="*/ 706829 w 706829"/>
                <a:gd name="T1" fmla="*/ 0 h 913882"/>
                <a:gd name="T2" fmla="*/ 666750 w 706829"/>
                <a:gd name="T3" fmla="*/ 94732 h 913882"/>
                <a:gd name="T4" fmla="*/ 285750 w 706829"/>
                <a:gd name="T5" fmla="*/ 532882 h 913882"/>
                <a:gd name="T6" fmla="*/ 0 w 706829"/>
                <a:gd name="T7" fmla="*/ 913882 h 913882"/>
                <a:gd name="T8" fmla="*/ 646918 w 706829"/>
                <a:gd name="T9" fmla="*/ 26595 h 913882"/>
                <a:gd name="T10" fmla="*/ 706829 w 706829"/>
                <a:gd name="T11" fmla="*/ 0 h 9138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06829" h="913882">
                  <a:moveTo>
                    <a:pt x="706829" y="0"/>
                  </a:moveTo>
                  <a:lnTo>
                    <a:pt x="666750" y="94732"/>
                  </a:lnTo>
                  <a:lnTo>
                    <a:pt x="285750" y="532882"/>
                  </a:lnTo>
                  <a:lnTo>
                    <a:pt x="0" y="913882"/>
                  </a:lnTo>
                  <a:cubicBezTo>
                    <a:pt x="323589" y="116470"/>
                    <a:pt x="596379" y="55657"/>
                    <a:pt x="646918" y="26595"/>
                  </a:cubicBezTo>
                  <a:lnTo>
                    <a:pt x="706829" y="0"/>
                  </a:lnTo>
                  <a:close/>
                </a:path>
              </a:pathLst>
            </a:custGeom>
            <a:solidFill>
              <a:srgbClr val="C4C3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17" name="任意多边形 89"/>
            <p:cNvSpPr>
              <a:spLocks/>
            </p:cNvSpPr>
            <p:nvPr/>
          </p:nvSpPr>
          <p:spPr bwMode="auto">
            <a:xfrm>
              <a:off x="1418957" y="37333"/>
              <a:ext cx="667070" cy="1037235"/>
            </a:xfrm>
            <a:custGeom>
              <a:avLst/>
              <a:gdLst>
                <a:gd name="T0" fmla="*/ 0 w 667070"/>
                <a:gd name="T1" fmla="*/ 0 h 1037235"/>
                <a:gd name="T2" fmla="*/ 275059 w 667070"/>
                <a:gd name="T3" fmla="*/ 225315 h 1037235"/>
                <a:gd name="T4" fmla="*/ 630629 w 667070"/>
                <a:gd name="T5" fmla="*/ 943195 h 1037235"/>
                <a:gd name="T6" fmla="*/ 667070 w 667070"/>
                <a:gd name="T7" fmla="*/ 1037235 h 1037235"/>
                <a:gd name="T8" fmla="*/ 460031 w 667070"/>
                <a:gd name="T9" fmla="*/ 711888 h 1037235"/>
                <a:gd name="T10" fmla="*/ 161581 w 667070"/>
                <a:gd name="T11" fmla="*/ 311838 h 1037235"/>
                <a:gd name="T12" fmla="*/ 0 w 667070"/>
                <a:gd name="T13" fmla="*/ 0 h 10372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7070" h="1037235">
                  <a:moveTo>
                    <a:pt x="0" y="0"/>
                  </a:moveTo>
                  <a:cubicBezTo>
                    <a:pt x="21836" y="11605"/>
                    <a:pt x="221473" y="150210"/>
                    <a:pt x="275059" y="225315"/>
                  </a:cubicBezTo>
                  <a:cubicBezTo>
                    <a:pt x="372349" y="333970"/>
                    <a:pt x="573373" y="688626"/>
                    <a:pt x="630629" y="943195"/>
                  </a:cubicBezTo>
                  <a:lnTo>
                    <a:pt x="667070" y="1037235"/>
                  </a:lnTo>
                  <a:lnTo>
                    <a:pt x="460031" y="711888"/>
                  </a:lnTo>
                  <a:lnTo>
                    <a:pt x="161581" y="3118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C3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67" name="文本框 92"/>
          <p:cNvSpPr txBox="1">
            <a:spLocks noChangeArrowheads="1"/>
          </p:cNvSpPr>
          <p:nvPr/>
        </p:nvSpPr>
        <p:spPr bwMode="auto">
          <a:xfrm>
            <a:off x="4445000" y="679450"/>
            <a:ext cx="3671888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4400">
              <a:solidFill>
                <a:schemeClr val="bg1"/>
              </a:solidFill>
              <a:latin typeface="汉仪长美黑简" panose="02010609000101010101" pitchFamily="49" charset="-122"/>
              <a:ea typeface="汉仪长美黑简" panose="02010609000101010101" pitchFamily="49" charset="-122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Arial" panose="020B0604020202020204" pitchFamily="34" charset="0"/>
                <a:ea typeface="创艺简细圆" pitchFamily="2" charset="-122"/>
              </a:rPr>
              <a:t>是一天中最重要的一餐</a:t>
            </a:r>
          </a:p>
        </p:txBody>
      </p:sp>
      <p:sp>
        <p:nvSpPr>
          <p:cNvPr id="68" name="文本框 93"/>
          <p:cNvSpPr txBox="1">
            <a:spLocks noChangeArrowheads="1"/>
          </p:cNvSpPr>
          <p:nvPr/>
        </p:nvSpPr>
        <p:spPr bwMode="auto">
          <a:xfrm>
            <a:off x="5664200" y="322263"/>
            <a:ext cx="243046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400">
                <a:solidFill>
                  <a:schemeClr val="bg1"/>
                </a:solidFill>
                <a:latin typeface="汉仪长美黑简" panose="02010609000101010101" pitchFamily="49" charset="-122"/>
                <a:ea typeface="汉仪长美黑简" panose="02010609000101010101" pitchFamily="49" charset="-122"/>
              </a:rPr>
              <a:t>早餐</a:t>
            </a:r>
            <a:endParaRPr lang="en-US" altLang="zh-CN" sz="4400">
              <a:solidFill>
                <a:schemeClr val="bg1"/>
              </a:solidFill>
              <a:latin typeface="汉仪长美黑简" panose="02010609000101010101" pitchFamily="49" charset="-122"/>
              <a:ea typeface="汉仪长美黑简" panose="0201060900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44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cxnSp>
        <p:nvCxnSpPr>
          <p:cNvPr id="8212" name="直接连接符 91"/>
          <p:cNvCxnSpPr>
            <a:cxnSpLocks noChangeShapeType="1"/>
          </p:cNvCxnSpPr>
          <p:nvPr/>
        </p:nvCxnSpPr>
        <p:spPr bwMode="auto">
          <a:xfrm flipV="1">
            <a:off x="11766550" y="-14120813"/>
            <a:ext cx="5284788" cy="22786976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 -0.04722 " pathEditMode="relative" ptsTypes="AA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animMotion origin="layout" path="M 0 0 L 0 -0.04722 " pathEditMode="relative" ptsTypes="AA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" presetClass="exit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0 L 0 -0.04722 " pathEditMode="relative" ptsTypes="AA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animMotion origin="layout" path="M 0 0 L 0 -0.04722 " pathEditMode="relative" ptsTypes="AA">
                                      <p:cBhvr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" presetClass="exit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 0 L 0 -0.04722 " pathEditMode="relative" ptsTypes="AA">
                                      <p:cBhvr>
                                        <p:cTn id="3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" presetClass="exit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59259E-6 L -0.20313 1.5277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76389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3.54167E-6 2.22222E-6 L -0.20313 1.52778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76389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2.08333E-6 -4.44444E-6 L -0.20313 1.52778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76389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2.29167E-6 1.85185E-6 L -0.20312 1.5277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76389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2.08333E-7 -2.59259E-6 L -0.20313 1.52778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76389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08333E-7 1.11111E-6 L -0.20313 1.5277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76389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1.45833E-6 -1.48148E-6 L -0.20313 1.5277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76389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3.33333E-6 -2.59259E-6 L -0.20312 1.52778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76389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45833E-6 -1.11111E-6 L -0.20312 1.52778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76389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4.375E-6 -2.96296E-6 L -0.20312 1.5277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76389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8.33333E-7 -4.81481E-6 L -0.20313 1.52778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7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81" grpId="0" animBg="1"/>
      <p:bldP spid="80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67" grpId="0"/>
      <p:bldP spid="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4E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弦形 82"/>
          <p:cNvSpPr/>
          <p:nvPr/>
        </p:nvSpPr>
        <p:spPr bwMode="auto">
          <a:xfrm rot="7672334">
            <a:off x="-1049338" y="-5248275"/>
            <a:ext cx="15128875" cy="15128876"/>
          </a:xfrm>
          <a:prstGeom prst="chord">
            <a:avLst>
              <a:gd name="adj1" fmla="val 2700000"/>
              <a:gd name="adj2" fmla="val 14355289"/>
            </a:avLst>
          </a:prstGeom>
          <a:solidFill>
            <a:srgbClr val="302F3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79" name="弦形 78"/>
          <p:cNvSpPr/>
          <p:nvPr/>
        </p:nvSpPr>
        <p:spPr bwMode="auto">
          <a:xfrm rot="7672334">
            <a:off x="2360612" y="-1995487"/>
            <a:ext cx="8623301" cy="8623300"/>
          </a:xfrm>
          <a:prstGeom prst="chord">
            <a:avLst>
              <a:gd name="adj1" fmla="val 2700000"/>
              <a:gd name="adj2" fmla="val 14355289"/>
            </a:avLst>
          </a:prstGeom>
          <a:solidFill>
            <a:srgbClr val="302F3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82" name="弦形 81"/>
          <p:cNvSpPr/>
          <p:nvPr/>
        </p:nvSpPr>
        <p:spPr bwMode="auto">
          <a:xfrm rot="7672334">
            <a:off x="4341020" y="227806"/>
            <a:ext cx="4678362" cy="4676775"/>
          </a:xfrm>
          <a:prstGeom prst="chord">
            <a:avLst>
              <a:gd name="adj1" fmla="val 2700000"/>
              <a:gd name="adj2" fmla="val 14355289"/>
            </a:avLst>
          </a:prstGeom>
          <a:solidFill>
            <a:srgbClr val="302F3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78" name="弦形 77"/>
          <p:cNvSpPr/>
          <p:nvPr/>
        </p:nvSpPr>
        <p:spPr bwMode="auto">
          <a:xfrm rot="7672334">
            <a:off x="5295106" y="1239044"/>
            <a:ext cx="2771775" cy="2770188"/>
          </a:xfrm>
          <a:prstGeom prst="chord">
            <a:avLst>
              <a:gd name="adj1" fmla="val 2700000"/>
              <a:gd name="adj2" fmla="val 14355289"/>
            </a:avLst>
          </a:prstGeom>
          <a:solidFill>
            <a:srgbClr val="302F3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77" name="弦形 76"/>
          <p:cNvSpPr/>
          <p:nvPr/>
        </p:nvSpPr>
        <p:spPr bwMode="auto">
          <a:xfrm rot="7672334">
            <a:off x="6009482" y="2012156"/>
            <a:ext cx="1331912" cy="1330325"/>
          </a:xfrm>
          <a:prstGeom prst="chord">
            <a:avLst>
              <a:gd name="adj1" fmla="val 2700000"/>
              <a:gd name="adj2" fmla="val 14355289"/>
            </a:avLst>
          </a:prstGeom>
          <a:solidFill>
            <a:srgbClr val="302F3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81" name="弦形 80"/>
          <p:cNvSpPr/>
          <p:nvPr/>
        </p:nvSpPr>
        <p:spPr bwMode="auto">
          <a:xfrm rot="7672334">
            <a:off x="7865269" y="3617119"/>
            <a:ext cx="1330325" cy="1331913"/>
          </a:xfrm>
          <a:prstGeom prst="chord">
            <a:avLst>
              <a:gd name="adj1" fmla="val 2700000"/>
              <a:gd name="adj2" fmla="val 14355289"/>
            </a:avLst>
          </a:prstGeom>
          <a:solidFill>
            <a:srgbClr val="302F3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0248" name="任意多边形 2"/>
          <p:cNvSpPr>
            <a:spLocks/>
          </p:cNvSpPr>
          <p:nvPr/>
        </p:nvSpPr>
        <p:spPr bwMode="auto">
          <a:xfrm>
            <a:off x="-112713" y="2460625"/>
            <a:ext cx="12336463" cy="4587875"/>
          </a:xfrm>
          <a:custGeom>
            <a:avLst/>
            <a:gdLst>
              <a:gd name="T0" fmla="*/ 0 w 12336379"/>
              <a:gd name="T1" fmla="*/ 4475419 h 4588043"/>
              <a:gd name="T2" fmla="*/ 80213 w 12336379"/>
              <a:gd name="T3" fmla="*/ 4491461 h 4588043"/>
              <a:gd name="T4" fmla="*/ 96255 w 12336379"/>
              <a:gd name="T5" fmla="*/ 288736 h 4588043"/>
              <a:gd name="T6" fmla="*/ 4459766 w 12336379"/>
              <a:gd name="T7" fmla="*/ 288736 h 4588043"/>
              <a:gd name="T8" fmla="*/ 4572062 w 12336379"/>
              <a:gd name="T9" fmla="*/ 0 h 4588043"/>
              <a:gd name="T10" fmla="*/ 4957079 w 12336379"/>
              <a:gd name="T11" fmla="*/ 288736 h 4588043"/>
              <a:gd name="T12" fmla="*/ 12336547 w 12336379"/>
              <a:gd name="T13" fmla="*/ 288736 h 4588043"/>
              <a:gd name="T14" fmla="*/ 12336547 w 12336379"/>
              <a:gd name="T15" fmla="*/ 4587707 h 458804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336379" h="4588043">
                <a:moveTo>
                  <a:pt x="0" y="4475747"/>
                </a:moveTo>
                <a:lnTo>
                  <a:pt x="80211" y="4491789"/>
                </a:lnTo>
                <a:cubicBezTo>
                  <a:pt x="85558" y="3090779"/>
                  <a:pt x="90906" y="1689768"/>
                  <a:pt x="96253" y="288758"/>
                </a:cubicBezTo>
                <a:lnTo>
                  <a:pt x="4459706" y="288758"/>
                </a:lnTo>
                <a:lnTo>
                  <a:pt x="4572000" y="0"/>
                </a:lnTo>
                <a:lnTo>
                  <a:pt x="4957011" y="288758"/>
                </a:lnTo>
                <a:lnTo>
                  <a:pt x="12336379" y="288758"/>
                </a:lnTo>
                <a:lnTo>
                  <a:pt x="12336379" y="4588043"/>
                </a:lnTo>
              </a:path>
            </a:pathLst>
          </a:custGeom>
          <a:solidFill>
            <a:srgbClr val="302F3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7512050" y="1714500"/>
            <a:ext cx="1258888" cy="2278063"/>
            <a:chOff x="7512050" y="1714500"/>
            <a:chExt cx="1258888" cy="2278063"/>
          </a:xfrm>
        </p:grpSpPr>
        <p:grpSp>
          <p:nvGrpSpPr>
            <p:cNvPr id="10341" name="组合 1"/>
            <p:cNvGrpSpPr>
              <a:grpSpLocks/>
            </p:cNvGrpSpPr>
            <p:nvPr/>
          </p:nvGrpSpPr>
          <p:grpSpPr bwMode="auto">
            <a:xfrm>
              <a:off x="7512050" y="1714500"/>
              <a:ext cx="1258888" cy="2278063"/>
              <a:chOff x="7512050" y="1714500"/>
              <a:chExt cx="1258888" cy="2278063"/>
            </a:xfrm>
          </p:grpSpPr>
          <p:sp>
            <p:nvSpPr>
              <p:cNvPr id="10343" name="任意多边形 50"/>
              <p:cNvSpPr>
                <a:spLocks/>
              </p:cNvSpPr>
              <p:nvPr/>
            </p:nvSpPr>
            <p:spPr bwMode="auto">
              <a:xfrm>
                <a:off x="7512050" y="1714500"/>
                <a:ext cx="1258888" cy="2278063"/>
              </a:xfrm>
              <a:custGeom>
                <a:avLst/>
                <a:gdLst>
                  <a:gd name="T0" fmla="*/ 0 w 812868"/>
                  <a:gd name="T1" fmla="*/ 484272 h 1317647"/>
                  <a:gd name="T2" fmla="*/ 1942759 w 812868"/>
                  <a:gd name="T3" fmla="*/ 484272 h 1317647"/>
                  <a:gd name="T4" fmla="*/ 1942759 w 812868"/>
                  <a:gd name="T5" fmla="*/ 5032806 h 1317647"/>
                  <a:gd name="T6" fmla="*/ 971380 w 812868"/>
                  <a:gd name="T7" fmla="*/ 5455284 h 1317647"/>
                  <a:gd name="T8" fmla="*/ 428273 w 812868"/>
                  <a:gd name="T9" fmla="*/ 5383131 h 1317647"/>
                  <a:gd name="T10" fmla="*/ 0 w 812868"/>
                  <a:gd name="T11" fmla="*/ 5032806 h 1317647"/>
                  <a:gd name="T12" fmla="*/ 0 w 812868"/>
                  <a:gd name="T13" fmla="*/ 484272 h 13176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12868" h="1317647">
                    <a:moveTo>
                      <a:pt x="0" y="116969"/>
                    </a:moveTo>
                    <a:cubicBezTo>
                      <a:pt x="9650" y="-61083"/>
                      <a:pt x="868612" y="-15221"/>
                      <a:pt x="810000" y="116969"/>
                    </a:cubicBezTo>
                    <a:lnTo>
                      <a:pt x="810000" y="1215603"/>
                    </a:lnTo>
                    <a:cubicBezTo>
                      <a:pt x="810000" y="1271960"/>
                      <a:pt x="628675" y="1317647"/>
                      <a:pt x="405000" y="1317647"/>
                    </a:cubicBezTo>
                    <a:cubicBezTo>
                      <a:pt x="321122" y="1317647"/>
                      <a:pt x="243199" y="1311222"/>
                      <a:pt x="178561" y="1300220"/>
                    </a:cubicBezTo>
                    <a:cubicBezTo>
                      <a:pt x="70830" y="1281881"/>
                      <a:pt x="0" y="1250826"/>
                      <a:pt x="0" y="1215603"/>
                    </a:cubicBezTo>
                    <a:lnTo>
                      <a:pt x="0" y="116969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344" name="任意多边形 54"/>
              <p:cNvSpPr>
                <a:spLocks/>
              </p:cNvSpPr>
              <p:nvPr/>
            </p:nvSpPr>
            <p:spPr bwMode="auto">
              <a:xfrm>
                <a:off x="7571952" y="2005342"/>
                <a:ext cx="1130340" cy="1490181"/>
              </a:xfrm>
              <a:custGeom>
                <a:avLst/>
                <a:gdLst>
                  <a:gd name="T0" fmla="*/ 12400 w 729864"/>
                  <a:gd name="T1" fmla="*/ 1479948 h 1014413"/>
                  <a:gd name="T2" fmla="*/ 4785 w 729864"/>
                  <a:gd name="T3" fmla="*/ 10279 h 1014413"/>
                  <a:gd name="T4" fmla="*/ 893850 w 729864"/>
                  <a:gd name="T5" fmla="*/ 161014 h 1014413"/>
                  <a:gd name="T6" fmla="*/ 1750557 w 729864"/>
                  <a:gd name="T7" fmla="*/ 0 h 1014413"/>
                  <a:gd name="T8" fmla="*/ 1725807 w 729864"/>
                  <a:gd name="T9" fmla="*/ 1449115 h 1014413"/>
                  <a:gd name="T10" fmla="*/ 1444046 w 729864"/>
                  <a:gd name="T11" fmla="*/ 2189088 h 1014413"/>
                  <a:gd name="T12" fmla="*/ 796759 w 729864"/>
                  <a:gd name="T13" fmla="*/ 2154829 h 1014413"/>
                  <a:gd name="T14" fmla="*/ 317006 w 729864"/>
                  <a:gd name="T15" fmla="*/ 1832805 h 1014413"/>
                  <a:gd name="T16" fmla="*/ 271315 w 729864"/>
                  <a:gd name="T17" fmla="*/ 1764289 h 1014413"/>
                  <a:gd name="T18" fmla="*/ 248470 w 729864"/>
                  <a:gd name="T19" fmla="*/ 1736882 h 1014413"/>
                  <a:gd name="T20" fmla="*/ 111400 w 729864"/>
                  <a:gd name="T21" fmla="*/ 1610131 h 1014413"/>
                  <a:gd name="T22" fmla="*/ 12400 w 729864"/>
                  <a:gd name="T23" fmla="*/ 1479948 h 101441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29864" h="1014413">
                    <a:moveTo>
                      <a:pt x="5170" y="685801"/>
                    </a:moveTo>
                    <a:cubicBezTo>
                      <a:pt x="-2239" y="562240"/>
                      <a:pt x="-122" y="214313"/>
                      <a:pt x="1995" y="4763"/>
                    </a:cubicBezTo>
                    <a:cubicBezTo>
                      <a:pt x="166036" y="67732"/>
                      <a:pt x="115765" y="56886"/>
                      <a:pt x="372675" y="74613"/>
                    </a:cubicBezTo>
                    <a:cubicBezTo>
                      <a:pt x="671124" y="57679"/>
                      <a:pt x="631438" y="35983"/>
                      <a:pt x="729864" y="0"/>
                    </a:cubicBezTo>
                    <a:cubicBezTo>
                      <a:pt x="728806" y="215900"/>
                      <a:pt x="720603" y="455613"/>
                      <a:pt x="719545" y="671513"/>
                    </a:cubicBezTo>
                    <a:lnTo>
                      <a:pt x="602070" y="1014413"/>
                    </a:lnTo>
                    <a:lnTo>
                      <a:pt x="332195" y="998538"/>
                    </a:lnTo>
                    <a:lnTo>
                      <a:pt x="132170" y="849313"/>
                    </a:lnTo>
                    <a:cubicBezTo>
                      <a:pt x="125820" y="838730"/>
                      <a:pt x="119794" y="827945"/>
                      <a:pt x="113120" y="817563"/>
                    </a:cubicBezTo>
                    <a:cubicBezTo>
                      <a:pt x="110258" y="813112"/>
                      <a:pt x="103595" y="804863"/>
                      <a:pt x="103595" y="804863"/>
                    </a:cubicBezTo>
                    <a:cubicBezTo>
                      <a:pt x="92483" y="792957"/>
                      <a:pt x="61263" y="771527"/>
                      <a:pt x="46446" y="746127"/>
                    </a:cubicBezTo>
                    <a:cubicBezTo>
                      <a:pt x="31629" y="720727"/>
                      <a:pt x="12579" y="809362"/>
                      <a:pt x="5170" y="685801"/>
                    </a:cubicBezTo>
                    <a:close/>
                  </a:path>
                </a:pathLst>
              </a:custGeom>
              <a:solidFill>
                <a:srgbClr val="ECEC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345" name="任意多边形 55"/>
              <p:cNvSpPr>
                <a:spLocks/>
              </p:cNvSpPr>
              <p:nvPr/>
            </p:nvSpPr>
            <p:spPr bwMode="auto">
              <a:xfrm>
                <a:off x="7570126" y="2020588"/>
                <a:ext cx="1038496" cy="1466393"/>
              </a:xfrm>
              <a:custGeom>
                <a:avLst/>
                <a:gdLst>
                  <a:gd name="T0" fmla="*/ 12184 w 670560"/>
                  <a:gd name="T1" fmla="*/ 0 h 998220"/>
                  <a:gd name="T2" fmla="*/ 983876 w 670560"/>
                  <a:gd name="T3" fmla="*/ 994852 h 998220"/>
                  <a:gd name="T4" fmla="*/ 1608318 w 670560"/>
                  <a:gd name="T5" fmla="*/ 1414170 h 998220"/>
                  <a:gd name="T6" fmla="*/ 1516937 w 670560"/>
                  <a:gd name="T7" fmla="*/ 1940373 h 998220"/>
                  <a:gd name="T8" fmla="*/ 1005199 w 670560"/>
                  <a:gd name="T9" fmla="*/ 2154143 h 998220"/>
                  <a:gd name="T10" fmla="*/ 383803 w 670560"/>
                  <a:gd name="T11" fmla="*/ 2039036 h 998220"/>
                  <a:gd name="T12" fmla="*/ 0 w 670560"/>
                  <a:gd name="T13" fmla="*/ 1693715 h 998220"/>
                  <a:gd name="T14" fmla="*/ 12184 w 670560"/>
                  <a:gd name="T15" fmla="*/ 0 h 9982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70560" h="998220">
                    <a:moveTo>
                      <a:pt x="5080" y="0"/>
                    </a:moveTo>
                    <a:lnTo>
                      <a:pt x="410210" y="461010"/>
                    </a:lnTo>
                    <a:lnTo>
                      <a:pt x="670560" y="655320"/>
                    </a:lnTo>
                    <a:lnTo>
                      <a:pt x="632460" y="899160"/>
                    </a:lnTo>
                    <a:lnTo>
                      <a:pt x="419100" y="998220"/>
                    </a:lnTo>
                    <a:lnTo>
                      <a:pt x="160020" y="944880"/>
                    </a:lnTo>
                    <a:lnTo>
                      <a:pt x="0" y="784860"/>
                    </a:lnTo>
                    <a:cubicBezTo>
                      <a:pt x="1693" y="523240"/>
                      <a:pt x="3387" y="261620"/>
                      <a:pt x="5080" y="0"/>
                    </a:cubicBezTo>
                    <a:close/>
                  </a:path>
                </a:pathLst>
              </a:custGeom>
              <a:solidFill>
                <a:srgbClr val="D3D3D3">
                  <a:alpha val="14902"/>
                </a:srgb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10342" name="椭圆 45"/>
            <p:cNvSpPr>
              <a:spLocks/>
            </p:cNvSpPr>
            <p:nvPr/>
          </p:nvSpPr>
          <p:spPr bwMode="auto">
            <a:xfrm>
              <a:off x="7566700" y="1753959"/>
              <a:ext cx="1148535" cy="311675"/>
            </a:xfrm>
            <a:custGeom>
              <a:avLst/>
              <a:gdLst>
                <a:gd name="T0" fmla="*/ 11 w 823244"/>
                <a:gd name="T1" fmla="*/ 226528 h 207525"/>
                <a:gd name="T2" fmla="*/ 644740 w 823244"/>
                <a:gd name="T3" fmla="*/ 5 h 207525"/>
                <a:gd name="T4" fmla="*/ 1300313 w 823244"/>
                <a:gd name="T5" fmla="*/ 230024 h 207525"/>
                <a:gd name="T6" fmla="*/ 629695 w 823244"/>
                <a:gd name="T7" fmla="*/ 488979 h 207525"/>
                <a:gd name="T8" fmla="*/ 11 w 823244"/>
                <a:gd name="T9" fmla="*/ 226528 h 2075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23244" h="207525">
                  <a:moveTo>
                    <a:pt x="8" y="96083"/>
                  </a:moveTo>
                  <a:cubicBezTo>
                    <a:pt x="1596" y="31237"/>
                    <a:pt x="270980" y="-245"/>
                    <a:pt x="408183" y="2"/>
                  </a:cubicBezTo>
                  <a:cubicBezTo>
                    <a:pt x="545386" y="249"/>
                    <a:pt x="825869" y="27595"/>
                    <a:pt x="823226" y="97566"/>
                  </a:cubicBezTo>
                  <a:cubicBezTo>
                    <a:pt x="823226" y="172195"/>
                    <a:pt x="559651" y="209978"/>
                    <a:pt x="398658" y="207402"/>
                  </a:cubicBezTo>
                  <a:cubicBezTo>
                    <a:pt x="237665" y="204826"/>
                    <a:pt x="-1580" y="160929"/>
                    <a:pt x="8" y="96083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10324" name="任意多边形 53"/>
          <p:cNvSpPr>
            <a:spLocks/>
          </p:cNvSpPr>
          <p:nvPr/>
        </p:nvSpPr>
        <p:spPr bwMode="auto">
          <a:xfrm>
            <a:off x="7566025" y="2787650"/>
            <a:ext cx="1117600" cy="1136650"/>
          </a:xfrm>
          <a:custGeom>
            <a:avLst/>
            <a:gdLst>
              <a:gd name="T0" fmla="*/ 1044566 w 720901"/>
              <a:gd name="T1" fmla="*/ 33147 h 772988"/>
              <a:gd name="T2" fmla="*/ 1240675 w 720901"/>
              <a:gd name="T3" fmla="*/ 65991 h 772988"/>
              <a:gd name="T4" fmla="*/ 1366456 w 720901"/>
              <a:gd name="T5" fmla="*/ 511787 h 772988"/>
              <a:gd name="T6" fmla="*/ 1689432 w 720901"/>
              <a:gd name="T7" fmla="*/ 285130 h 772988"/>
              <a:gd name="T8" fmla="*/ 1730827 w 720901"/>
              <a:gd name="T9" fmla="*/ 245764 h 772988"/>
              <a:gd name="T10" fmla="*/ 1730827 w 720901"/>
              <a:gd name="T11" fmla="*/ 1434253 h 772988"/>
              <a:gd name="T12" fmla="*/ 884470 w 720901"/>
              <a:gd name="T13" fmla="*/ 1669749 h 772988"/>
              <a:gd name="T14" fmla="*/ 411265 w 720901"/>
              <a:gd name="T15" fmla="*/ 1629531 h 772988"/>
              <a:gd name="T16" fmla="*/ 3812 w 720901"/>
              <a:gd name="T17" fmla="*/ 1444538 h 772988"/>
              <a:gd name="T18" fmla="*/ 0 w 720901"/>
              <a:gd name="T19" fmla="*/ 75097 h 772988"/>
              <a:gd name="T20" fmla="*/ 108670 w 720901"/>
              <a:gd name="T21" fmla="*/ 450063 h 772988"/>
              <a:gd name="T22" fmla="*/ 409780 w 720901"/>
              <a:gd name="T23" fmla="*/ 55706 h 772988"/>
              <a:gd name="T24" fmla="*/ 623220 w 720901"/>
              <a:gd name="T25" fmla="*/ 378050 h 772988"/>
              <a:gd name="T26" fmla="*/ 931949 w 720901"/>
              <a:gd name="T27" fmla="*/ 234023 h 772988"/>
              <a:gd name="T28" fmla="*/ 1044566 w 720901"/>
              <a:gd name="T29" fmla="*/ 33147 h 77298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720901" h="772988">
                <a:moveTo>
                  <a:pt x="435069" y="15345"/>
                </a:moveTo>
                <a:cubicBezTo>
                  <a:pt x="483810" y="-19655"/>
                  <a:pt x="502463" y="13881"/>
                  <a:pt x="516750" y="30550"/>
                </a:cubicBezTo>
                <a:cubicBezTo>
                  <a:pt x="554850" y="68650"/>
                  <a:pt x="535800" y="213112"/>
                  <a:pt x="569138" y="236925"/>
                </a:cubicBezTo>
                <a:cubicBezTo>
                  <a:pt x="638591" y="273736"/>
                  <a:pt x="664289" y="182925"/>
                  <a:pt x="703660" y="131997"/>
                </a:cubicBezTo>
                <a:lnTo>
                  <a:pt x="720901" y="113773"/>
                </a:lnTo>
                <a:lnTo>
                  <a:pt x="720901" y="663968"/>
                </a:lnTo>
                <a:cubicBezTo>
                  <a:pt x="720901" y="724178"/>
                  <a:pt x="563075" y="772988"/>
                  <a:pt x="368388" y="772988"/>
                </a:cubicBezTo>
                <a:cubicBezTo>
                  <a:pt x="295381" y="772988"/>
                  <a:pt x="232428" y="771746"/>
                  <a:pt x="171295" y="754370"/>
                </a:cubicBezTo>
                <a:cubicBezTo>
                  <a:pt x="110162" y="736994"/>
                  <a:pt x="1588" y="706361"/>
                  <a:pt x="1588" y="668730"/>
                </a:cubicBezTo>
                <a:cubicBezTo>
                  <a:pt x="0" y="465875"/>
                  <a:pt x="1588" y="237620"/>
                  <a:pt x="0" y="34765"/>
                </a:cubicBezTo>
                <a:cubicBezTo>
                  <a:pt x="16146" y="84160"/>
                  <a:pt x="5303" y="216106"/>
                  <a:pt x="45262" y="208351"/>
                </a:cubicBezTo>
                <a:cubicBezTo>
                  <a:pt x="165912" y="200414"/>
                  <a:pt x="78601" y="19437"/>
                  <a:pt x="170676" y="25788"/>
                </a:cubicBezTo>
                <a:cubicBezTo>
                  <a:pt x="223857" y="33725"/>
                  <a:pt x="220682" y="171838"/>
                  <a:pt x="259575" y="175013"/>
                </a:cubicBezTo>
                <a:cubicBezTo>
                  <a:pt x="328632" y="176601"/>
                  <a:pt x="338157" y="156756"/>
                  <a:pt x="388163" y="108338"/>
                </a:cubicBezTo>
                <a:cubicBezTo>
                  <a:pt x="421116" y="66381"/>
                  <a:pt x="412050" y="41539"/>
                  <a:pt x="435069" y="15345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53" name="组合 43"/>
          <p:cNvGrpSpPr>
            <a:grpSpLocks/>
          </p:cNvGrpSpPr>
          <p:nvPr/>
        </p:nvGrpSpPr>
        <p:grpSpPr bwMode="auto">
          <a:xfrm rot="-6999120">
            <a:off x="6703219" y="4133056"/>
            <a:ext cx="731838" cy="1279525"/>
            <a:chOff x="0" y="0"/>
            <a:chExt cx="1178297" cy="2552700"/>
          </a:xfrm>
        </p:grpSpPr>
        <p:sp>
          <p:nvSpPr>
            <p:cNvPr id="10338" name="任意多边形 39"/>
            <p:cNvSpPr>
              <a:spLocks/>
            </p:cNvSpPr>
            <p:nvPr/>
          </p:nvSpPr>
          <p:spPr bwMode="auto">
            <a:xfrm>
              <a:off x="0" y="81524"/>
              <a:ext cx="655321" cy="2183131"/>
            </a:xfrm>
            <a:custGeom>
              <a:avLst/>
              <a:gdLst>
                <a:gd name="T0" fmla="*/ 53340 w 655321"/>
                <a:gd name="T1" fmla="*/ 50484 h 2183131"/>
                <a:gd name="T2" fmla="*/ 382428 w 655321"/>
                <a:gd name="T3" fmla="*/ 0 h 2183131"/>
                <a:gd name="T4" fmla="*/ 592455 w 655321"/>
                <a:gd name="T5" fmla="*/ 246699 h 2183131"/>
                <a:gd name="T6" fmla="*/ 525780 w 655321"/>
                <a:gd name="T7" fmla="*/ 329567 h 2183131"/>
                <a:gd name="T8" fmla="*/ 655321 w 655321"/>
                <a:gd name="T9" fmla="*/ 441961 h 2183131"/>
                <a:gd name="T10" fmla="*/ 495300 w 655321"/>
                <a:gd name="T11" fmla="*/ 690564 h 2183131"/>
                <a:gd name="T12" fmla="*/ 538162 w 655321"/>
                <a:gd name="T13" fmla="*/ 1033464 h 2183131"/>
                <a:gd name="T14" fmla="*/ 613410 w 655321"/>
                <a:gd name="T15" fmla="*/ 1245872 h 2183131"/>
                <a:gd name="T16" fmla="*/ 619125 w 655321"/>
                <a:gd name="T17" fmla="*/ 1637349 h 2183131"/>
                <a:gd name="T18" fmla="*/ 393383 w 655321"/>
                <a:gd name="T19" fmla="*/ 2183131 h 2183131"/>
                <a:gd name="T20" fmla="*/ 91440 w 655321"/>
                <a:gd name="T21" fmla="*/ 1368744 h 2183131"/>
                <a:gd name="T22" fmla="*/ 160020 w 655321"/>
                <a:gd name="T23" fmla="*/ 1361124 h 2183131"/>
                <a:gd name="T24" fmla="*/ 205740 w 655321"/>
                <a:gd name="T25" fmla="*/ 736284 h 2183131"/>
                <a:gd name="T26" fmla="*/ 274320 w 655321"/>
                <a:gd name="T27" fmla="*/ 599124 h 2183131"/>
                <a:gd name="T28" fmla="*/ 91440 w 655321"/>
                <a:gd name="T29" fmla="*/ 515304 h 2183131"/>
                <a:gd name="T30" fmla="*/ 137160 w 655321"/>
                <a:gd name="T31" fmla="*/ 294324 h 2183131"/>
                <a:gd name="T32" fmla="*/ 0 w 655321"/>
                <a:gd name="T33" fmla="*/ 195264 h 2183131"/>
                <a:gd name="T34" fmla="*/ 53340 w 655321"/>
                <a:gd name="T35" fmla="*/ 50484 h 21831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55321" h="2183131">
                  <a:moveTo>
                    <a:pt x="53340" y="50484"/>
                  </a:moveTo>
                  <a:cubicBezTo>
                    <a:pt x="312261" y="18575"/>
                    <a:pt x="52069" y="31909"/>
                    <a:pt x="382428" y="0"/>
                  </a:cubicBezTo>
                  <a:lnTo>
                    <a:pt x="592455" y="246699"/>
                  </a:lnTo>
                  <a:lnTo>
                    <a:pt x="525780" y="329567"/>
                  </a:lnTo>
                  <a:lnTo>
                    <a:pt x="655321" y="441961"/>
                  </a:lnTo>
                  <a:lnTo>
                    <a:pt x="495300" y="690564"/>
                  </a:lnTo>
                  <a:lnTo>
                    <a:pt x="538162" y="1033464"/>
                  </a:lnTo>
                  <a:lnTo>
                    <a:pt x="613410" y="1245872"/>
                  </a:lnTo>
                  <a:lnTo>
                    <a:pt x="619125" y="1637349"/>
                  </a:lnTo>
                  <a:lnTo>
                    <a:pt x="393383" y="2183131"/>
                  </a:lnTo>
                  <a:lnTo>
                    <a:pt x="91440" y="1368744"/>
                  </a:lnTo>
                  <a:lnTo>
                    <a:pt x="160020" y="1361124"/>
                  </a:lnTo>
                  <a:lnTo>
                    <a:pt x="205740" y="736284"/>
                  </a:lnTo>
                  <a:lnTo>
                    <a:pt x="274320" y="599124"/>
                  </a:lnTo>
                  <a:lnTo>
                    <a:pt x="91440" y="515304"/>
                  </a:lnTo>
                  <a:lnTo>
                    <a:pt x="137160" y="294324"/>
                  </a:lnTo>
                  <a:lnTo>
                    <a:pt x="0" y="195264"/>
                  </a:lnTo>
                  <a:lnTo>
                    <a:pt x="53340" y="50484"/>
                  </a:lnTo>
                  <a:close/>
                </a:path>
              </a:pathLst>
            </a:custGeom>
            <a:solidFill>
              <a:srgbClr val="F993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39" name="任意多边形 41"/>
            <p:cNvSpPr>
              <a:spLocks/>
            </p:cNvSpPr>
            <p:nvPr/>
          </p:nvSpPr>
          <p:spPr bwMode="auto">
            <a:xfrm>
              <a:off x="454397" y="0"/>
              <a:ext cx="723900" cy="2552700"/>
            </a:xfrm>
            <a:custGeom>
              <a:avLst/>
              <a:gdLst>
                <a:gd name="T0" fmla="*/ 285751 w 723900"/>
                <a:gd name="T1" fmla="*/ 35719 h 2552700"/>
                <a:gd name="T2" fmla="*/ 647700 w 723900"/>
                <a:gd name="T3" fmla="*/ 0 h 2552700"/>
                <a:gd name="T4" fmla="*/ 556260 w 723900"/>
                <a:gd name="T5" fmla="*/ 510540 h 2552700"/>
                <a:gd name="T6" fmla="*/ 716280 w 723900"/>
                <a:gd name="T7" fmla="*/ 777240 h 2552700"/>
                <a:gd name="T8" fmla="*/ 624840 w 723900"/>
                <a:gd name="T9" fmla="*/ 990600 h 2552700"/>
                <a:gd name="T10" fmla="*/ 563880 w 723900"/>
                <a:gd name="T11" fmla="*/ 1630680 h 2552700"/>
                <a:gd name="T12" fmla="*/ 723900 w 723900"/>
                <a:gd name="T13" fmla="*/ 1844040 h 2552700"/>
                <a:gd name="T14" fmla="*/ 152400 w 723900"/>
                <a:gd name="T15" fmla="*/ 2552700 h 2552700"/>
                <a:gd name="T16" fmla="*/ 0 w 723900"/>
                <a:gd name="T17" fmla="*/ 2400300 h 2552700"/>
                <a:gd name="T18" fmla="*/ 178117 w 723900"/>
                <a:gd name="T19" fmla="*/ 1784033 h 2552700"/>
                <a:gd name="T20" fmla="*/ 210503 w 723900"/>
                <a:gd name="T21" fmla="*/ 1467802 h 2552700"/>
                <a:gd name="T22" fmla="*/ 252413 w 723900"/>
                <a:gd name="T23" fmla="*/ 1111567 h 2552700"/>
                <a:gd name="T24" fmla="*/ 303848 w 723900"/>
                <a:gd name="T25" fmla="*/ 935355 h 2552700"/>
                <a:gd name="T26" fmla="*/ 236220 w 723900"/>
                <a:gd name="T27" fmla="*/ 801052 h 2552700"/>
                <a:gd name="T28" fmla="*/ 249555 w 723900"/>
                <a:gd name="T29" fmla="*/ 591503 h 2552700"/>
                <a:gd name="T30" fmla="*/ 285751 w 723900"/>
                <a:gd name="T31" fmla="*/ 35719 h 25527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23900" h="2552700">
                  <a:moveTo>
                    <a:pt x="285751" y="35719"/>
                  </a:moveTo>
                  <a:lnTo>
                    <a:pt x="647700" y="0"/>
                  </a:lnTo>
                  <a:lnTo>
                    <a:pt x="556260" y="510540"/>
                  </a:lnTo>
                  <a:lnTo>
                    <a:pt x="716280" y="777240"/>
                  </a:lnTo>
                  <a:lnTo>
                    <a:pt x="624840" y="990600"/>
                  </a:lnTo>
                  <a:lnTo>
                    <a:pt x="563880" y="1630680"/>
                  </a:lnTo>
                  <a:lnTo>
                    <a:pt x="723900" y="1844040"/>
                  </a:lnTo>
                  <a:lnTo>
                    <a:pt x="152400" y="2552700"/>
                  </a:lnTo>
                  <a:lnTo>
                    <a:pt x="0" y="2400300"/>
                  </a:lnTo>
                  <a:lnTo>
                    <a:pt x="178117" y="1784033"/>
                  </a:lnTo>
                  <a:lnTo>
                    <a:pt x="210503" y="1467802"/>
                  </a:lnTo>
                  <a:lnTo>
                    <a:pt x="252413" y="1111567"/>
                  </a:lnTo>
                  <a:lnTo>
                    <a:pt x="303848" y="935355"/>
                  </a:lnTo>
                  <a:lnTo>
                    <a:pt x="236220" y="801052"/>
                  </a:lnTo>
                  <a:lnTo>
                    <a:pt x="249555" y="591503"/>
                  </a:lnTo>
                  <a:lnTo>
                    <a:pt x="285751" y="35719"/>
                  </a:lnTo>
                  <a:close/>
                </a:path>
              </a:pathLst>
            </a:custGeom>
            <a:solidFill>
              <a:srgbClr val="F993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40" name="任意多边形 42"/>
            <p:cNvSpPr>
              <a:spLocks/>
            </p:cNvSpPr>
            <p:nvPr/>
          </p:nvSpPr>
          <p:spPr bwMode="auto">
            <a:xfrm>
              <a:off x="375950" y="32430"/>
              <a:ext cx="502920" cy="2369820"/>
            </a:xfrm>
            <a:custGeom>
              <a:avLst/>
              <a:gdLst>
                <a:gd name="T0" fmla="*/ 0 w 502920"/>
                <a:gd name="T1" fmla="*/ 53340 h 2369820"/>
                <a:gd name="T2" fmla="*/ 381000 w 502920"/>
                <a:gd name="T3" fmla="*/ 0 h 2369820"/>
                <a:gd name="T4" fmla="*/ 449580 w 502920"/>
                <a:gd name="T5" fmla="*/ 525780 h 2369820"/>
                <a:gd name="T6" fmla="*/ 350520 w 502920"/>
                <a:gd name="T7" fmla="*/ 762000 h 2369820"/>
                <a:gd name="T8" fmla="*/ 487680 w 502920"/>
                <a:gd name="T9" fmla="*/ 853440 h 2369820"/>
                <a:gd name="T10" fmla="*/ 502920 w 502920"/>
                <a:gd name="T11" fmla="*/ 937260 h 2369820"/>
                <a:gd name="T12" fmla="*/ 381000 w 502920"/>
                <a:gd name="T13" fmla="*/ 1386840 h 2369820"/>
                <a:gd name="T14" fmla="*/ 419100 w 502920"/>
                <a:gd name="T15" fmla="*/ 1699260 h 2369820"/>
                <a:gd name="T16" fmla="*/ 83820 w 502920"/>
                <a:gd name="T17" fmla="*/ 2369820 h 2369820"/>
                <a:gd name="T18" fmla="*/ 15240 w 502920"/>
                <a:gd name="T19" fmla="*/ 2232660 h 2369820"/>
                <a:gd name="T20" fmla="*/ 91440 w 502920"/>
                <a:gd name="T21" fmla="*/ 1577340 h 2369820"/>
                <a:gd name="T22" fmla="*/ 213360 w 502920"/>
                <a:gd name="T23" fmla="*/ 1295400 h 2369820"/>
                <a:gd name="T24" fmla="*/ 7620 w 502920"/>
                <a:gd name="T25" fmla="*/ 1082040 h 2369820"/>
                <a:gd name="T26" fmla="*/ 91440 w 502920"/>
                <a:gd name="T27" fmla="*/ 701040 h 2369820"/>
                <a:gd name="T28" fmla="*/ 31433 w 502920"/>
                <a:gd name="T29" fmla="*/ 480060 h 2369820"/>
                <a:gd name="T30" fmla="*/ 103823 w 502920"/>
                <a:gd name="T31" fmla="*/ 377191 h 2369820"/>
                <a:gd name="T32" fmla="*/ 22860 w 502920"/>
                <a:gd name="T33" fmla="*/ 383858 h 2369820"/>
                <a:gd name="T34" fmla="*/ 0 w 502920"/>
                <a:gd name="T35" fmla="*/ 53340 h 23698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2920" h="2369820">
                  <a:moveTo>
                    <a:pt x="0" y="53340"/>
                  </a:moveTo>
                  <a:lnTo>
                    <a:pt x="381000" y="0"/>
                  </a:lnTo>
                  <a:lnTo>
                    <a:pt x="449580" y="525780"/>
                  </a:lnTo>
                  <a:lnTo>
                    <a:pt x="350520" y="762000"/>
                  </a:lnTo>
                  <a:lnTo>
                    <a:pt x="487680" y="853440"/>
                  </a:lnTo>
                  <a:lnTo>
                    <a:pt x="502920" y="937260"/>
                  </a:lnTo>
                  <a:lnTo>
                    <a:pt x="381000" y="1386840"/>
                  </a:lnTo>
                  <a:lnTo>
                    <a:pt x="419100" y="1699260"/>
                  </a:lnTo>
                  <a:lnTo>
                    <a:pt x="83820" y="2369820"/>
                  </a:lnTo>
                  <a:lnTo>
                    <a:pt x="15240" y="2232660"/>
                  </a:lnTo>
                  <a:lnTo>
                    <a:pt x="91440" y="1577340"/>
                  </a:lnTo>
                  <a:lnTo>
                    <a:pt x="213360" y="1295400"/>
                  </a:lnTo>
                  <a:lnTo>
                    <a:pt x="7620" y="1082040"/>
                  </a:lnTo>
                  <a:cubicBezTo>
                    <a:pt x="35560" y="955040"/>
                    <a:pt x="87471" y="801370"/>
                    <a:pt x="91440" y="701040"/>
                  </a:cubicBezTo>
                  <a:cubicBezTo>
                    <a:pt x="95409" y="600710"/>
                    <a:pt x="51435" y="553720"/>
                    <a:pt x="31433" y="480060"/>
                  </a:cubicBezTo>
                  <a:lnTo>
                    <a:pt x="103823" y="377191"/>
                  </a:lnTo>
                  <a:lnTo>
                    <a:pt x="22860" y="383858"/>
                  </a:lnTo>
                  <a:lnTo>
                    <a:pt x="0" y="53340"/>
                  </a:lnTo>
                  <a:close/>
                </a:path>
              </a:pathLst>
            </a:custGeom>
            <a:solidFill>
              <a:srgbClr val="E451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121" name="任意多边形 53"/>
          <p:cNvSpPr>
            <a:spLocks/>
          </p:cNvSpPr>
          <p:nvPr/>
        </p:nvSpPr>
        <p:spPr bwMode="auto">
          <a:xfrm>
            <a:off x="7561263" y="2678113"/>
            <a:ext cx="1116012" cy="1252537"/>
          </a:xfrm>
          <a:custGeom>
            <a:avLst/>
            <a:gdLst>
              <a:gd name="T0" fmla="*/ 0 w 720901"/>
              <a:gd name="T1" fmla="*/ 356640 h 938392"/>
              <a:gd name="T2" fmla="*/ 887755 w 720901"/>
              <a:gd name="T3" fmla="*/ 0 h 938392"/>
              <a:gd name="T4" fmla="*/ 1728367 w 720901"/>
              <a:gd name="T5" fmla="*/ 351076 h 938392"/>
              <a:gd name="T6" fmla="*/ 1728367 w 720901"/>
              <a:gd name="T7" fmla="*/ 1477685 h 938392"/>
              <a:gd name="T8" fmla="*/ 883213 w 720901"/>
              <a:gd name="T9" fmla="*/ 1671924 h 938392"/>
              <a:gd name="T10" fmla="*/ 410681 w 720901"/>
              <a:gd name="T11" fmla="*/ 1638753 h 938392"/>
              <a:gd name="T12" fmla="*/ 3807 w 720901"/>
              <a:gd name="T13" fmla="*/ 1486168 h 938392"/>
              <a:gd name="T14" fmla="*/ 0 w 720901"/>
              <a:gd name="T15" fmla="*/ 356640 h 93839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720901" h="938392">
                <a:moveTo>
                  <a:pt x="0" y="200169"/>
                </a:moveTo>
                <a:cubicBezTo>
                  <a:pt x="-54" y="145408"/>
                  <a:pt x="59471" y="24348"/>
                  <a:pt x="370282" y="0"/>
                </a:cubicBezTo>
                <a:cubicBezTo>
                  <a:pt x="674942" y="31596"/>
                  <a:pt x="712692" y="120806"/>
                  <a:pt x="720901" y="197047"/>
                </a:cubicBezTo>
                <a:lnTo>
                  <a:pt x="720901" y="829372"/>
                </a:lnTo>
                <a:cubicBezTo>
                  <a:pt x="720901" y="889582"/>
                  <a:pt x="563075" y="938392"/>
                  <a:pt x="368388" y="938392"/>
                </a:cubicBezTo>
                <a:cubicBezTo>
                  <a:pt x="295381" y="938392"/>
                  <a:pt x="232428" y="937150"/>
                  <a:pt x="171295" y="919774"/>
                </a:cubicBezTo>
                <a:cubicBezTo>
                  <a:pt x="110162" y="902398"/>
                  <a:pt x="1588" y="871765"/>
                  <a:pt x="1588" y="834134"/>
                </a:cubicBezTo>
                <a:cubicBezTo>
                  <a:pt x="0" y="631279"/>
                  <a:pt x="1588" y="403024"/>
                  <a:pt x="0" y="200169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63" name="组合 62"/>
          <p:cNvGrpSpPr>
            <a:grpSpLocks/>
          </p:cNvGrpSpPr>
          <p:nvPr/>
        </p:nvGrpSpPr>
        <p:grpSpPr bwMode="auto">
          <a:xfrm>
            <a:off x="3498850" y="2871788"/>
            <a:ext cx="5470525" cy="2932112"/>
            <a:chOff x="3514744" y="2776422"/>
            <a:chExt cx="5471108" cy="2932740"/>
          </a:xfrm>
        </p:grpSpPr>
        <p:sp>
          <p:nvSpPr>
            <p:cNvPr id="10335" name="任意多边形 4"/>
            <p:cNvSpPr>
              <a:spLocks/>
            </p:cNvSpPr>
            <p:nvPr/>
          </p:nvSpPr>
          <p:spPr bwMode="auto">
            <a:xfrm>
              <a:off x="3515138" y="2776422"/>
              <a:ext cx="5435600" cy="2781300"/>
            </a:xfrm>
            <a:custGeom>
              <a:avLst/>
              <a:gdLst>
                <a:gd name="T0" fmla="*/ 0 w 5435600"/>
                <a:gd name="T1" fmla="*/ 1346200 h 2781300"/>
                <a:gd name="T2" fmla="*/ 2971800 w 5435600"/>
                <a:gd name="T3" fmla="*/ 2781300 h 2781300"/>
                <a:gd name="T4" fmla="*/ 5435600 w 5435600"/>
                <a:gd name="T5" fmla="*/ 1193800 h 2781300"/>
                <a:gd name="T6" fmla="*/ 2501900 w 5435600"/>
                <a:gd name="T7" fmla="*/ 0 h 2781300"/>
                <a:gd name="T8" fmla="*/ 0 w 5435600"/>
                <a:gd name="T9" fmla="*/ 1346200 h 2781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435600" h="2781300">
                  <a:moveTo>
                    <a:pt x="0" y="1346200"/>
                  </a:moveTo>
                  <a:lnTo>
                    <a:pt x="2971800" y="2781300"/>
                  </a:lnTo>
                  <a:lnTo>
                    <a:pt x="5435600" y="1193800"/>
                  </a:lnTo>
                  <a:lnTo>
                    <a:pt x="2501900" y="0"/>
                  </a:lnTo>
                  <a:lnTo>
                    <a:pt x="0" y="1346200"/>
                  </a:lnTo>
                  <a:close/>
                </a:path>
              </a:pathLst>
            </a:custGeom>
            <a:solidFill>
              <a:srgbClr val="E0E2E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36" name="任意多边形 60"/>
            <p:cNvSpPr>
              <a:spLocks/>
            </p:cNvSpPr>
            <p:nvPr/>
          </p:nvSpPr>
          <p:spPr bwMode="auto">
            <a:xfrm>
              <a:off x="3514744" y="4120128"/>
              <a:ext cx="3009900" cy="1587500"/>
            </a:xfrm>
            <a:custGeom>
              <a:avLst/>
              <a:gdLst>
                <a:gd name="T0" fmla="*/ 0 w 3009900"/>
                <a:gd name="T1" fmla="*/ 0 h 1587500"/>
                <a:gd name="T2" fmla="*/ 152400 w 3009900"/>
                <a:gd name="T3" fmla="*/ 292100 h 1587500"/>
                <a:gd name="T4" fmla="*/ 3009900 w 3009900"/>
                <a:gd name="T5" fmla="*/ 1587500 h 1587500"/>
                <a:gd name="T6" fmla="*/ 2959100 w 3009900"/>
                <a:gd name="T7" fmla="*/ 1447800 h 1587500"/>
                <a:gd name="T8" fmla="*/ 0 w 3009900"/>
                <a:gd name="T9" fmla="*/ 0 h 15875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09900" h="1587500">
                  <a:moveTo>
                    <a:pt x="0" y="0"/>
                  </a:moveTo>
                  <a:lnTo>
                    <a:pt x="152400" y="292100"/>
                  </a:lnTo>
                  <a:lnTo>
                    <a:pt x="3009900" y="1587500"/>
                  </a:lnTo>
                  <a:lnTo>
                    <a:pt x="2959100" y="1447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E908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37" name="任意多边形 61"/>
            <p:cNvSpPr>
              <a:spLocks/>
            </p:cNvSpPr>
            <p:nvPr/>
          </p:nvSpPr>
          <p:spPr bwMode="auto">
            <a:xfrm>
              <a:off x="6476332" y="3954657"/>
              <a:ext cx="2509520" cy="1754505"/>
            </a:xfrm>
            <a:custGeom>
              <a:avLst/>
              <a:gdLst>
                <a:gd name="T0" fmla="*/ 2509520 w 2509520"/>
                <a:gd name="T1" fmla="*/ 0 h 1754505"/>
                <a:gd name="T2" fmla="*/ 0 w 2509520"/>
                <a:gd name="T3" fmla="*/ 1610360 h 1754505"/>
                <a:gd name="T4" fmla="*/ 42545 w 2509520"/>
                <a:gd name="T5" fmla="*/ 1754505 h 1754505"/>
                <a:gd name="T6" fmla="*/ 2484120 w 2509520"/>
                <a:gd name="T7" fmla="*/ 190500 h 1754505"/>
                <a:gd name="T8" fmla="*/ 2509520 w 2509520"/>
                <a:gd name="T9" fmla="*/ 0 h 17545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09520" h="1754505">
                  <a:moveTo>
                    <a:pt x="2509520" y="0"/>
                  </a:moveTo>
                  <a:lnTo>
                    <a:pt x="0" y="1610360"/>
                  </a:lnTo>
                  <a:lnTo>
                    <a:pt x="42545" y="1754505"/>
                  </a:lnTo>
                  <a:lnTo>
                    <a:pt x="2484120" y="190500"/>
                  </a:lnTo>
                  <a:lnTo>
                    <a:pt x="2509520" y="0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" name="任意多边形 8"/>
          <p:cNvSpPr>
            <a:spLocks/>
          </p:cNvSpPr>
          <p:nvPr/>
        </p:nvSpPr>
        <p:spPr bwMode="auto">
          <a:xfrm>
            <a:off x="4078288" y="3094038"/>
            <a:ext cx="4356100" cy="990600"/>
          </a:xfrm>
          <a:custGeom>
            <a:avLst/>
            <a:gdLst>
              <a:gd name="T0" fmla="*/ 285750 w 4356100"/>
              <a:gd name="T1" fmla="*/ 850900 h 990600"/>
              <a:gd name="T2" fmla="*/ 1924050 w 4356100"/>
              <a:gd name="T3" fmla="*/ 0 h 990600"/>
              <a:gd name="T4" fmla="*/ 4356100 w 4356100"/>
              <a:gd name="T5" fmla="*/ 850900 h 990600"/>
              <a:gd name="T6" fmla="*/ 0 w 4356100"/>
              <a:gd name="T7" fmla="*/ 990600 h 990600"/>
              <a:gd name="T8" fmla="*/ 285750 w 4356100"/>
              <a:gd name="T9" fmla="*/ 850900 h 990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356100" h="990600">
                <a:moveTo>
                  <a:pt x="285750" y="850900"/>
                </a:moveTo>
                <a:lnTo>
                  <a:pt x="1924050" y="0"/>
                </a:lnTo>
                <a:lnTo>
                  <a:pt x="4356100" y="850900"/>
                </a:lnTo>
                <a:lnTo>
                  <a:pt x="0" y="990600"/>
                </a:lnTo>
                <a:lnTo>
                  <a:pt x="285750" y="850900"/>
                </a:lnTo>
                <a:close/>
              </a:path>
            </a:pathLst>
          </a:custGeom>
          <a:solidFill>
            <a:srgbClr val="BAB8C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65" name="组合 64"/>
          <p:cNvGrpSpPr>
            <a:grpSpLocks/>
          </p:cNvGrpSpPr>
          <p:nvPr/>
        </p:nvGrpSpPr>
        <p:grpSpPr bwMode="auto">
          <a:xfrm>
            <a:off x="5056188" y="3933825"/>
            <a:ext cx="2451100" cy="1346200"/>
            <a:chOff x="1139664" y="2535782"/>
            <a:chExt cx="2451099" cy="1346200"/>
          </a:xfrm>
        </p:grpSpPr>
        <p:sp>
          <p:nvSpPr>
            <p:cNvPr id="10332" name="任意多边形 5"/>
            <p:cNvSpPr>
              <a:spLocks/>
            </p:cNvSpPr>
            <p:nvPr/>
          </p:nvSpPr>
          <p:spPr bwMode="auto">
            <a:xfrm>
              <a:off x="1266664" y="2535782"/>
              <a:ext cx="2159000" cy="1117600"/>
            </a:xfrm>
            <a:custGeom>
              <a:avLst/>
              <a:gdLst>
                <a:gd name="T0" fmla="*/ 0 w 2159000"/>
                <a:gd name="T1" fmla="*/ 571500 h 1117600"/>
                <a:gd name="T2" fmla="*/ 1168400 w 2159000"/>
                <a:gd name="T3" fmla="*/ 1117600 h 1117600"/>
                <a:gd name="T4" fmla="*/ 2159000 w 2159000"/>
                <a:gd name="T5" fmla="*/ 495300 h 1117600"/>
                <a:gd name="T6" fmla="*/ 1003300 w 2159000"/>
                <a:gd name="T7" fmla="*/ 0 h 1117600"/>
                <a:gd name="T8" fmla="*/ 0 w 2159000"/>
                <a:gd name="T9" fmla="*/ 571500 h 1117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59000" h="1117600">
                  <a:moveTo>
                    <a:pt x="0" y="571500"/>
                  </a:moveTo>
                  <a:lnTo>
                    <a:pt x="1168400" y="1117600"/>
                  </a:lnTo>
                  <a:lnTo>
                    <a:pt x="2159000" y="495300"/>
                  </a:lnTo>
                  <a:lnTo>
                    <a:pt x="1003300" y="0"/>
                  </a:lnTo>
                  <a:lnTo>
                    <a:pt x="0" y="571500"/>
                  </a:lnTo>
                  <a:close/>
                </a:path>
              </a:pathLst>
            </a:custGeom>
            <a:solidFill>
              <a:srgbClr val="FDF8E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33" name="任意多边形 6"/>
            <p:cNvSpPr>
              <a:spLocks/>
            </p:cNvSpPr>
            <p:nvPr/>
          </p:nvSpPr>
          <p:spPr bwMode="auto">
            <a:xfrm>
              <a:off x="2425538" y="3031082"/>
              <a:ext cx="1165225" cy="850900"/>
            </a:xfrm>
            <a:custGeom>
              <a:avLst/>
              <a:gdLst>
                <a:gd name="T0" fmla="*/ 0 w 1165225"/>
                <a:gd name="T1" fmla="*/ 609600 h 850900"/>
                <a:gd name="T2" fmla="*/ 15875 w 1165225"/>
                <a:gd name="T3" fmla="*/ 850900 h 850900"/>
                <a:gd name="T4" fmla="*/ 1165225 w 1165225"/>
                <a:gd name="T5" fmla="*/ 120650 h 850900"/>
                <a:gd name="T6" fmla="*/ 987425 w 1165225"/>
                <a:gd name="T7" fmla="*/ 0 h 850900"/>
                <a:gd name="T8" fmla="*/ 0 w 1165225"/>
                <a:gd name="T9" fmla="*/ 609600 h 8509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65225" h="850900">
                  <a:moveTo>
                    <a:pt x="0" y="609600"/>
                  </a:moveTo>
                  <a:lnTo>
                    <a:pt x="15875" y="850900"/>
                  </a:lnTo>
                  <a:lnTo>
                    <a:pt x="1165225" y="120650"/>
                  </a:lnTo>
                  <a:lnTo>
                    <a:pt x="987425" y="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34" name="任意多边形 7"/>
            <p:cNvSpPr>
              <a:spLocks/>
            </p:cNvSpPr>
            <p:nvPr/>
          </p:nvSpPr>
          <p:spPr bwMode="auto">
            <a:xfrm>
              <a:off x="1139664" y="3100932"/>
              <a:ext cx="1308100" cy="781050"/>
            </a:xfrm>
            <a:custGeom>
              <a:avLst/>
              <a:gdLst>
                <a:gd name="T0" fmla="*/ 1298575 w 1308100"/>
                <a:gd name="T1" fmla="*/ 550862 h 781050"/>
                <a:gd name="T2" fmla="*/ 1308100 w 1308100"/>
                <a:gd name="T3" fmla="*/ 781050 h 781050"/>
                <a:gd name="T4" fmla="*/ 0 w 1308100"/>
                <a:gd name="T5" fmla="*/ 165100 h 781050"/>
                <a:gd name="T6" fmla="*/ 133350 w 1308100"/>
                <a:gd name="T7" fmla="*/ 0 h 781050"/>
                <a:gd name="T8" fmla="*/ 1298575 w 1308100"/>
                <a:gd name="T9" fmla="*/ 550862 h 7810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8100" h="781050">
                  <a:moveTo>
                    <a:pt x="1298575" y="550862"/>
                  </a:moveTo>
                  <a:lnTo>
                    <a:pt x="1308100" y="781050"/>
                  </a:lnTo>
                  <a:lnTo>
                    <a:pt x="0" y="165100"/>
                  </a:lnTo>
                  <a:lnTo>
                    <a:pt x="133350" y="0"/>
                  </a:lnTo>
                  <a:lnTo>
                    <a:pt x="1298575" y="550862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7" name="组合 43"/>
          <p:cNvGrpSpPr>
            <a:grpSpLocks/>
          </p:cNvGrpSpPr>
          <p:nvPr/>
        </p:nvGrpSpPr>
        <p:grpSpPr bwMode="auto">
          <a:xfrm rot="3600000">
            <a:off x="4956969" y="3806031"/>
            <a:ext cx="431800" cy="884238"/>
            <a:chOff x="0" y="0"/>
            <a:chExt cx="1178297" cy="2552700"/>
          </a:xfrm>
        </p:grpSpPr>
        <p:sp>
          <p:nvSpPr>
            <p:cNvPr id="10329" name="任意多边形 39"/>
            <p:cNvSpPr>
              <a:spLocks/>
            </p:cNvSpPr>
            <p:nvPr/>
          </p:nvSpPr>
          <p:spPr bwMode="auto">
            <a:xfrm>
              <a:off x="0" y="81524"/>
              <a:ext cx="655321" cy="2183131"/>
            </a:xfrm>
            <a:custGeom>
              <a:avLst/>
              <a:gdLst>
                <a:gd name="T0" fmla="*/ 53340 w 655321"/>
                <a:gd name="T1" fmla="*/ 50484 h 2183131"/>
                <a:gd name="T2" fmla="*/ 382428 w 655321"/>
                <a:gd name="T3" fmla="*/ 0 h 2183131"/>
                <a:gd name="T4" fmla="*/ 592455 w 655321"/>
                <a:gd name="T5" fmla="*/ 246699 h 2183131"/>
                <a:gd name="T6" fmla="*/ 525780 w 655321"/>
                <a:gd name="T7" fmla="*/ 329567 h 2183131"/>
                <a:gd name="T8" fmla="*/ 655321 w 655321"/>
                <a:gd name="T9" fmla="*/ 441961 h 2183131"/>
                <a:gd name="T10" fmla="*/ 495300 w 655321"/>
                <a:gd name="T11" fmla="*/ 690564 h 2183131"/>
                <a:gd name="T12" fmla="*/ 538162 w 655321"/>
                <a:gd name="T13" fmla="*/ 1033464 h 2183131"/>
                <a:gd name="T14" fmla="*/ 613410 w 655321"/>
                <a:gd name="T15" fmla="*/ 1245872 h 2183131"/>
                <a:gd name="T16" fmla="*/ 619125 w 655321"/>
                <a:gd name="T17" fmla="*/ 1637349 h 2183131"/>
                <a:gd name="T18" fmla="*/ 393383 w 655321"/>
                <a:gd name="T19" fmla="*/ 2183131 h 2183131"/>
                <a:gd name="T20" fmla="*/ 91440 w 655321"/>
                <a:gd name="T21" fmla="*/ 1368744 h 2183131"/>
                <a:gd name="T22" fmla="*/ 160020 w 655321"/>
                <a:gd name="T23" fmla="*/ 1361124 h 2183131"/>
                <a:gd name="T24" fmla="*/ 205740 w 655321"/>
                <a:gd name="T25" fmla="*/ 736284 h 2183131"/>
                <a:gd name="T26" fmla="*/ 274320 w 655321"/>
                <a:gd name="T27" fmla="*/ 599124 h 2183131"/>
                <a:gd name="T28" fmla="*/ 91440 w 655321"/>
                <a:gd name="T29" fmla="*/ 515304 h 2183131"/>
                <a:gd name="T30" fmla="*/ 137160 w 655321"/>
                <a:gd name="T31" fmla="*/ 294324 h 2183131"/>
                <a:gd name="T32" fmla="*/ 0 w 655321"/>
                <a:gd name="T33" fmla="*/ 195264 h 2183131"/>
                <a:gd name="T34" fmla="*/ 53340 w 655321"/>
                <a:gd name="T35" fmla="*/ 50484 h 21831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55321" h="2183131">
                  <a:moveTo>
                    <a:pt x="53340" y="50484"/>
                  </a:moveTo>
                  <a:cubicBezTo>
                    <a:pt x="312261" y="18575"/>
                    <a:pt x="52069" y="31909"/>
                    <a:pt x="382428" y="0"/>
                  </a:cubicBezTo>
                  <a:lnTo>
                    <a:pt x="592455" y="246699"/>
                  </a:lnTo>
                  <a:lnTo>
                    <a:pt x="525780" y="329567"/>
                  </a:lnTo>
                  <a:lnTo>
                    <a:pt x="655321" y="441961"/>
                  </a:lnTo>
                  <a:lnTo>
                    <a:pt x="495300" y="690564"/>
                  </a:lnTo>
                  <a:lnTo>
                    <a:pt x="538162" y="1033464"/>
                  </a:lnTo>
                  <a:lnTo>
                    <a:pt x="613410" y="1245872"/>
                  </a:lnTo>
                  <a:lnTo>
                    <a:pt x="619125" y="1637349"/>
                  </a:lnTo>
                  <a:lnTo>
                    <a:pt x="393383" y="2183131"/>
                  </a:lnTo>
                  <a:lnTo>
                    <a:pt x="91440" y="1368744"/>
                  </a:lnTo>
                  <a:lnTo>
                    <a:pt x="160020" y="1361124"/>
                  </a:lnTo>
                  <a:lnTo>
                    <a:pt x="205740" y="736284"/>
                  </a:lnTo>
                  <a:lnTo>
                    <a:pt x="274320" y="599124"/>
                  </a:lnTo>
                  <a:lnTo>
                    <a:pt x="91440" y="515304"/>
                  </a:lnTo>
                  <a:lnTo>
                    <a:pt x="137160" y="294324"/>
                  </a:lnTo>
                  <a:lnTo>
                    <a:pt x="0" y="195264"/>
                  </a:lnTo>
                  <a:lnTo>
                    <a:pt x="53340" y="50484"/>
                  </a:lnTo>
                  <a:close/>
                </a:path>
              </a:pathLst>
            </a:custGeom>
            <a:solidFill>
              <a:srgbClr val="F993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30" name="任意多边形 41"/>
            <p:cNvSpPr>
              <a:spLocks/>
            </p:cNvSpPr>
            <p:nvPr/>
          </p:nvSpPr>
          <p:spPr bwMode="auto">
            <a:xfrm>
              <a:off x="454397" y="0"/>
              <a:ext cx="723900" cy="2552700"/>
            </a:xfrm>
            <a:custGeom>
              <a:avLst/>
              <a:gdLst>
                <a:gd name="T0" fmla="*/ 285751 w 723900"/>
                <a:gd name="T1" fmla="*/ 35719 h 2552700"/>
                <a:gd name="T2" fmla="*/ 647700 w 723900"/>
                <a:gd name="T3" fmla="*/ 0 h 2552700"/>
                <a:gd name="T4" fmla="*/ 556260 w 723900"/>
                <a:gd name="T5" fmla="*/ 510540 h 2552700"/>
                <a:gd name="T6" fmla="*/ 716280 w 723900"/>
                <a:gd name="T7" fmla="*/ 777240 h 2552700"/>
                <a:gd name="T8" fmla="*/ 624840 w 723900"/>
                <a:gd name="T9" fmla="*/ 990600 h 2552700"/>
                <a:gd name="T10" fmla="*/ 563880 w 723900"/>
                <a:gd name="T11" fmla="*/ 1630680 h 2552700"/>
                <a:gd name="T12" fmla="*/ 723900 w 723900"/>
                <a:gd name="T13" fmla="*/ 1844040 h 2552700"/>
                <a:gd name="T14" fmla="*/ 152400 w 723900"/>
                <a:gd name="T15" fmla="*/ 2552700 h 2552700"/>
                <a:gd name="T16" fmla="*/ 0 w 723900"/>
                <a:gd name="T17" fmla="*/ 2400300 h 2552700"/>
                <a:gd name="T18" fmla="*/ 178117 w 723900"/>
                <a:gd name="T19" fmla="*/ 1784033 h 2552700"/>
                <a:gd name="T20" fmla="*/ 210503 w 723900"/>
                <a:gd name="T21" fmla="*/ 1467802 h 2552700"/>
                <a:gd name="T22" fmla="*/ 252413 w 723900"/>
                <a:gd name="T23" fmla="*/ 1111567 h 2552700"/>
                <a:gd name="T24" fmla="*/ 303848 w 723900"/>
                <a:gd name="T25" fmla="*/ 935355 h 2552700"/>
                <a:gd name="T26" fmla="*/ 236220 w 723900"/>
                <a:gd name="T27" fmla="*/ 801052 h 2552700"/>
                <a:gd name="T28" fmla="*/ 249555 w 723900"/>
                <a:gd name="T29" fmla="*/ 591503 h 2552700"/>
                <a:gd name="T30" fmla="*/ 285751 w 723900"/>
                <a:gd name="T31" fmla="*/ 35719 h 25527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23900" h="2552700">
                  <a:moveTo>
                    <a:pt x="285751" y="35719"/>
                  </a:moveTo>
                  <a:lnTo>
                    <a:pt x="647700" y="0"/>
                  </a:lnTo>
                  <a:lnTo>
                    <a:pt x="556260" y="510540"/>
                  </a:lnTo>
                  <a:lnTo>
                    <a:pt x="716280" y="777240"/>
                  </a:lnTo>
                  <a:lnTo>
                    <a:pt x="624840" y="990600"/>
                  </a:lnTo>
                  <a:lnTo>
                    <a:pt x="563880" y="1630680"/>
                  </a:lnTo>
                  <a:lnTo>
                    <a:pt x="723900" y="1844040"/>
                  </a:lnTo>
                  <a:lnTo>
                    <a:pt x="152400" y="2552700"/>
                  </a:lnTo>
                  <a:lnTo>
                    <a:pt x="0" y="2400300"/>
                  </a:lnTo>
                  <a:lnTo>
                    <a:pt x="178117" y="1784033"/>
                  </a:lnTo>
                  <a:lnTo>
                    <a:pt x="210503" y="1467802"/>
                  </a:lnTo>
                  <a:lnTo>
                    <a:pt x="252413" y="1111567"/>
                  </a:lnTo>
                  <a:lnTo>
                    <a:pt x="303848" y="935355"/>
                  </a:lnTo>
                  <a:lnTo>
                    <a:pt x="236220" y="801052"/>
                  </a:lnTo>
                  <a:lnTo>
                    <a:pt x="249555" y="591503"/>
                  </a:lnTo>
                  <a:lnTo>
                    <a:pt x="285751" y="35719"/>
                  </a:lnTo>
                  <a:close/>
                </a:path>
              </a:pathLst>
            </a:custGeom>
            <a:solidFill>
              <a:srgbClr val="F993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31" name="任意多边形 42"/>
            <p:cNvSpPr>
              <a:spLocks/>
            </p:cNvSpPr>
            <p:nvPr/>
          </p:nvSpPr>
          <p:spPr bwMode="auto">
            <a:xfrm>
              <a:off x="375950" y="32430"/>
              <a:ext cx="502920" cy="2369820"/>
            </a:xfrm>
            <a:custGeom>
              <a:avLst/>
              <a:gdLst>
                <a:gd name="T0" fmla="*/ 0 w 502920"/>
                <a:gd name="T1" fmla="*/ 53340 h 2369820"/>
                <a:gd name="T2" fmla="*/ 381000 w 502920"/>
                <a:gd name="T3" fmla="*/ 0 h 2369820"/>
                <a:gd name="T4" fmla="*/ 449580 w 502920"/>
                <a:gd name="T5" fmla="*/ 525780 h 2369820"/>
                <a:gd name="T6" fmla="*/ 350520 w 502920"/>
                <a:gd name="T7" fmla="*/ 762000 h 2369820"/>
                <a:gd name="T8" fmla="*/ 487680 w 502920"/>
                <a:gd name="T9" fmla="*/ 853440 h 2369820"/>
                <a:gd name="T10" fmla="*/ 502920 w 502920"/>
                <a:gd name="T11" fmla="*/ 937260 h 2369820"/>
                <a:gd name="T12" fmla="*/ 381000 w 502920"/>
                <a:gd name="T13" fmla="*/ 1386840 h 2369820"/>
                <a:gd name="T14" fmla="*/ 419100 w 502920"/>
                <a:gd name="T15" fmla="*/ 1699260 h 2369820"/>
                <a:gd name="T16" fmla="*/ 83820 w 502920"/>
                <a:gd name="T17" fmla="*/ 2369820 h 2369820"/>
                <a:gd name="T18" fmla="*/ 15240 w 502920"/>
                <a:gd name="T19" fmla="*/ 2232660 h 2369820"/>
                <a:gd name="T20" fmla="*/ 91440 w 502920"/>
                <a:gd name="T21" fmla="*/ 1577340 h 2369820"/>
                <a:gd name="T22" fmla="*/ 213360 w 502920"/>
                <a:gd name="T23" fmla="*/ 1295400 h 2369820"/>
                <a:gd name="T24" fmla="*/ 7620 w 502920"/>
                <a:gd name="T25" fmla="*/ 1082040 h 2369820"/>
                <a:gd name="T26" fmla="*/ 91440 w 502920"/>
                <a:gd name="T27" fmla="*/ 701040 h 2369820"/>
                <a:gd name="T28" fmla="*/ 31433 w 502920"/>
                <a:gd name="T29" fmla="*/ 480060 h 2369820"/>
                <a:gd name="T30" fmla="*/ 103823 w 502920"/>
                <a:gd name="T31" fmla="*/ 377191 h 2369820"/>
                <a:gd name="T32" fmla="*/ 22860 w 502920"/>
                <a:gd name="T33" fmla="*/ 383858 h 2369820"/>
                <a:gd name="T34" fmla="*/ 0 w 502920"/>
                <a:gd name="T35" fmla="*/ 53340 h 23698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2920" h="2369820">
                  <a:moveTo>
                    <a:pt x="0" y="53340"/>
                  </a:moveTo>
                  <a:lnTo>
                    <a:pt x="381000" y="0"/>
                  </a:lnTo>
                  <a:lnTo>
                    <a:pt x="449580" y="525780"/>
                  </a:lnTo>
                  <a:lnTo>
                    <a:pt x="350520" y="762000"/>
                  </a:lnTo>
                  <a:lnTo>
                    <a:pt x="487680" y="853440"/>
                  </a:lnTo>
                  <a:lnTo>
                    <a:pt x="502920" y="937260"/>
                  </a:lnTo>
                  <a:lnTo>
                    <a:pt x="381000" y="1386840"/>
                  </a:lnTo>
                  <a:lnTo>
                    <a:pt x="419100" y="1699260"/>
                  </a:lnTo>
                  <a:lnTo>
                    <a:pt x="83820" y="2369820"/>
                  </a:lnTo>
                  <a:lnTo>
                    <a:pt x="15240" y="2232660"/>
                  </a:lnTo>
                  <a:lnTo>
                    <a:pt x="91440" y="1577340"/>
                  </a:lnTo>
                  <a:lnTo>
                    <a:pt x="213360" y="1295400"/>
                  </a:lnTo>
                  <a:lnTo>
                    <a:pt x="7620" y="1082040"/>
                  </a:lnTo>
                  <a:cubicBezTo>
                    <a:pt x="35560" y="955040"/>
                    <a:pt x="87471" y="801370"/>
                    <a:pt x="91440" y="701040"/>
                  </a:cubicBezTo>
                  <a:cubicBezTo>
                    <a:pt x="95409" y="600710"/>
                    <a:pt x="51435" y="553720"/>
                    <a:pt x="31433" y="480060"/>
                  </a:cubicBezTo>
                  <a:lnTo>
                    <a:pt x="103823" y="377191"/>
                  </a:lnTo>
                  <a:lnTo>
                    <a:pt x="22860" y="383858"/>
                  </a:lnTo>
                  <a:lnTo>
                    <a:pt x="0" y="53340"/>
                  </a:lnTo>
                  <a:close/>
                </a:path>
              </a:pathLst>
            </a:custGeom>
            <a:solidFill>
              <a:srgbClr val="E451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66" name="组合 43"/>
          <p:cNvGrpSpPr>
            <a:grpSpLocks/>
          </p:cNvGrpSpPr>
          <p:nvPr/>
        </p:nvGrpSpPr>
        <p:grpSpPr bwMode="auto">
          <a:xfrm rot="-7200000">
            <a:off x="4393406" y="3229769"/>
            <a:ext cx="661988" cy="1454150"/>
            <a:chOff x="0" y="0"/>
            <a:chExt cx="1178297" cy="2552700"/>
          </a:xfrm>
        </p:grpSpPr>
        <p:sp>
          <p:nvSpPr>
            <p:cNvPr id="10326" name="任意多边形 39"/>
            <p:cNvSpPr>
              <a:spLocks/>
            </p:cNvSpPr>
            <p:nvPr/>
          </p:nvSpPr>
          <p:spPr bwMode="auto">
            <a:xfrm>
              <a:off x="0" y="81524"/>
              <a:ext cx="655321" cy="2183131"/>
            </a:xfrm>
            <a:custGeom>
              <a:avLst/>
              <a:gdLst>
                <a:gd name="T0" fmla="*/ 53340 w 655321"/>
                <a:gd name="T1" fmla="*/ 50484 h 2183131"/>
                <a:gd name="T2" fmla="*/ 382428 w 655321"/>
                <a:gd name="T3" fmla="*/ 0 h 2183131"/>
                <a:gd name="T4" fmla="*/ 592455 w 655321"/>
                <a:gd name="T5" fmla="*/ 246699 h 2183131"/>
                <a:gd name="T6" fmla="*/ 525780 w 655321"/>
                <a:gd name="T7" fmla="*/ 329567 h 2183131"/>
                <a:gd name="T8" fmla="*/ 655321 w 655321"/>
                <a:gd name="T9" fmla="*/ 441961 h 2183131"/>
                <a:gd name="T10" fmla="*/ 495300 w 655321"/>
                <a:gd name="T11" fmla="*/ 690564 h 2183131"/>
                <a:gd name="T12" fmla="*/ 538162 w 655321"/>
                <a:gd name="T13" fmla="*/ 1033464 h 2183131"/>
                <a:gd name="T14" fmla="*/ 613410 w 655321"/>
                <a:gd name="T15" fmla="*/ 1245872 h 2183131"/>
                <a:gd name="T16" fmla="*/ 619125 w 655321"/>
                <a:gd name="T17" fmla="*/ 1637349 h 2183131"/>
                <a:gd name="T18" fmla="*/ 393383 w 655321"/>
                <a:gd name="T19" fmla="*/ 2183131 h 2183131"/>
                <a:gd name="T20" fmla="*/ 91440 w 655321"/>
                <a:gd name="T21" fmla="*/ 1368744 h 2183131"/>
                <a:gd name="T22" fmla="*/ 160020 w 655321"/>
                <a:gd name="T23" fmla="*/ 1361124 h 2183131"/>
                <a:gd name="T24" fmla="*/ 205740 w 655321"/>
                <a:gd name="T25" fmla="*/ 736284 h 2183131"/>
                <a:gd name="T26" fmla="*/ 274320 w 655321"/>
                <a:gd name="T27" fmla="*/ 599124 h 2183131"/>
                <a:gd name="T28" fmla="*/ 91440 w 655321"/>
                <a:gd name="T29" fmla="*/ 515304 h 2183131"/>
                <a:gd name="T30" fmla="*/ 137160 w 655321"/>
                <a:gd name="T31" fmla="*/ 294324 h 2183131"/>
                <a:gd name="T32" fmla="*/ 0 w 655321"/>
                <a:gd name="T33" fmla="*/ 195264 h 2183131"/>
                <a:gd name="T34" fmla="*/ 53340 w 655321"/>
                <a:gd name="T35" fmla="*/ 50484 h 21831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55321" h="2183131">
                  <a:moveTo>
                    <a:pt x="53340" y="50484"/>
                  </a:moveTo>
                  <a:cubicBezTo>
                    <a:pt x="312261" y="18575"/>
                    <a:pt x="52069" y="31909"/>
                    <a:pt x="382428" y="0"/>
                  </a:cubicBezTo>
                  <a:lnTo>
                    <a:pt x="592455" y="246699"/>
                  </a:lnTo>
                  <a:lnTo>
                    <a:pt x="525780" y="329567"/>
                  </a:lnTo>
                  <a:lnTo>
                    <a:pt x="655321" y="441961"/>
                  </a:lnTo>
                  <a:lnTo>
                    <a:pt x="495300" y="690564"/>
                  </a:lnTo>
                  <a:lnTo>
                    <a:pt x="538162" y="1033464"/>
                  </a:lnTo>
                  <a:lnTo>
                    <a:pt x="613410" y="1245872"/>
                  </a:lnTo>
                  <a:lnTo>
                    <a:pt x="619125" y="1637349"/>
                  </a:lnTo>
                  <a:lnTo>
                    <a:pt x="393383" y="2183131"/>
                  </a:lnTo>
                  <a:lnTo>
                    <a:pt x="91440" y="1368744"/>
                  </a:lnTo>
                  <a:lnTo>
                    <a:pt x="160020" y="1361124"/>
                  </a:lnTo>
                  <a:lnTo>
                    <a:pt x="205740" y="736284"/>
                  </a:lnTo>
                  <a:lnTo>
                    <a:pt x="274320" y="599124"/>
                  </a:lnTo>
                  <a:lnTo>
                    <a:pt x="91440" y="515304"/>
                  </a:lnTo>
                  <a:lnTo>
                    <a:pt x="137160" y="294324"/>
                  </a:lnTo>
                  <a:lnTo>
                    <a:pt x="0" y="195264"/>
                  </a:lnTo>
                  <a:lnTo>
                    <a:pt x="53340" y="50484"/>
                  </a:lnTo>
                  <a:close/>
                </a:path>
              </a:pathLst>
            </a:custGeom>
            <a:solidFill>
              <a:srgbClr val="F993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27" name="任意多边形 41"/>
            <p:cNvSpPr>
              <a:spLocks/>
            </p:cNvSpPr>
            <p:nvPr/>
          </p:nvSpPr>
          <p:spPr bwMode="auto">
            <a:xfrm>
              <a:off x="454397" y="0"/>
              <a:ext cx="723900" cy="2552700"/>
            </a:xfrm>
            <a:custGeom>
              <a:avLst/>
              <a:gdLst>
                <a:gd name="T0" fmla="*/ 285751 w 723900"/>
                <a:gd name="T1" fmla="*/ 35719 h 2552700"/>
                <a:gd name="T2" fmla="*/ 647700 w 723900"/>
                <a:gd name="T3" fmla="*/ 0 h 2552700"/>
                <a:gd name="T4" fmla="*/ 556260 w 723900"/>
                <a:gd name="T5" fmla="*/ 510540 h 2552700"/>
                <a:gd name="T6" fmla="*/ 716280 w 723900"/>
                <a:gd name="T7" fmla="*/ 777240 h 2552700"/>
                <a:gd name="T8" fmla="*/ 624840 w 723900"/>
                <a:gd name="T9" fmla="*/ 990600 h 2552700"/>
                <a:gd name="T10" fmla="*/ 563880 w 723900"/>
                <a:gd name="T11" fmla="*/ 1630680 h 2552700"/>
                <a:gd name="T12" fmla="*/ 723900 w 723900"/>
                <a:gd name="T13" fmla="*/ 1844040 h 2552700"/>
                <a:gd name="T14" fmla="*/ 152400 w 723900"/>
                <a:gd name="T15" fmla="*/ 2552700 h 2552700"/>
                <a:gd name="T16" fmla="*/ 0 w 723900"/>
                <a:gd name="T17" fmla="*/ 2400300 h 2552700"/>
                <a:gd name="T18" fmla="*/ 178117 w 723900"/>
                <a:gd name="T19" fmla="*/ 1784033 h 2552700"/>
                <a:gd name="T20" fmla="*/ 210503 w 723900"/>
                <a:gd name="T21" fmla="*/ 1467802 h 2552700"/>
                <a:gd name="T22" fmla="*/ 252413 w 723900"/>
                <a:gd name="T23" fmla="*/ 1111567 h 2552700"/>
                <a:gd name="T24" fmla="*/ 303848 w 723900"/>
                <a:gd name="T25" fmla="*/ 935355 h 2552700"/>
                <a:gd name="T26" fmla="*/ 236220 w 723900"/>
                <a:gd name="T27" fmla="*/ 801052 h 2552700"/>
                <a:gd name="T28" fmla="*/ 249555 w 723900"/>
                <a:gd name="T29" fmla="*/ 591503 h 2552700"/>
                <a:gd name="T30" fmla="*/ 285751 w 723900"/>
                <a:gd name="T31" fmla="*/ 35719 h 25527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723900" h="2552700">
                  <a:moveTo>
                    <a:pt x="285751" y="35719"/>
                  </a:moveTo>
                  <a:lnTo>
                    <a:pt x="647700" y="0"/>
                  </a:lnTo>
                  <a:lnTo>
                    <a:pt x="556260" y="510540"/>
                  </a:lnTo>
                  <a:lnTo>
                    <a:pt x="716280" y="777240"/>
                  </a:lnTo>
                  <a:lnTo>
                    <a:pt x="624840" y="990600"/>
                  </a:lnTo>
                  <a:lnTo>
                    <a:pt x="563880" y="1630680"/>
                  </a:lnTo>
                  <a:lnTo>
                    <a:pt x="723900" y="1844040"/>
                  </a:lnTo>
                  <a:lnTo>
                    <a:pt x="152400" y="2552700"/>
                  </a:lnTo>
                  <a:lnTo>
                    <a:pt x="0" y="2400300"/>
                  </a:lnTo>
                  <a:lnTo>
                    <a:pt x="178117" y="1784033"/>
                  </a:lnTo>
                  <a:lnTo>
                    <a:pt x="210503" y="1467802"/>
                  </a:lnTo>
                  <a:lnTo>
                    <a:pt x="252413" y="1111567"/>
                  </a:lnTo>
                  <a:lnTo>
                    <a:pt x="303848" y="935355"/>
                  </a:lnTo>
                  <a:lnTo>
                    <a:pt x="236220" y="801052"/>
                  </a:lnTo>
                  <a:lnTo>
                    <a:pt x="249555" y="591503"/>
                  </a:lnTo>
                  <a:lnTo>
                    <a:pt x="285751" y="35719"/>
                  </a:lnTo>
                  <a:close/>
                </a:path>
              </a:pathLst>
            </a:custGeom>
            <a:solidFill>
              <a:srgbClr val="F993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28" name="任意多边形 42"/>
            <p:cNvSpPr>
              <a:spLocks/>
            </p:cNvSpPr>
            <p:nvPr/>
          </p:nvSpPr>
          <p:spPr bwMode="auto">
            <a:xfrm>
              <a:off x="375950" y="32430"/>
              <a:ext cx="502920" cy="2369820"/>
            </a:xfrm>
            <a:custGeom>
              <a:avLst/>
              <a:gdLst>
                <a:gd name="T0" fmla="*/ 0 w 502920"/>
                <a:gd name="T1" fmla="*/ 53340 h 2369820"/>
                <a:gd name="T2" fmla="*/ 381000 w 502920"/>
                <a:gd name="T3" fmla="*/ 0 h 2369820"/>
                <a:gd name="T4" fmla="*/ 449580 w 502920"/>
                <a:gd name="T5" fmla="*/ 525780 h 2369820"/>
                <a:gd name="T6" fmla="*/ 350520 w 502920"/>
                <a:gd name="T7" fmla="*/ 762000 h 2369820"/>
                <a:gd name="T8" fmla="*/ 487680 w 502920"/>
                <a:gd name="T9" fmla="*/ 853440 h 2369820"/>
                <a:gd name="T10" fmla="*/ 502920 w 502920"/>
                <a:gd name="T11" fmla="*/ 937260 h 2369820"/>
                <a:gd name="T12" fmla="*/ 381000 w 502920"/>
                <a:gd name="T13" fmla="*/ 1386840 h 2369820"/>
                <a:gd name="T14" fmla="*/ 419100 w 502920"/>
                <a:gd name="T15" fmla="*/ 1699260 h 2369820"/>
                <a:gd name="T16" fmla="*/ 83820 w 502920"/>
                <a:gd name="T17" fmla="*/ 2369820 h 2369820"/>
                <a:gd name="T18" fmla="*/ 15240 w 502920"/>
                <a:gd name="T19" fmla="*/ 2232660 h 2369820"/>
                <a:gd name="T20" fmla="*/ 91440 w 502920"/>
                <a:gd name="T21" fmla="*/ 1577340 h 2369820"/>
                <a:gd name="T22" fmla="*/ 213360 w 502920"/>
                <a:gd name="T23" fmla="*/ 1295400 h 2369820"/>
                <a:gd name="T24" fmla="*/ 7620 w 502920"/>
                <a:gd name="T25" fmla="*/ 1082040 h 2369820"/>
                <a:gd name="T26" fmla="*/ 91440 w 502920"/>
                <a:gd name="T27" fmla="*/ 701040 h 2369820"/>
                <a:gd name="T28" fmla="*/ 31433 w 502920"/>
                <a:gd name="T29" fmla="*/ 480060 h 2369820"/>
                <a:gd name="T30" fmla="*/ 103823 w 502920"/>
                <a:gd name="T31" fmla="*/ 377191 h 2369820"/>
                <a:gd name="T32" fmla="*/ 22860 w 502920"/>
                <a:gd name="T33" fmla="*/ 383858 h 2369820"/>
                <a:gd name="T34" fmla="*/ 0 w 502920"/>
                <a:gd name="T35" fmla="*/ 53340 h 23698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2920" h="2369820">
                  <a:moveTo>
                    <a:pt x="0" y="53340"/>
                  </a:moveTo>
                  <a:lnTo>
                    <a:pt x="381000" y="0"/>
                  </a:lnTo>
                  <a:lnTo>
                    <a:pt x="449580" y="525780"/>
                  </a:lnTo>
                  <a:lnTo>
                    <a:pt x="350520" y="762000"/>
                  </a:lnTo>
                  <a:lnTo>
                    <a:pt x="487680" y="853440"/>
                  </a:lnTo>
                  <a:lnTo>
                    <a:pt x="502920" y="937260"/>
                  </a:lnTo>
                  <a:lnTo>
                    <a:pt x="381000" y="1386840"/>
                  </a:lnTo>
                  <a:lnTo>
                    <a:pt x="419100" y="1699260"/>
                  </a:lnTo>
                  <a:lnTo>
                    <a:pt x="83820" y="2369820"/>
                  </a:lnTo>
                  <a:lnTo>
                    <a:pt x="15240" y="2232660"/>
                  </a:lnTo>
                  <a:lnTo>
                    <a:pt x="91440" y="1577340"/>
                  </a:lnTo>
                  <a:lnTo>
                    <a:pt x="213360" y="1295400"/>
                  </a:lnTo>
                  <a:lnTo>
                    <a:pt x="7620" y="1082040"/>
                  </a:lnTo>
                  <a:cubicBezTo>
                    <a:pt x="35560" y="955040"/>
                    <a:pt x="87471" y="801370"/>
                    <a:pt x="91440" y="701040"/>
                  </a:cubicBezTo>
                  <a:cubicBezTo>
                    <a:pt x="95409" y="600710"/>
                    <a:pt x="51435" y="553720"/>
                    <a:pt x="31433" y="480060"/>
                  </a:cubicBezTo>
                  <a:lnTo>
                    <a:pt x="103823" y="377191"/>
                  </a:lnTo>
                  <a:lnTo>
                    <a:pt x="22860" y="383858"/>
                  </a:lnTo>
                  <a:lnTo>
                    <a:pt x="0" y="53340"/>
                  </a:lnTo>
                  <a:close/>
                </a:path>
              </a:pathLst>
            </a:custGeom>
            <a:solidFill>
              <a:srgbClr val="E451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9" name="组合 38"/>
          <p:cNvGrpSpPr>
            <a:grpSpLocks/>
          </p:cNvGrpSpPr>
          <p:nvPr/>
        </p:nvGrpSpPr>
        <p:grpSpPr bwMode="auto">
          <a:xfrm rot="5995026">
            <a:off x="7290594" y="2324894"/>
            <a:ext cx="1192213" cy="3717925"/>
            <a:chOff x="0" y="0"/>
            <a:chExt cx="1192309" cy="3717450"/>
          </a:xfrm>
        </p:grpSpPr>
        <p:sp>
          <p:nvSpPr>
            <p:cNvPr id="10303" name="任意多边形 13"/>
            <p:cNvSpPr>
              <a:spLocks/>
            </p:cNvSpPr>
            <p:nvPr/>
          </p:nvSpPr>
          <p:spPr bwMode="auto">
            <a:xfrm>
              <a:off x="380773" y="2552312"/>
              <a:ext cx="370206" cy="384175"/>
            </a:xfrm>
            <a:custGeom>
              <a:avLst/>
              <a:gdLst>
                <a:gd name="T0" fmla="*/ 8572 w 370206"/>
                <a:gd name="T1" fmla="*/ 109855 h 384175"/>
                <a:gd name="T2" fmla="*/ 370206 w 370206"/>
                <a:gd name="T3" fmla="*/ 0 h 384175"/>
                <a:gd name="T4" fmla="*/ 243840 w 370206"/>
                <a:gd name="T5" fmla="*/ 376555 h 384175"/>
                <a:gd name="T6" fmla="*/ 0 w 370206"/>
                <a:gd name="T7" fmla="*/ 384175 h 384175"/>
                <a:gd name="T8" fmla="*/ 8572 w 370206"/>
                <a:gd name="T9" fmla="*/ 109855 h 384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0206" h="384175">
                  <a:moveTo>
                    <a:pt x="8572" y="109855"/>
                  </a:moveTo>
                  <a:lnTo>
                    <a:pt x="370206" y="0"/>
                  </a:lnTo>
                  <a:lnTo>
                    <a:pt x="243840" y="376555"/>
                  </a:lnTo>
                  <a:lnTo>
                    <a:pt x="0" y="384175"/>
                  </a:lnTo>
                  <a:lnTo>
                    <a:pt x="8572" y="109855"/>
                  </a:lnTo>
                  <a:close/>
                </a:path>
              </a:pathLst>
            </a:custGeom>
            <a:solidFill>
              <a:srgbClr val="7C3F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04" name="任意多边形 5"/>
            <p:cNvSpPr>
              <a:spLocks/>
            </p:cNvSpPr>
            <p:nvPr/>
          </p:nvSpPr>
          <p:spPr bwMode="auto">
            <a:xfrm>
              <a:off x="452558" y="0"/>
              <a:ext cx="430655" cy="994972"/>
            </a:xfrm>
            <a:custGeom>
              <a:avLst/>
              <a:gdLst>
                <a:gd name="T0" fmla="*/ 430498 w 430655"/>
                <a:gd name="T1" fmla="*/ 0 h 994972"/>
                <a:gd name="T2" fmla="*/ 430655 w 430655"/>
                <a:gd name="T3" fmla="*/ 468911 h 994972"/>
                <a:gd name="T4" fmla="*/ 1405 w 430655"/>
                <a:gd name="T5" fmla="*/ 994972 h 994972"/>
                <a:gd name="T6" fmla="*/ 0 w 430655"/>
                <a:gd name="T7" fmla="*/ 992161 h 994972"/>
                <a:gd name="T8" fmla="*/ 430498 w 430655"/>
                <a:gd name="T9" fmla="*/ 0 h 9949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0655" h="994972">
                  <a:moveTo>
                    <a:pt x="430498" y="0"/>
                  </a:moveTo>
                  <a:cubicBezTo>
                    <a:pt x="430550" y="156304"/>
                    <a:pt x="430603" y="312607"/>
                    <a:pt x="430655" y="468911"/>
                  </a:cubicBezTo>
                  <a:lnTo>
                    <a:pt x="1405" y="994972"/>
                  </a:lnTo>
                  <a:lnTo>
                    <a:pt x="0" y="992161"/>
                  </a:lnTo>
                  <a:lnTo>
                    <a:pt x="430498" y="0"/>
                  </a:lnTo>
                  <a:close/>
                </a:path>
              </a:pathLst>
            </a:custGeom>
            <a:solidFill>
              <a:srgbClr val="B3B65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05" name="任意多边形 6"/>
            <p:cNvSpPr>
              <a:spLocks/>
            </p:cNvSpPr>
            <p:nvPr/>
          </p:nvSpPr>
          <p:spPr bwMode="auto">
            <a:xfrm>
              <a:off x="434028" y="0"/>
              <a:ext cx="455299" cy="1034322"/>
            </a:xfrm>
            <a:custGeom>
              <a:avLst/>
              <a:gdLst>
                <a:gd name="T0" fmla="*/ 922855 w 359764"/>
                <a:gd name="T1" fmla="*/ 0 h 1034322"/>
                <a:gd name="T2" fmla="*/ 0 w 359764"/>
                <a:gd name="T3" fmla="*/ 1034322 h 1034322"/>
                <a:gd name="T4" fmla="*/ 250820 w 359764"/>
                <a:gd name="T5" fmla="*/ 286219 h 1034322"/>
                <a:gd name="T6" fmla="*/ 922855 w 359764"/>
                <a:gd name="T7" fmla="*/ 0 h 10343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764" h="1034322">
                  <a:moveTo>
                    <a:pt x="359764" y="0"/>
                  </a:moveTo>
                  <a:lnTo>
                    <a:pt x="0" y="1034322"/>
                  </a:lnTo>
                  <a:lnTo>
                    <a:pt x="97780" y="286219"/>
                  </a:lnTo>
                  <a:lnTo>
                    <a:pt x="359764" y="0"/>
                  </a:lnTo>
                  <a:close/>
                </a:path>
              </a:pathLst>
            </a:custGeom>
            <a:solidFill>
              <a:srgbClr val="83873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06" name="任意多边形 7"/>
            <p:cNvSpPr>
              <a:spLocks/>
            </p:cNvSpPr>
            <p:nvPr/>
          </p:nvSpPr>
          <p:spPr bwMode="auto">
            <a:xfrm>
              <a:off x="27413" y="520859"/>
              <a:ext cx="437369" cy="441429"/>
            </a:xfrm>
            <a:custGeom>
              <a:avLst/>
              <a:gdLst>
                <a:gd name="T0" fmla="*/ 0 w 437369"/>
                <a:gd name="T1" fmla="*/ 0 h 441429"/>
                <a:gd name="T2" fmla="*/ 346179 w 437369"/>
                <a:gd name="T3" fmla="*/ 132101 h 441429"/>
                <a:gd name="T4" fmla="*/ 437369 w 437369"/>
                <a:gd name="T5" fmla="*/ 441429 h 441429"/>
                <a:gd name="T6" fmla="*/ 0 w 437369"/>
                <a:gd name="T7" fmla="*/ 0 h 4414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37369" h="441429">
                  <a:moveTo>
                    <a:pt x="0" y="0"/>
                  </a:moveTo>
                  <a:lnTo>
                    <a:pt x="346179" y="132101"/>
                  </a:lnTo>
                  <a:lnTo>
                    <a:pt x="437369" y="4414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A12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07" name="任意多边形 8"/>
            <p:cNvSpPr>
              <a:spLocks/>
            </p:cNvSpPr>
            <p:nvPr/>
          </p:nvSpPr>
          <p:spPr bwMode="auto">
            <a:xfrm>
              <a:off x="40198" y="531443"/>
              <a:ext cx="418319" cy="425190"/>
            </a:xfrm>
            <a:custGeom>
              <a:avLst/>
              <a:gdLst>
                <a:gd name="T0" fmla="*/ 0 w 418319"/>
                <a:gd name="T1" fmla="*/ 0 h 425190"/>
                <a:gd name="T2" fmla="*/ 418319 w 418319"/>
                <a:gd name="T3" fmla="*/ 425190 h 425190"/>
                <a:gd name="T4" fmla="*/ 68080 w 418319"/>
                <a:gd name="T5" fmla="*/ 329940 h 425190"/>
                <a:gd name="T6" fmla="*/ 0 w 418319"/>
                <a:gd name="T7" fmla="*/ 0 h 42519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8319" h="425190">
                  <a:moveTo>
                    <a:pt x="0" y="0"/>
                  </a:moveTo>
                  <a:lnTo>
                    <a:pt x="418319" y="425190"/>
                  </a:lnTo>
                  <a:lnTo>
                    <a:pt x="68080" y="3299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46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08" name="任意多边形 9"/>
            <p:cNvSpPr>
              <a:spLocks/>
            </p:cNvSpPr>
            <p:nvPr/>
          </p:nvSpPr>
          <p:spPr bwMode="auto">
            <a:xfrm>
              <a:off x="425858" y="746489"/>
              <a:ext cx="766451" cy="236213"/>
            </a:xfrm>
            <a:custGeom>
              <a:avLst/>
              <a:gdLst>
                <a:gd name="T0" fmla="*/ 0 w 766451"/>
                <a:gd name="T1" fmla="*/ 236213 h 236213"/>
                <a:gd name="T2" fmla="*/ 367455 w 766451"/>
                <a:gd name="T3" fmla="*/ 0 h 236213"/>
                <a:gd name="T4" fmla="*/ 766451 w 766451"/>
                <a:gd name="T5" fmla="*/ 43995 h 236213"/>
                <a:gd name="T6" fmla="*/ 0 w 766451"/>
                <a:gd name="T7" fmla="*/ 236213 h 2362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66451" h="236213">
                  <a:moveTo>
                    <a:pt x="0" y="236213"/>
                  </a:moveTo>
                  <a:lnTo>
                    <a:pt x="367455" y="0"/>
                  </a:lnTo>
                  <a:lnTo>
                    <a:pt x="766451" y="43995"/>
                  </a:lnTo>
                  <a:lnTo>
                    <a:pt x="0" y="236213"/>
                  </a:lnTo>
                  <a:close/>
                </a:path>
              </a:pathLst>
            </a:custGeom>
            <a:solidFill>
              <a:srgbClr val="99A3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09" name="任意多边形 10"/>
            <p:cNvSpPr>
              <a:spLocks/>
            </p:cNvSpPr>
            <p:nvPr/>
          </p:nvSpPr>
          <p:spPr bwMode="auto">
            <a:xfrm>
              <a:off x="433001" y="795658"/>
              <a:ext cx="747400" cy="176525"/>
            </a:xfrm>
            <a:custGeom>
              <a:avLst/>
              <a:gdLst>
                <a:gd name="T0" fmla="*/ 0 w 747400"/>
                <a:gd name="T1" fmla="*/ 176525 h 176525"/>
                <a:gd name="T2" fmla="*/ 747400 w 747400"/>
                <a:gd name="T3" fmla="*/ 0 h 176525"/>
                <a:gd name="T4" fmla="*/ 477577 w 747400"/>
                <a:gd name="T5" fmla="*/ 142641 h 176525"/>
                <a:gd name="T6" fmla="*/ 0 w 747400"/>
                <a:gd name="T7" fmla="*/ 176525 h 1765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47400" h="176525">
                  <a:moveTo>
                    <a:pt x="0" y="176525"/>
                  </a:moveTo>
                  <a:lnTo>
                    <a:pt x="747400" y="0"/>
                  </a:lnTo>
                  <a:lnTo>
                    <a:pt x="477577" y="142641"/>
                  </a:lnTo>
                  <a:lnTo>
                    <a:pt x="0" y="176525"/>
                  </a:lnTo>
                  <a:close/>
                </a:path>
              </a:pathLst>
            </a:custGeom>
            <a:solidFill>
              <a:srgbClr val="6B6D4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10" name="任意多边形 14"/>
            <p:cNvSpPr>
              <a:spLocks/>
            </p:cNvSpPr>
            <p:nvPr/>
          </p:nvSpPr>
          <p:spPr bwMode="auto">
            <a:xfrm>
              <a:off x="171571" y="1325900"/>
              <a:ext cx="280987" cy="424815"/>
            </a:xfrm>
            <a:custGeom>
              <a:avLst/>
              <a:gdLst>
                <a:gd name="T0" fmla="*/ 200977 w 280987"/>
                <a:gd name="T1" fmla="*/ 0 h 424815"/>
                <a:gd name="T2" fmla="*/ 280987 w 280987"/>
                <a:gd name="T3" fmla="*/ 53340 h 424815"/>
                <a:gd name="T4" fmla="*/ 261937 w 280987"/>
                <a:gd name="T5" fmla="*/ 424815 h 424815"/>
                <a:gd name="T6" fmla="*/ 0 w 280987"/>
                <a:gd name="T7" fmla="*/ 262890 h 424815"/>
                <a:gd name="T8" fmla="*/ 200977 w 280987"/>
                <a:gd name="T9" fmla="*/ 0 h 4248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0987" h="424815">
                  <a:moveTo>
                    <a:pt x="200977" y="0"/>
                  </a:moveTo>
                  <a:lnTo>
                    <a:pt x="280987" y="53340"/>
                  </a:lnTo>
                  <a:lnTo>
                    <a:pt x="261937" y="424815"/>
                  </a:lnTo>
                  <a:lnTo>
                    <a:pt x="0" y="262890"/>
                  </a:lnTo>
                  <a:lnTo>
                    <a:pt x="200977" y="0"/>
                  </a:lnTo>
                  <a:close/>
                </a:path>
              </a:pathLst>
            </a:custGeom>
            <a:solidFill>
              <a:srgbClr val="F0751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11" name="任意多边形 15"/>
            <p:cNvSpPr>
              <a:spLocks/>
            </p:cNvSpPr>
            <p:nvPr/>
          </p:nvSpPr>
          <p:spPr bwMode="auto">
            <a:xfrm>
              <a:off x="423982" y="1416386"/>
              <a:ext cx="350838" cy="329565"/>
            </a:xfrm>
            <a:custGeom>
              <a:avLst/>
              <a:gdLst>
                <a:gd name="T0" fmla="*/ 15240 w 350838"/>
                <a:gd name="T1" fmla="*/ 0 h 329565"/>
                <a:gd name="T2" fmla="*/ 0 w 350838"/>
                <a:gd name="T3" fmla="*/ 329565 h 329565"/>
                <a:gd name="T4" fmla="*/ 350838 w 350838"/>
                <a:gd name="T5" fmla="*/ 203993 h 329565"/>
                <a:gd name="T6" fmla="*/ 201454 w 350838"/>
                <a:gd name="T7" fmla="*/ 9048 h 329565"/>
                <a:gd name="T8" fmla="*/ 15240 w 350838"/>
                <a:gd name="T9" fmla="*/ 0 h 3295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0838" h="329565">
                  <a:moveTo>
                    <a:pt x="15240" y="0"/>
                  </a:moveTo>
                  <a:lnTo>
                    <a:pt x="0" y="329565"/>
                  </a:lnTo>
                  <a:lnTo>
                    <a:pt x="350838" y="203993"/>
                  </a:lnTo>
                  <a:lnTo>
                    <a:pt x="201454" y="9048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E2732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12" name="任意多边形 18"/>
            <p:cNvSpPr>
              <a:spLocks/>
            </p:cNvSpPr>
            <p:nvPr/>
          </p:nvSpPr>
          <p:spPr bwMode="auto">
            <a:xfrm>
              <a:off x="392081" y="2144348"/>
              <a:ext cx="501694" cy="523875"/>
            </a:xfrm>
            <a:custGeom>
              <a:avLst/>
              <a:gdLst>
                <a:gd name="T0" fmla="*/ 18301 w 501694"/>
                <a:gd name="T1" fmla="*/ 207169 h 523875"/>
                <a:gd name="T2" fmla="*/ 501694 w 501694"/>
                <a:gd name="T3" fmla="*/ 0 h 523875"/>
                <a:gd name="T4" fmla="*/ 342944 w 501694"/>
                <a:gd name="T5" fmla="*/ 457994 h 523875"/>
                <a:gd name="T6" fmla="*/ 44 w 501694"/>
                <a:gd name="T7" fmla="*/ 523875 h 523875"/>
                <a:gd name="T8" fmla="*/ 18301 w 501694"/>
                <a:gd name="T9" fmla="*/ 207169 h 5238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1694" h="523875">
                  <a:moveTo>
                    <a:pt x="18301" y="207169"/>
                  </a:moveTo>
                  <a:lnTo>
                    <a:pt x="501694" y="0"/>
                  </a:lnTo>
                  <a:lnTo>
                    <a:pt x="342944" y="457994"/>
                  </a:lnTo>
                  <a:lnTo>
                    <a:pt x="44" y="523875"/>
                  </a:lnTo>
                  <a:cubicBezTo>
                    <a:pt x="-1014" y="416983"/>
                    <a:pt x="16978" y="314061"/>
                    <a:pt x="18301" y="207169"/>
                  </a:cubicBezTo>
                  <a:close/>
                </a:path>
              </a:pathLst>
            </a:custGeom>
            <a:solidFill>
              <a:srgbClr val="8941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13" name="任意多边形 17"/>
            <p:cNvSpPr>
              <a:spLocks/>
            </p:cNvSpPr>
            <p:nvPr/>
          </p:nvSpPr>
          <p:spPr bwMode="auto">
            <a:xfrm>
              <a:off x="399794" y="1832972"/>
              <a:ext cx="501697" cy="528100"/>
            </a:xfrm>
            <a:custGeom>
              <a:avLst/>
              <a:gdLst>
                <a:gd name="T0" fmla="*/ 8664 w 501697"/>
                <a:gd name="T1" fmla="*/ 180437 h 528100"/>
                <a:gd name="T2" fmla="*/ 501697 w 501697"/>
                <a:gd name="T3" fmla="*/ 0 h 528100"/>
                <a:gd name="T4" fmla="*/ 492060 w 501697"/>
                <a:gd name="T5" fmla="*/ 318548 h 528100"/>
                <a:gd name="T6" fmla="*/ 2314 w 501697"/>
                <a:gd name="T7" fmla="*/ 528100 h 528100"/>
                <a:gd name="T8" fmla="*/ 8664 w 501697"/>
                <a:gd name="T9" fmla="*/ 180437 h 528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1697" h="528100">
                  <a:moveTo>
                    <a:pt x="8664" y="180437"/>
                  </a:moveTo>
                  <a:lnTo>
                    <a:pt x="501697" y="0"/>
                  </a:lnTo>
                  <a:cubicBezTo>
                    <a:pt x="500072" y="135551"/>
                    <a:pt x="493685" y="182997"/>
                    <a:pt x="492060" y="318548"/>
                  </a:cubicBezTo>
                  <a:lnTo>
                    <a:pt x="2314" y="528100"/>
                  </a:lnTo>
                  <a:cubicBezTo>
                    <a:pt x="3902" y="418562"/>
                    <a:pt x="-7211" y="289975"/>
                    <a:pt x="8664" y="180437"/>
                  </a:cubicBezTo>
                  <a:close/>
                </a:path>
              </a:pathLst>
            </a:custGeom>
            <a:solidFill>
              <a:srgbClr val="BA511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14" name="任意多边形 20"/>
            <p:cNvSpPr>
              <a:spLocks/>
            </p:cNvSpPr>
            <p:nvPr/>
          </p:nvSpPr>
          <p:spPr bwMode="auto">
            <a:xfrm>
              <a:off x="341086" y="3136266"/>
              <a:ext cx="202088" cy="581184"/>
            </a:xfrm>
            <a:custGeom>
              <a:avLst/>
              <a:gdLst>
                <a:gd name="T0" fmla="*/ 25400 w 202088"/>
                <a:gd name="T1" fmla="*/ 16034 h 581184"/>
                <a:gd name="T2" fmla="*/ 0 w 202088"/>
                <a:gd name="T3" fmla="*/ 581184 h 581184"/>
                <a:gd name="T4" fmla="*/ 202088 w 202088"/>
                <a:gd name="T5" fmla="*/ 0 h 581184"/>
                <a:gd name="T6" fmla="*/ 25400 w 202088"/>
                <a:gd name="T7" fmla="*/ 16034 h 58118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2088" h="581184">
                  <a:moveTo>
                    <a:pt x="25400" y="16034"/>
                  </a:moveTo>
                  <a:lnTo>
                    <a:pt x="0" y="581184"/>
                  </a:lnTo>
                  <a:lnTo>
                    <a:pt x="202088" y="0"/>
                  </a:lnTo>
                  <a:lnTo>
                    <a:pt x="25400" y="16034"/>
                  </a:lnTo>
                  <a:close/>
                </a:path>
              </a:pathLst>
            </a:custGeom>
            <a:solidFill>
              <a:srgbClr val="662C0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15" name="任意多边形 25"/>
            <p:cNvSpPr>
              <a:spLocks/>
            </p:cNvSpPr>
            <p:nvPr/>
          </p:nvSpPr>
          <p:spPr bwMode="auto">
            <a:xfrm flipH="1">
              <a:off x="168395" y="2884058"/>
              <a:ext cx="225628" cy="284269"/>
            </a:xfrm>
            <a:custGeom>
              <a:avLst/>
              <a:gdLst>
                <a:gd name="T0" fmla="*/ 20 w 227052"/>
                <a:gd name="T1" fmla="*/ 34587 h 281888"/>
                <a:gd name="T2" fmla="*/ 221410 w 227052"/>
                <a:gd name="T3" fmla="*/ 0 h 281888"/>
                <a:gd name="T4" fmla="*/ 158655 w 227052"/>
                <a:gd name="T5" fmla="*/ 275744 h 281888"/>
                <a:gd name="T6" fmla="*/ 9308 w 227052"/>
                <a:gd name="T7" fmla="*/ 291533 h 281888"/>
                <a:gd name="T8" fmla="*/ 20 w 227052"/>
                <a:gd name="T9" fmla="*/ 34587 h 2818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052" h="281888">
                  <a:moveTo>
                    <a:pt x="20" y="33443"/>
                  </a:moveTo>
                  <a:lnTo>
                    <a:pt x="227052" y="0"/>
                  </a:lnTo>
                  <a:lnTo>
                    <a:pt x="162698" y="266621"/>
                  </a:lnTo>
                  <a:lnTo>
                    <a:pt x="9545" y="281888"/>
                  </a:lnTo>
                  <a:cubicBezTo>
                    <a:pt x="10074" y="202248"/>
                    <a:pt x="-509" y="113083"/>
                    <a:pt x="20" y="33443"/>
                  </a:cubicBezTo>
                  <a:close/>
                </a:path>
              </a:pathLst>
            </a:custGeom>
            <a:solidFill>
              <a:srgbClr val="7230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16" name="任意多边形 21"/>
            <p:cNvSpPr>
              <a:spLocks/>
            </p:cNvSpPr>
            <p:nvPr/>
          </p:nvSpPr>
          <p:spPr bwMode="auto">
            <a:xfrm flipH="1">
              <a:off x="0" y="1580786"/>
              <a:ext cx="439868" cy="455612"/>
            </a:xfrm>
            <a:custGeom>
              <a:avLst/>
              <a:gdLst>
                <a:gd name="T0" fmla="*/ 130 w 439868"/>
                <a:gd name="T1" fmla="*/ 169068 h 455612"/>
                <a:gd name="T2" fmla="*/ 19974 w 439868"/>
                <a:gd name="T3" fmla="*/ 455612 h 455612"/>
                <a:gd name="T4" fmla="*/ 439868 w 439868"/>
                <a:gd name="T5" fmla="*/ 248444 h 455612"/>
                <a:gd name="T6" fmla="*/ 263656 w 439868"/>
                <a:gd name="T7" fmla="*/ 0 h 455612"/>
                <a:gd name="T8" fmla="*/ 130 w 439868"/>
                <a:gd name="T9" fmla="*/ 169068 h 4556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9868" h="455612">
                  <a:moveTo>
                    <a:pt x="130" y="169068"/>
                  </a:moveTo>
                  <a:cubicBezTo>
                    <a:pt x="-928" y="268551"/>
                    <a:pt x="4364" y="213255"/>
                    <a:pt x="19974" y="455612"/>
                  </a:cubicBezTo>
                  <a:lnTo>
                    <a:pt x="439868" y="248444"/>
                  </a:lnTo>
                  <a:lnTo>
                    <a:pt x="263656" y="0"/>
                  </a:lnTo>
                  <a:lnTo>
                    <a:pt x="130" y="169068"/>
                  </a:lnTo>
                  <a:close/>
                </a:path>
              </a:pathLst>
            </a:custGeom>
            <a:solidFill>
              <a:srgbClr val="BE5F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17" name="任意多边形 23"/>
            <p:cNvSpPr>
              <a:spLocks/>
            </p:cNvSpPr>
            <p:nvPr/>
          </p:nvSpPr>
          <p:spPr bwMode="auto">
            <a:xfrm flipH="1">
              <a:off x="2565" y="2150587"/>
              <a:ext cx="427991" cy="524670"/>
            </a:xfrm>
            <a:custGeom>
              <a:avLst/>
              <a:gdLst>
                <a:gd name="T0" fmla="*/ 0 w 427991"/>
                <a:gd name="T1" fmla="*/ 154623 h 524670"/>
                <a:gd name="T2" fmla="*/ 427991 w 427991"/>
                <a:gd name="T3" fmla="*/ 0 h 524670"/>
                <a:gd name="T4" fmla="*/ 330359 w 427991"/>
                <a:gd name="T5" fmla="*/ 414337 h 524670"/>
                <a:gd name="T6" fmla="*/ 34291 w 427991"/>
                <a:gd name="T7" fmla="*/ 524670 h 524670"/>
                <a:gd name="T8" fmla="*/ 0 w 427991"/>
                <a:gd name="T9" fmla="*/ 154623 h 5246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7991" h="524670">
                  <a:moveTo>
                    <a:pt x="0" y="154623"/>
                  </a:moveTo>
                  <a:lnTo>
                    <a:pt x="427991" y="0"/>
                  </a:lnTo>
                  <a:lnTo>
                    <a:pt x="330359" y="414337"/>
                  </a:lnTo>
                  <a:lnTo>
                    <a:pt x="34291" y="524670"/>
                  </a:lnTo>
                  <a:lnTo>
                    <a:pt x="0" y="154623"/>
                  </a:lnTo>
                  <a:close/>
                </a:path>
              </a:pathLst>
            </a:custGeom>
            <a:solidFill>
              <a:srgbClr val="9D44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18" name="任意多边形 22"/>
            <p:cNvSpPr>
              <a:spLocks/>
            </p:cNvSpPr>
            <p:nvPr/>
          </p:nvSpPr>
          <p:spPr bwMode="auto">
            <a:xfrm flipH="1">
              <a:off x="123" y="1822811"/>
              <a:ext cx="425221" cy="533401"/>
            </a:xfrm>
            <a:custGeom>
              <a:avLst/>
              <a:gdLst>
                <a:gd name="T0" fmla="*/ 2486 w 425221"/>
                <a:gd name="T1" fmla="*/ 203992 h 533401"/>
                <a:gd name="T2" fmla="*/ 105 w 425221"/>
                <a:gd name="T3" fmla="*/ 533401 h 533401"/>
                <a:gd name="T4" fmla="*/ 424763 w 425221"/>
                <a:gd name="T5" fmla="*/ 330993 h 533401"/>
                <a:gd name="T6" fmla="*/ 424763 w 425221"/>
                <a:gd name="T7" fmla="*/ 0 h 533401"/>
                <a:gd name="T8" fmla="*/ 2486 w 425221"/>
                <a:gd name="T9" fmla="*/ 203992 h 5334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5221" h="533401">
                  <a:moveTo>
                    <a:pt x="2486" y="203992"/>
                  </a:moveTo>
                  <a:cubicBezTo>
                    <a:pt x="3280" y="309561"/>
                    <a:pt x="-689" y="427832"/>
                    <a:pt x="105" y="533401"/>
                  </a:cubicBezTo>
                  <a:lnTo>
                    <a:pt x="424763" y="330993"/>
                  </a:lnTo>
                  <a:cubicBezTo>
                    <a:pt x="426351" y="192087"/>
                    <a:pt x="423175" y="110331"/>
                    <a:pt x="424763" y="0"/>
                  </a:cubicBezTo>
                  <a:lnTo>
                    <a:pt x="2486" y="203992"/>
                  </a:lnTo>
                  <a:close/>
                </a:path>
              </a:pathLst>
            </a:custGeom>
            <a:solidFill>
              <a:srgbClr val="A54B1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19" name="任意多边形 24"/>
            <p:cNvSpPr>
              <a:spLocks/>
            </p:cNvSpPr>
            <p:nvPr/>
          </p:nvSpPr>
          <p:spPr bwMode="auto">
            <a:xfrm flipH="1">
              <a:off x="95397" y="2543415"/>
              <a:ext cx="302418" cy="382588"/>
            </a:xfrm>
            <a:custGeom>
              <a:avLst/>
              <a:gdLst>
                <a:gd name="T0" fmla="*/ 0 w 302418"/>
                <a:gd name="T1" fmla="*/ 127794 h 382588"/>
                <a:gd name="T2" fmla="*/ 302418 w 302418"/>
                <a:gd name="T3" fmla="*/ 0 h 382588"/>
                <a:gd name="T4" fmla="*/ 231774 w 302418"/>
                <a:gd name="T5" fmla="*/ 345281 h 382588"/>
                <a:gd name="T6" fmla="*/ 9524 w 302418"/>
                <a:gd name="T7" fmla="*/ 382588 h 382588"/>
                <a:gd name="T8" fmla="*/ 0 w 302418"/>
                <a:gd name="T9" fmla="*/ 127794 h 3825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2418" h="382588">
                  <a:moveTo>
                    <a:pt x="0" y="127794"/>
                  </a:moveTo>
                  <a:lnTo>
                    <a:pt x="302418" y="0"/>
                  </a:lnTo>
                  <a:lnTo>
                    <a:pt x="231774" y="345281"/>
                  </a:lnTo>
                  <a:lnTo>
                    <a:pt x="9524" y="382588"/>
                  </a:lnTo>
                  <a:cubicBezTo>
                    <a:pt x="7937" y="294482"/>
                    <a:pt x="1587" y="215900"/>
                    <a:pt x="0" y="127794"/>
                  </a:cubicBezTo>
                  <a:close/>
                </a:path>
              </a:pathLst>
            </a:custGeom>
            <a:solidFill>
              <a:srgbClr val="8D3F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20" name="任意多边形 26"/>
            <p:cNvSpPr>
              <a:spLocks/>
            </p:cNvSpPr>
            <p:nvPr/>
          </p:nvSpPr>
          <p:spPr bwMode="auto">
            <a:xfrm flipH="1">
              <a:off x="224407" y="3111891"/>
              <a:ext cx="149224" cy="601664"/>
            </a:xfrm>
            <a:custGeom>
              <a:avLst/>
              <a:gdLst>
                <a:gd name="T0" fmla="*/ 0 w 149224"/>
                <a:gd name="T1" fmla="*/ 39688 h 601664"/>
                <a:gd name="T2" fmla="*/ 30956 w 149224"/>
                <a:gd name="T3" fmla="*/ 601664 h 601664"/>
                <a:gd name="T4" fmla="*/ 23837 w 149224"/>
                <a:gd name="T5" fmla="*/ 569142 h 601664"/>
                <a:gd name="T6" fmla="*/ 149224 w 149224"/>
                <a:gd name="T7" fmla="*/ 0 h 601664"/>
                <a:gd name="T8" fmla="*/ 0 w 149224"/>
                <a:gd name="T9" fmla="*/ 39688 h 6016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224" h="601664">
                  <a:moveTo>
                    <a:pt x="0" y="39688"/>
                  </a:moveTo>
                  <a:lnTo>
                    <a:pt x="30956" y="601664"/>
                  </a:lnTo>
                  <a:cubicBezTo>
                    <a:pt x="32816" y="593998"/>
                    <a:pt x="21977" y="576808"/>
                    <a:pt x="23837" y="569142"/>
                  </a:cubicBezTo>
                  <a:lnTo>
                    <a:pt x="149224" y="0"/>
                  </a:lnTo>
                  <a:lnTo>
                    <a:pt x="0" y="39688"/>
                  </a:lnTo>
                  <a:close/>
                </a:path>
              </a:pathLst>
            </a:custGeom>
            <a:solidFill>
              <a:srgbClr val="46200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21" name="任意多边形 12"/>
            <p:cNvSpPr>
              <a:spLocks/>
            </p:cNvSpPr>
            <p:nvPr/>
          </p:nvSpPr>
          <p:spPr bwMode="auto">
            <a:xfrm>
              <a:off x="372835" y="1313313"/>
              <a:ext cx="260350" cy="119061"/>
            </a:xfrm>
            <a:custGeom>
              <a:avLst/>
              <a:gdLst>
                <a:gd name="T0" fmla="*/ 69850 w 260350"/>
                <a:gd name="T1" fmla="*/ 107315 h 119061"/>
                <a:gd name="T2" fmla="*/ 0 w 260350"/>
                <a:gd name="T3" fmla="*/ 7937 h 119061"/>
                <a:gd name="T4" fmla="*/ 104776 w 260350"/>
                <a:gd name="T5" fmla="*/ 0 h 119061"/>
                <a:gd name="T6" fmla="*/ 260350 w 260350"/>
                <a:gd name="T7" fmla="*/ 119061 h 119061"/>
                <a:gd name="T8" fmla="*/ 69850 w 260350"/>
                <a:gd name="T9" fmla="*/ 107315 h 1190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0350" h="119061">
                  <a:moveTo>
                    <a:pt x="69850" y="107315"/>
                  </a:moveTo>
                  <a:lnTo>
                    <a:pt x="0" y="7937"/>
                  </a:lnTo>
                  <a:lnTo>
                    <a:pt x="104776" y="0"/>
                  </a:lnTo>
                  <a:lnTo>
                    <a:pt x="260350" y="119061"/>
                  </a:lnTo>
                  <a:lnTo>
                    <a:pt x="69850" y="107315"/>
                  </a:lnTo>
                  <a:close/>
                </a:path>
              </a:pathLst>
            </a:custGeom>
            <a:solidFill>
              <a:srgbClr val="EFCB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22" name="矩形 28"/>
            <p:cNvSpPr>
              <a:spLocks noChangeArrowheads="1"/>
            </p:cNvSpPr>
            <p:nvPr/>
          </p:nvSpPr>
          <p:spPr bwMode="auto">
            <a:xfrm>
              <a:off x="411437" y="955645"/>
              <a:ext cx="111819" cy="396655"/>
            </a:xfrm>
            <a:prstGeom prst="rect">
              <a:avLst/>
            </a:prstGeom>
            <a:solidFill>
              <a:srgbClr val="919C4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10323" name="任意多边形 29"/>
            <p:cNvSpPr>
              <a:spLocks/>
            </p:cNvSpPr>
            <p:nvPr/>
          </p:nvSpPr>
          <p:spPr bwMode="auto">
            <a:xfrm>
              <a:off x="406830" y="933444"/>
              <a:ext cx="119714" cy="27022"/>
            </a:xfrm>
            <a:custGeom>
              <a:avLst/>
              <a:gdLst>
                <a:gd name="T0" fmla="*/ 0 w 268826"/>
                <a:gd name="T1" fmla="*/ 1118 h 78128"/>
                <a:gd name="T2" fmla="*/ 4874 w 268826"/>
                <a:gd name="T3" fmla="*/ 0 h 78128"/>
                <a:gd name="T4" fmla="*/ 10572 w 268826"/>
                <a:gd name="T5" fmla="*/ 969 h 78128"/>
                <a:gd name="T6" fmla="*/ 0 w 268826"/>
                <a:gd name="T7" fmla="*/ 1118 h 7812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8826" h="78128">
                  <a:moveTo>
                    <a:pt x="0" y="78128"/>
                  </a:moveTo>
                  <a:lnTo>
                    <a:pt x="123941" y="0"/>
                  </a:lnTo>
                  <a:lnTo>
                    <a:pt x="268826" y="67701"/>
                  </a:lnTo>
                  <a:lnTo>
                    <a:pt x="0" y="78128"/>
                  </a:lnTo>
                  <a:close/>
                </a:path>
              </a:pathLst>
            </a:custGeom>
            <a:solidFill>
              <a:srgbClr val="919C4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" name="任意多边形 32"/>
            <p:cNvSpPr>
              <a:spLocks/>
            </p:cNvSpPr>
            <p:nvPr/>
          </p:nvSpPr>
          <p:spPr bwMode="auto">
            <a:xfrm>
              <a:off x="419538" y="1609346"/>
              <a:ext cx="488261" cy="428625"/>
            </a:xfrm>
            <a:custGeom>
              <a:avLst/>
              <a:gdLst>
                <a:gd name="T0" fmla="*/ 2487 w 488261"/>
                <a:gd name="T1" fmla="*/ 130968 h 428625"/>
                <a:gd name="T2" fmla="*/ 345387 w 488261"/>
                <a:gd name="T3" fmla="*/ 0 h 428625"/>
                <a:gd name="T4" fmla="*/ 488261 w 488261"/>
                <a:gd name="T5" fmla="*/ 235743 h 428625"/>
                <a:gd name="T6" fmla="*/ 105 w 488261"/>
                <a:gd name="T7" fmla="*/ 428625 h 428625"/>
                <a:gd name="T8" fmla="*/ 2487 w 488261"/>
                <a:gd name="T9" fmla="*/ 130968 h 428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8261" h="428625">
                  <a:moveTo>
                    <a:pt x="2487" y="130968"/>
                  </a:moveTo>
                  <a:lnTo>
                    <a:pt x="345387" y="0"/>
                  </a:lnTo>
                  <a:lnTo>
                    <a:pt x="488261" y="235743"/>
                  </a:lnTo>
                  <a:lnTo>
                    <a:pt x="105" y="428625"/>
                  </a:lnTo>
                  <a:cubicBezTo>
                    <a:pt x="-688" y="328612"/>
                    <a:pt x="3280" y="230981"/>
                    <a:pt x="2487" y="130968"/>
                  </a:cubicBezTo>
                  <a:close/>
                </a:path>
              </a:pathLst>
            </a:custGeom>
            <a:solidFill>
              <a:srgbClr val="BE5B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325" name="任意多边形 19"/>
            <p:cNvSpPr>
              <a:spLocks/>
            </p:cNvSpPr>
            <p:nvPr/>
          </p:nvSpPr>
          <p:spPr bwMode="auto">
            <a:xfrm>
              <a:off x="371247" y="2903507"/>
              <a:ext cx="263525" cy="253206"/>
            </a:xfrm>
            <a:custGeom>
              <a:avLst/>
              <a:gdLst>
                <a:gd name="T0" fmla="*/ 17463 w 263525"/>
                <a:gd name="T1" fmla="*/ 20638 h 253206"/>
                <a:gd name="T2" fmla="*/ 263525 w 263525"/>
                <a:gd name="T3" fmla="*/ 0 h 253206"/>
                <a:gd name="T4" fmla="*/ 168910 w 263525"/>
                <a:gd name="T5" fmla="*/ 240665 h 253206"/>
                <a:gd name="T6" fmla="*/ 0 w 263525"/>
                <a:gd name="T7" fmla="*/ 253206 h 253206"/>
                <a:gd name="T8" fmla="*/ 17463 w 263525"/>
                <a:gd name="T9" fmla="*/ 20638 h 2532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3525" h="253206">
                  <a:moveTo>
                    <a:pt x="17463" y="20638"/>
                  </a:moveTo>
                  <a:lnTo>
                    <a:pt x="263525" y="0"/>
                  </a:lnTo>
                  <a:lnTo>
                    <a:pt x="168910" y="240665"/>
                  </a:lnTo>
                  <a:lnTo>
                    <a:pt x="0" y="253206"/>
                  </a:lnTo>
                  <a:lnTo>
                    <a:pt x="17463" y="20638"/>
                  </a:lnTo>
                  <a:close/>
                </a:path>
              </a:pathLst>
            </a:custGeom>
            <a:solidFill>
              <a:srgbClr val="70361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6" name="组合 71"/>
          <p:cNvGrpSpPr>
            <a:grpSpLocks/>
          </p:cNvGrpSpPr>
          <p:nvPr/>
        </p:nvGrpSpPr>
        <p:grpSpPr bwMode="auto">
          <a:xfrm>
            <a:off x="5183188" y="1952625"/>
            <a:ext cx="1550987" cy="1870075"/>
            <a:chOff x="0" y="0"/>
            <a:chExt cx="2421272" cy="2918730"/>
          </a:xfrm>
        </p:grpSpPr>
        <p:sp>
          <p:nvSpPr>
            <p:cNvPr id="10291" name="饼形 57"/>
            <p:cNvSpPr>
              <a:spLocks/>
            </p:cNvSpPr>
            <p:nvPr/>
          </p:nvSpPr>
          <p:spPr bwMode="auto">
            <a:xfrm>
              <a:off x="3521" y="500979"/>
              <a:ext cx="2417751" cy="2417751"/>
            </a:xfrm>
            <a:custGeom>
              <a:avLst/>
              <a:gdLst>
                <a:gd name="T0" fmla="*/ 0 w 2417751"/>
                <a:gd name="T1" fmla="*/ 1208876 h 2417751"/>
                <a:gd name="T2" fmla="*/ 354071 w 2417751"/>
                <a:gd name="T3" fmla="*/ 354071 h 2417751"/>
                <a:gd name="T4" fmla="*/ 1208876 w 2417751"/>
                <a:gd name="T5" fmla="*/ -1 h 2417751"/>
                <a:gd name="T6" fmla="*/ 1208876 w 2417751"/>
                <a:gd name="T7" fmla="*/ 1208876 h 2417751"/>
                <a:gd name="T8" fmla="*/ 0 w 2417751"/>
                <a:gd name="T9" fmla="*/ 1208876 h 24177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51" h="2417751">
                  <a:moveTo>
                    <a:pt x="0" y="1208876"/>
                  </a:moveTo>
                  <a:cubicBezTo>
                    <a:pt x="0" y="888262"/>
                    <a:pt x="127363" y="580780"/>
                    <a:pt x="354071" y="354071"/>
                  </a:cubicBezTo>
                  <a:cubicBezTo>
                    <a:pt x="580779" y="127363"/>
                    <a:pt x="888262" y="-1"/>
                    <a:pt x="1208876" y="-1"/>
                  </a:cubicBezTo>
                  <a:lnTo>
                    <a:pt x="1208876" y="1208876"/>
                  </a:lnTo>
                  <a:lnTo>
                    <a:pt x="0" y="1208876"/>
                  </a:lnTo>
                  <a:close/>
                </a:path>
              </a:pathLst>
            </a:custGeom>
            <a:solidFill>
              <a:srgbClr val="A1271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92" name="饼形 59"/>
            <p:cNvSpPr>
              <a:spLocks/>
            </p:cNvSpPr>
            <p:nvPr/>
          </p:nvSpPr>
          <p:spPr bwMode="auto">
            <a:xfrm rot="-5400000">
              <a:off x="3520" y="469347"/>
              <a:ext cx="2417751" cy="2417751"/>
            </a:xfrm>
            <a:custGeom>
              <a:avLst/>
              <a:gdLst>
                <a:gd name="T0" fmla="*/ 0 w 2417751"/>
                <a:gd name="T1" fmla="*/ 1208876 h 2417751"/>
                <a:gd name="T2" fmla="*/ 354071 w 2417751"/>
                <a:gd name="T3" fmla="*/ 354071 h 2417751"/>
                <a:gd name="T4" fmla="*/ 1208876 w 2417751"/>
                <a:gd name="T5" fmla="*/ -1 h 2417751"/>
                <a:gd name="T6" fmla="*/ 1208876 w 2417751"/>
                <a:gd name="T7" fmla="*/ 1208876 h 2417751"/>
                <a:gd name="T8" fmla="*/ 0 w 2417751"/>
                <a:gd name="T9" fmla="*/ 1208876 h 24177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51" h="2417751">
                  <a:moveTo>
                    <a:pt x="0" y="1208876"/>
                  </a:moveTo>
                  <a:cubicBezTo>
                    <a:pt x="0" y="888262"/>
                    <a:pt x="127363" y="580780"/>
                    <a:pt x="354071" y="354071"/>
                  </a:cubicBezTo>
                  <a:cubicBezTo>
                    <a:pt x="580779" y="127363"/>
                    <a:pt x="888262" y="-1"/>
                    <a:pt x="1208876" y="-1"/>
                  </a:cubicBezTo>
                  <a:lnTo>
                    <a:pt x="1208876" y="1208876"/>
                  </a:lnTo>
                  <a:lnTo>
                    <a:pt x="0" y="1208876"/>
                  </a:lnTo>
                  <a:close/>
                </a:path>
              </a:pathLst>
            </a:custGeom>
            <a:solidFill>
              <a:srgbClr val="871F1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93" name="饼形 60"/>
            <p:cNvSpPr>
              <a:spLocks/>
            </p:cNvSpPr>
            <p:nvPr/>
          </p:nvSpPr>
          <p:spPr bwMode="auto">
            <a:xfrm rot="10800000">
              <a:off x="0" y="458481"/>
              <a:ext cx="2417751" cy="2417753"/>
            </a:xfrm>
            <a:custGeom>
              <a:avLst/>
              <a:gdLst>
                <a:gd name="T0" fmla="*/ 0 w 2417751"/>
                <a:gd name="T1" fmla="*/ 1208879 h 2417751"/>
                <a:gd name="T2" fmla="*/ 354071 w 2417751"/>
                <a:gd name="T3" fmla="*/ 354071 h 2417751"/>
                <a:gd name="T4" fmla="*/ 1208876 w 2417751"/>
                <a:gd name="T5" fmla="*/ -1 h 2417751"/>
                <a:gd name="T6" fmla="*/ 1208876 w 2417751"/>
                <a:gd name="T7" fmla="*/ 1208879 h 2417751"/>
                <a:gd name="T8" fmla="*/ 0 w 2417751"/>
                <a:gd name="T9" fmla="*/ 1208879 h 24177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51" h="2417751">
                  <a:moveTo>
                    <a:pt x="0" y="1208876"/>
                  </a:moveTo>
                  <a:cubicBezTo>
                    <a:pt x="0" y="888262"/>
                    <a:pt x="127363" y="580780"/>
                    <a:pt x="354071" y="354071"/>
                  </a:cubicBezTo>
                  <a:cubicBezTo>
                    <a:pt x="580779" y="127363"/>
                    <a:pt x="888262" y="-1"/>
                    <a:pt x="1208876" y="-1"/>
                  </a:cubicBezTo>
                  <a:lnTo>
                    <a:pt x="1208876" y="1208876"/>
                  </a:lnTo>
                  <a:lnTo>
                    <a:pt x="0" y="1208876"/>
                  </a:lnTo>
                  <a:close/>
                </a:path>
              </a:pathLst>
            </a:custGeom>
            <a:solidFill>
              <a:srgbClr val="CF372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94" name="饼形 61"/>
            <p:cNvSpPr>
              <a:spLocks/>
            </p:cNvSpPr>
            <p:nvPr/>
          </p:nvSpPr>
          <p:spPr bwMode="auto">
            <a:xfrm rot="5735646">
              <a:off x="3101" y="489356"/>
              <a:ext cx="2411552" cy="2411552"/>
            </a:xfrm>
            <a:custGeom>
              <a:avLst/>
              <a:gdLst>
                <a:gd name="T0" fmla="*/ 7272 w 2411552"/>
                <a:gd name="T1" fmla="*/ 1338004 h 2411552"/>
                <a:gd name="T2" fmla="*/ 273243 w 2411552"/>
                <a:gd name="T3" fmla="*/ 441396 h 2411552"/>
                <a:gd name="T4" fmla="*/ 1100215 w 2411552"/>
                <a:gd name="T5" fmla="*/ 4630 h 2411552"/>
                <a:gd name="T6" fmla="*/ 1205776 w 2411552"/>
                <a:gd name="T7" fmla="*/ 1205776 h 2411552"/>
                <a:gd name="T8" fmla="*/ 7272 w 2411552"/>
                <a:gd name="T9" fmla="*/ 1338004 h 24115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1552" h="2411552">
                  <a:moveTo>
                    <a:pt x="7272" y="1338004"/>
                  </a:moveTo>
                  <a:cubicBezTo>
                    <a:pt x="-28306" y="1015523"/>
                    <a:pt x="67571" y="692312"/>
                    <a:pt x="273243" y="441396"/>
                  </a:cubicBezTo>
                  <a:cubicBezTo>
                    <a:pt x="478914" y="190480"/>
                    <a:pt x="777023" y="33033"/>
                    <a:pt x="1100215" y="4630"/>
                  </a:cubicBezTo>
                  <a:lnTo>
                    <a:pt x="1205776" y="1205776"/>
                  </a:lnTo>
                  <a:lnTo>
                    <a:pt x="7272" y="1338004"/>
                  </a:lnTo>
                  <a:close/>
                </a:path>
              </a:pathLst>
            </a:custGeom>
            <a:solidFill>
              <a:srgbClr val="E7481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95" name="任意多边形 62"/>
            <p:cNvSpPr>
              <a:spLocks/>
            </p:cNvSpPr>
            <p:nvPr/>
          </p:nvSpPr>
          <p:spPr bwMode="auto">
            <a:xfrm rot="-1191372">
              <a:off x="1871367" y="908278"/>
              <a:ext cx="173668" cy="149096"/>
            </a:xfrm>
            <a:custGeom>
              <a:avLst/>
              <a:gdLst>
                <a:gd name="T0" fmla="*/ 2554 w 363168"/>
                <a:gd name="T1" fmla="*/ 352 h 319213"/>
                <a:gd name="T2" fmla="*/ 18991 w 363168"/>
                <a:gd name="T3" fmla="*/ 10778 h 319213"/>
                <a:gd name="T4" fmla="*/ 1060 w 363168"/>
                <a:gd name="T5" fmla="*/ 13498 h 319213"/>
                <a:gd name="T6" fmla="*/ 2554 w 363168"/>
                <a:gd name="T7" fmla="*/ 352 h 3192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3168" h="319213">
                  <a:moveTo>
                    <a:pt x="48843" y="7389"/>
                  </a:moveTo>
                  <a:cubicBezTo>
                    <a:pt x="201243" y="-33886"/>
                    <a:pt x="363168" y="105814"/>
                    <a:pt x="363168" y="226464"/>
                  </a:cubicBezTo>
                  <a:cubicBezTo>
                    <a:pt x="163143" y="197889"/>
                    <a:pt x="77418" y="397914"/>
                    <a:pt x="20268" y="283614"/>
                  </a:cubicBezTo>
                  <a:cubicBezTo>
                    <a:pt x="-17832" y="182014"/>
                    <a:pt x="1218" y="23264"/>
                    <a:pt x="48843" y="7389"/>
                  </a:cubicBezTo>
                  <a:close/>
                </a:path>
              </a:pathLst>
            </a:custGeom>
            <a:solidFill>
              <a:srgbClr val="FFF8F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96" name="任意多边形 63"/>
            <p:cNvSpPr>
              <a:spLocks/>
            </p:cNvSpPr>
            <p:nvPr/>
          </p:nvSpPr>
          <p:spPr bwMode="auto">
            <a:xfrm rot="9111715">
              <a:off x="1978977" y="1016434"/>
              <a:ext cx="155089" cy="174844"/>
            </a:xfrm>
            <a:custGeom>
              <a:avLst/>
              <a:gdLst>
                <a:gd name="T0" fmla="*/ 8215 w 310569"/>
                <a:gd name="T1" fmla="*/ 3 h 497075"/>
                <a:gd name="T2" fmla="*/ 19129 w 310569"/>
                <a:gd name="T3" fmla="*/ 6551 h 497075"/>
                <a:gd name="T4" fmla="*/ 1382 w 310569"/>
                <a:gd name="T5" fmla="*/ 7459 h 497075"/>
                <a:gd name="T6" fmla="*/ 8215 w 310569"/>
                <a:gd name="T7" fmla="*/ 3 h 49707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0569" h="497075">
                  <a:moveTo>
                    <a:pt x="132097" y="204"/>
                  </a:moveTo>
                  <a:cubicBezTo>
                    <a:pt x="179662" y="-9679"/>
                    <a:pt x="333719" y="342125"/>
                    <a:pt x="307614" y="427953"/>
                  </a:cubicBezTo>
                  <a:cubicBezTo>
                    <a:pt x="269953" y="486524"/>
                    <a:pt x="72452" y="512945"/>
                    <a:pt x="22225" y="487253"/>
                  </a:cubicBezTo>
                  <a:cubicBezTo>
                    <a:pt x="-24240" y="433675"/>
                    <a:pt x="-2528" y="-5349"/>
                    <a:pt x="132097" y="204"/>
                  </a:cubicBezTo>
                  <a:close/>
                </a:path>
              </a:pathLst>
            </a:custGeom>
            <a:solidFill>
              <a:srgbClr val="FFF8F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0297" name="组合 70"/>
            <p:cNvGrpSpPr>
              <a:grpSpLocks/>
            </p:cNvGrpSpPr>
            <p:nvPr/>
          </p:nvGrpSpPr>
          <p:grpSpPr bwMode="auto">
            <a:xfrm>
              <a:off x="143232" y="0"/>
              <a:ext cx="1904603" cy="1331484"/>
              <a:chOff x="0" y="0"/>
              <a:chExt cx="2044739" cy="1429451"/>
            </a:xfrm>
          </p:grpSpPr>
          <p:sp>
            <p:nvSpPr>
              <p:cNvPr id="10298" name="任意多边形 64"/>
              <p:cNvSpPr>
                <a:spLocks/>
              </p:cNvSpPr>
              <p:nvPr/>
            </p:nvSpPr>
            <p:spPr bwMode="auto">
              <a:xfrm>
                <a:off x="9526" y="291442"/>
                <a:ext cx="1276350" cy="986064"/>
              </a:xfrm>
              <a:custGeom>
                <a:avLst/>
                <a:gdLst>
                  <a:gd name="T0" fmla="*/ 1079046 w 1276350"/>
                  <a:gd name="T1" fmla="*/ 72117 h 986064"/>
                  <a:gd name="T2" fmla="*/ 63046 w 1276350"/>
                  <a:gd name="T3" fmla="*/ 478517 h 986064"/>
                  <a:gd name="T4" fmla="*/ 629103 w 1276350"/>
                  <a:gd name="T5" fmla="*/ 318860 h 986064"/>
                  <a:gd name="T6" fmla="*/ 0 w 1276350"/>
                  <a:gd name="T7" fmla="*/ 986064 h 986064"/>
                  <a:gd name="T8" fmla="*/ 1276350 w 1276350"/>
                  <a:gd name="T9" fmla="*/ 0 h 986064"/>
                  <a:gd name="T10" fmla="*/ 1079046 w 1276350"/>
                  <a:gd name="T11" fmla="*/ 72117 h 9860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76350" h="986064">
                    <a:moveTo>
                      <a:pt x="1079046" y="72117"/>
                    </a:moveTo>
                    <a:lnTo>
                      <a:pt x="63046" y="478517"/>
                    </a:lnTo>
                    <a:lnTo>
                      <a:pt x="629103" y="318860"/>
                    </a:lnTo>
                    <a:lnTo>
                      <a:pt x="0" y="986064"/>
                    </a:lnTo>
                    <a:lnTo>
                      <a:pt x="1276350" y="0"/>
                    </a:lnTo>
                    <a:lnTo>
                      <a:pt x="1079046" y="72117"/>
                    </a:lnTo>
                    <a:close/>
                  </a:path>
                </a:pathLst>
              </a:custGeom>
              <a:solidFill>
                <a:srgbClr val="28341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299" name="任意多边形 65"/>
              <p:cNvSpPr>
                <a:spLocks/>
              </p:cNvSpPr>
              <p:nvPr/>
            </p:nvSpPr>
            <p:spPr bwMode="auto">
              <a:xfrm>
                <a:off x="0" y="295750"/>
                <a:ext cx="1267505" cy="982209"/>
              </a:xfrm>
              <a:custGeom>
                <a:avLst/>
                <a:gdLst>
                  <a:gd name="T0" fmla="*/ 0 w 1267505"/>
                  <a:gd name="T1" fmla="*/ 982209 h 982209"/>
                  <a:gd name="T2" fmla="*/ 1267505 w 1267505"/>
                  <a:gd name="T3" fmla="*/ 0 h 982209"/>
                  <a:gd name="T4" fmla="*/ 1132114 w 1267505"/>
                  <a:gd name="T5" fmla="*/ 503238 h 982209"/>
                  <a:gd name="T6" fmla="*/ 0 w 1267505"/>
                  <a:gd name="T7" fmla="*/ 982209 h 98220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67505" h="982209">
                    <a:moveTo>
                      <a:pt x="0" y="982209"/>
                    </a:moveTo>
                    <a:lnTo>
                      <a:pt x="1267505" y="0"/>
                    </a:lnTo>
                    <a:lnTo>
                      <a:pt x="1132114" y="503238"/>
                    </a:lnTo>
                    <a:lnTo>
                      <a:pt x="0" y="982209"/>
                    </a:lnTo>
                    <a:close/>
                  </a:path>
                </a:pathLst>
              </a:custGeom>
              <a:solidFill>
                <a:srgbClr val="4C602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300" name="任意多边形 66"/>
              <p:cNvSpPr>
                <a:spLocks/>
              </p:cNvSpPr>
              <p:nvPr/>
            </p:nvSpPr>
            <p:spPr bwMode="auto">
              <a:xfrm>
                <a:off x="1128608" y="282823"/>
                <a:ext cx="347890" cy="1146628"/>
              </a:xfrm>
              <a:custGeom>
                <a:avLst/>
                <a:gdLst>
                  <a:gd name="T0" fmla="*/ 135165 w 347890"/>
                  <a:gd name="T1" fmla="*/ 0 h 1146628"/>
                  <a:gd name="T2" fmla="*/ 0 w 347890"/>
                  <a:gd name="T3" fmla="*/ 508227 h 1146628"/>
                  <a:gd name="T4" fmla="*/ 222250 w 347890"/>
                  <a:gd name="T5" fmla="*/ 1146628 h 1146628"/>
                  <a:gd name="T6" fmla="*/ 347890 w 347890"/>
                  <a:gd name="T7" fmla="*/ 382588 h 1146628"/>
                  <a:gd name="T8" fmla="*/ 135165 w 347890"/>
                  <a:gd name="T9" fmla="*/ 0 h 11466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7890" h="1146628">
                    <a:moveTo>
                      <a:pt x="135165" y="0"/>
                    </a:moveTo>
                    <a:lnTo>
                      <a:pt x="0" y="508227"/>
                    </a:lnTo>
                    <a:lnTo>
                      <a:pt x="222250" y="1146628"/>
                    </a:lnTo>
                    <a:lnTo>
                      <a:pt x="347890" y="382588"/>
                    </a:lnTo>
                    <a:lnTo>
                      <a:pt x="135165" y="0"/>
                    </a:lnTo>
                    <a:close/>
                  </a:path>
                </a:pathLst>
              </a:custGeom>
              <a:solidFill>
                <a:srgbClr val="95AB2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301" name="任意多边形 67"/>
              <p:cNvSpPr>
                <a:spLocks/>
              </p:cNvSpPr>
              <p:nvPr/>
            </p:nvSpPr>
            <p:spPr bwMode="auto">
              <a:xfrm rot="-332170">
                <a:off x="1288574" y="263161"/>
                <a:ext cx="756165" cy="572069"/>
              </a:xfrm>
              <a:custGeom>
                <a:avLst/>
                <a:gdLst>
                  <a:gd name="T0" fmla="*/ 0 w 756165"/>
                  <a:gd name="T1" fmla="*/ 0 h 572069"/>
                  <a:gd name="T2" fmla="*/ 174172 w 756165"/>
                  <a:gd name="T3" fmla="*/ 406400 h 572069"/>
                  <a:gd name="T4" fmla="*/ 459067 w 756165"/>
                  <a:gd name="T5" fmla="*/ 557607 h 572069"/>
                  <a:gd name="T6" fmla="*/ 755596 w 756165"/>
                  <a:gd name="T7" fmla="*/ 560578 h 572069"/>
                  <a:gd name="T8" fmla="*/ 484768 w 756165"/>
                  <a:gd name="T9" fmla="*/ 489921 h 572069"/>
                  <a:gd name="T10" fmla="*/ 0 w 756165"/>
                  <a:gd name="T11" fmla="*/ 0 h 5720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56165" h="572069">
                    <a:moveTo>
                      <a:pt x="0" y="0"/>
                    </a:moveTo>
                    <a:lnTo>
                      <a:pt x="174172" y="406400"/>
                    </a:lnTo>
                    <a:cubicBezTo>
                      <a:pt x="269137" y="456802"/>
                      <a:pt x="367972" y="533099"/>
                      <a:pt x="459067" y="557607"/>
                    </a:cubicBezTo>
                    <a:cubicBezTo>
                      <a:pt x="524878" y="570281"/>
                      <a:pt x="769499" y="581148"/>
                      <a:pt x="755596" y="560578"/>
                    </a:cubicBezTo>
                    <a:cubicBezTo>
                      <a:pt x="735456" y="537447"/>
                      <a:pt x="535284" y="528759"/>
                      <a:pt x="484768" y="48992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9E3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302" name="任意多边形 69"/>
              <p:cNvSpPr>
                <a:spLocks/>
              </p:cNvSpPr>
              <p:nvPr/>
            </p:nvSpPr>
            <p:spPr bwMode="auto">
              <a:xfrm>
                <a:off x="1203727" y="0"/>
                <a:ext cx="244475" cy="334962"/>
              </a:xfrm>
              <a:custGeom>
                <a:avLst/>
                <a:gdLst>
                  <a:gd name="T0" fmla="*/ 0 w 244475"/>
                  <a:gd name="T1" fmla="*/ 322263 h 334962"/>
                  <a:gd name="T2" fmla="*/ 155575 w 244475"/>
                  <a:gd name="T3" fmla="*/ 12700 h 334962"/>
                  <a:gd name="T4" fmla="*/ 244475 w 244475"/>
                  <a:gd name="T5" fmla="*/ 0 h 334962"/>
                  <a:gd name="T6" fmla="*/ 100013 w 244475"/>
                  <a:gd name="T7" fmla="*/ 334962 h 334962"/>
                  <a:gd name="T8" fmla="*/ 0 w 244475"/>
                  <a:gd name="T9" fmla="*/ 322263 h 3349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4475" h="334962">
                    <a:moveTo>
                      <a:pt x="0" y="322263"/>
                    </a:moveTo>
                    <a:lnTo>
                      <a:pt x="155575" y="12700"/>
                    </a:lnTo>
                    <a:lnTo>
                      <a:pt x="244475" y="0"/>
                    </a:lnTo>
                    <a:lnTo>
                      <a:pt x="100013" y="334962"/>
                    </a:lnTo>
                    <a:lnTo>
                      <a:pt x="0" y="322263"/>
                    </a:lnTo>
                    <a:close/>
                  </a:path>
                </a:pathLst>
              </a:custGeom>
              <a:solidFill>
                <a:srgbClr val="1716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41" name="组合 140"/>
          <p:cNvGrpSpPr>
            <a:grpSpLocks/>
          </p:cNvGrpSpPr>
          <p:nvPr/>
        </p:nvGrpSpPr>
        <p:grpSpPr bwMode="auto">
          <a:xfrm>
            <a:off x="5726113" y="4084638"/>
            <a:ext cx="1068387" cy="673100"/>
            <a:chOff x="7077372" y="4884581"/>
            <a:chExt cx="1068287" cy="673092"/>
          </a:xfrm>
        </p:grpSpPr>
        <p:sp>
          <p:nvSpPr>
            <p:cNvPr id="10288" name="椭圆 135"/>
            <p:cNvSpPr>
              <a:spLocks/>
            </p:cNvSpPr>
            <p:nvPr/>
          </p:nvSpPr>
          <p:spPr bwMode="auto">
            <a:xfrm>
              <a:off x="7077372" y="4884581"/>
              <a:ext cx="1056438" cy="665749"/>
            </a:xfrm>
            <a:custGeom>
              <a:avLst/>
              <a:gdLst>
                <a:gd name="T0" fmla="*/ 190 w 1056438"/>
                <a:gd name="T1" fmla="*/ 406804 h 665749"/>
                <a:gd name="T2" fmla="*/ 532058 w 1056438"/>
                <a:gd name="T3" fmla="*/ 144 h 665749"/>
                <a:gd name="T4" fmla="*/ 1035351 w 1056438"/>
                <a:gd name="T5" fmla="*/ 435379 h 665749"/>
                <a:gd name="T6" fmla="*/ 532058 w 1056438"/>
                <a:gd name="T7" fmla="*/ 651539 h 665749"/>
                <a:gd name="T8" fmla="*/ 190 w 1056438"/>
                <a:gd name="T9" fmla="*/ 406804 h 6657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6438" h="665749">
                  <a:moveTo>
                    <a:pt x="190" y="406804"/>
                  </a:moveTo>
                  <a:cubicBezTo>
                    <a:pt x="9715" y="107738"/>
                    <a:pt x="359531" y="-4618"/>
                    <a:pt x="532058" y="144"/>
                  </a:cubicBezTo>
                  <a:cubicBezTo>
                    <a:pt x="704585" y="4906"/>
                    <a:pt x="1159176" y="206242"/>
                    <a:pt x="1035351" y="435379"/>
                  </a:cubicBezTo>
                  <a:cubicBezTo>
                    <a:pt x="1035351" y="607366"/>
                    <a:pt x="723635" y="627726"/>
                    <a:pt x="532058" y="651539"/>
                  </a:cubicBezTo>
                  <a:cubicBezTo>
                    <a:pt x="340481" y="675352"/>
                    <a:pt x="-9335" y="705870"/>
                    <a:pt x="190" y="406804"/>
                  </a:cubicBezTo>
                  <a:close/>
                </a:path>
              </a:pathLst>
            </a:custGeom>
            <a:solidFill>
              <a:srgbClr val="F9CF0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89" name="任意多边形 139"/>
            <p:cNvSpPr>
              <a:spLocks/>
            </p:cNvSpPr>
            <p:nvPr/>
          </p:nvSpPr>
          <p:spPr bwMode="auto">
            <a:xfrm>
              <a:off x="7080597" y="5174068"/>
              <a:ext cx="1065062" cy="383605"/>
            </a:xfrm>
            <a:custGeom>
              <a:avLst/>
              <a:gdLst>
                <a:gd name="T0" fmla="*/ 191 w 1065062"/>
                <a:gd name="T1" fmla="*/ 124660 h 383605"/>
                <a:gd name="T2" fmla="*/ 27819 w 1065062"/>
                <a:gd name="T3" fmla="*/ 1020 h 383605"/>
                <a:gd name="T4" fmla="*/ 27676 w 1065062"/>
                <a:gd name="T5" fmla="*/ 179477 h 383605"/>
                <a:gd name="T6" fmla="*/ 161026 w 1065062"/>
                <a:gd name="T7" fmla="*/ 312827 h 383605"/>
                <a:gd name="T8" fmla="*/ 478526 w 1065062"/>
                <a:gd name="T9" fmla="*/ 344577 h 383605"/>
                <a:gd name="T10" fmla="*/ 897626 w 1065062"/>
                <a:gd name="T11" fmla="*/ 268377 h 383605"/>
                <a:gd name="T12" fmla="*/ 1024626 w 1065062"/>
                <a:gd name="T13" fmla="*/ 141377 h 383605"/>
                <a:gd name="T14" fmla="*/ 1065062 w 1065062"/>
                <a:gd name="T15" fmla="*/ 48587 h 383605"/>
                <a:gd name="T16" fmla="*/ 1035352 w 1065062"/>
                <a:gd name="T17" fmla="*/ 153235 h 383605"/>
                <a:gd name="T18" fmla="*/ 532059 w 1065062"/>
                <a:gd name="T19" fmla="*/ 369395 h 383605"/>
                <a:gd name="T20" fmla="*/ 191 w 1065062"/>
                <a:gd name="T21" fmla="*/ 124660 h 38360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65062" h="383605">
                  <a:moveTo>
                    <a:pt x="191" y="124660"/>
                  </a:moveTo>
                  <a:cubicBezTo>
                    <a:pt x="3464" y="45008"/>
                    <a:pt x="23238" y="-8116"/>
                    <a:pt x="27819" y="1020"/>
                  </a:cubicBezTo>
                  <a:cubicBezTo>
                    <a:pt x="21756" y="62978"/>
                    <a:pt x="5475" y="127509"/>
                    <a:pt x="27676" y="179477"/>
                  </a:cubicBezTo>
                  <a:cubicBezTo>
                    <a:pt x="49877" y="231445"/>
                    <a:pt x="85884" y="285310"/>
                    <a:pt x="161026" y="312827"/>
                  </a:cubicBezTo>
                  <a:cubicBezTo>
                    <a:pt x="236168" y="340344"/>
                    <a:pt x="355760" y="351985"/>
                    <a:pt x="478526" y="344577"/>
                  </a:cubicBezTo>
                  <a:cubicBezTo>
                    <a:pt x="601292" y="337169"/>
                    <a:pt x="806609" y="302244"/>
                    <a:pt x="897626" y="268377"/>
                  </a:cubicBezTo>
                  <a:cubicBezTo>
                    <a:pt x="988643" y="234510"/>
                    <a:pt x="996720" y="178009"/>
                    <a:pt x="1024626" y="141377"/>
                  </a:cubicBezTo>
                  <a:cubicBezTo>
                    <a:pt x="1052532" y="104745"/>
                    <a:pt x="1063275" y="46611"/>
                    <a:pt x="1065062" y="48587"/>
                  </a:cubicBezTo>
                  <a:lnTo>
                    <a:pt x="1035352" y="153235"/>
                  </a:lnTo>
                  <a:cubicBezTo>
                    <a:pt x="1035352" y="325222"/>
                    <a:pt x="723636" y="345582"/>
                    <a:pt x="532059" y="369395"/>
                  </a:cubicBezTo>
                  <a:cubicBezTo>
                    <a:pt x="340482" y="393208"/>
                    <a:pt x="-9334" y="423726"/>
                    <a:pt x="191" y="124660"/>
                  </a:cubicBezTo>
                  <a:close/>
                </a:path>
              </a:pathLst>
            </a:custGeom>
            <a:solidFill>
              <a:srgbClr val="B5AA1D">
                <a:alpha val="52156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90" name="椭圆 136"/>
            <p:cNvSpPr>
              <a:spLocks noChangeArrowheads="1"/>
            </p:cNvSpPr>
            <p:nvPr/>
          </p:nvSpPr>
          <p:spPr bwMode="auto">
            <a:xfrm rot="-2250481">
              <a:off x="7892969" y="5037551"/>
              <a:ext cx="98717" cy="226101"/>
            </a:xfrm>
            <a:prstGeom prst="ellipse">
              <a:avLst/>
            </a:prstGeom>
            <a:solidFill>
              <a:srgbClr val="FFEE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171" name="组合 170"/>
          <p:cNvGrpSpPr>
            <a:grpSpLocks/>
          </p:cNvGrpSpPr>
          <p:nvPr/>
        </p:nvGrpSpPr>
        <p:grpSpPr bwMode="auto">
          <a:xfrm rot="824483">
            <a:off x="5994400" y="-120650"/>
            <a:ext cx="5216525" cy="5400675"/>
            <a:chOff x="5994994" y="-120190"/>
            <a:chExt cx="5216470" cy="5399897"/>
          </a:xfrm>
        </p:grpSpPr>
        <p:grpSp>
          <p:nvGrpSpPr>
            <p:cNvPr id="10281" name="组合 157"/>
            <p:cNvGrpSpPr>
              <a:grpSpLocks/>
            </p:cNvGrpSpPr>
            <p:nvPr/>
          </p:nvGrpSpPr>
          <p:grpSpPr bwMode="auto">
            <a:xfrm>
              <a:off x="5994994" y="-120190"/>
              <a:ext cx="5216470" cy="5399897"/>
              <a:chOff x="5994994" y="-463090"/>
              <a:chExt cx="5216470" cy="5399897"/>
            </a:xfrm>
          </p:grpSpPr>
          <p:grpSp>
            <p:nvGrpSpPr>
              <p:cNvPr id="10283" name="组合 116"/>
              <p:cNvGrpSpPr>
                <a:grpSpLocks/>
              </p:cNvGrpSpPr>
              <p:nvPr/>
            </p:nvGrpSpPr>
            <p:grpSpPr bwMode="auto">
              <a:xfrm>
                <a:off x="9078438" y="-463090"/>
                <a:ext cx="2133026" cy="2133026"/>
                <a:chOff x="9078438" y="-463090"/>
                <a:chExt cx="2133026" cy="2133026"/>
              </a:xfrm>
            </p:grpSpPr>
            <p:sp>
              <p:nvSpPr>
                <p:cNvPr id="10285" name="矩形 109"/>
                <p:cNvSpPr>
                  <a:spLocks noChangeArrowheads="1"/>
                </p:cNvSpPr>
                <p:nvPr/>
              </p:nvSpPr>
              <p:spPr bwMode="auto">
                <a:xfrm>
                  <a:off x="9078438" y="-463090"/>
                  <a:ext cx="2133026" cy="213302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1" name="文本框 100"/>
                <p:cNvSpPr txBox="1"/>
                <p:nvPr/>
              </p:nvSpPr>
              <p:spPr>
                <a:xfrm>
                  <a:off x="9093317" y="-171862"/>
                  <a:ext cx="2100241" cy="1261881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zh-CN" altLang="en-US" sz="36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牛奶</a:t>
                  </a:r>
                  <a:endParaRPr lang="en-US" altLang="zh-CN" sz="3600" dirty="0">
                    <a:solidFill>
                      <a:schemeClr val="bg1">
                        <a:lumMod val="85000"/>
                      </a:schemeClr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endParaRPr>
                </a:p>
                <a:p>
                  <a:pPr algn="ctr">
                    <a:defRPr/>
                  </a:pPr>
                  <a:r>
                    <a:rPr lang="en-US" altLang="zh-CN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168</a:t>
                  </a: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千卡热量</a:t>
                  </a:r>
                  <a:endParaRPr lang="en-US" altLang="zh-CN" sz="2000" dirty="0">
                    <a:solidFill>
                      <a:schemeClr val="bg1">
                        <a:lumMod val="85000"/>
                      </a:schemeClr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endParaRPr>
                </a:p>
                <a:p>
                  <a:pPr algn="ctr">
                    <a:defRPr/>
                  </a:pP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人类每天</a:t>
                  </a:r>
                  <a:r>
                    <a:rPr lang="en-US" altLang="zh-CN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7%</a:t>
                  </a: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能量</a:t>
                  </a:r>
                </a:p>
              </p:txBody>
            </p:sp>
            <p:cxnSp>
              <p:nvCxnSpPr>
                <p:cNvPr id="10287" name="直接连接符 106"/>
                <p:cNvCxnSpPr>
                  <a:cxnSpLocks noChangeShapeType="1"/>
                </p:cNvCxnSpPr>
                <p:nvPr/>
              </p:nvCxnSpPr>
              <p:spPr bwMode="auto">
                <a:xfrm>
                  <a:off x="9426000" y="386238"/>
                  <a:ext cx="1519382" cy="0"/>
                </a:xfrm>
                <a:prstGeom prst="line">
                  <a:avLst/>
                </a:prstGeom>
                <a:noFill/>
                <a:ln w="38100" algn="ctr">
                  <a:solidFill>
                    <a:srgbClr val="16787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10284" name="矩形 152"/>
              <p:cNvSpPr>
                <a:spLocks noChangeArrowheads="1"/>
              </p:cNvSpPr>
              <p:nvPr/>
            </p:nvSpPr>
            <p:spPr bwMode="auto">
              <a:xfrm>
                <a:off x="5994994" y="-279663"/>
                <a:ext cx="5216470" cy="52164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latin typeface="Arial" panose="020B0604020202020204" pitchFamily="34" charset="0"/>
                </a:endParaRPr>
              </a:p>
            </p:txBody>
          </p:sp>
        </p:grpSp>
        <p:cxnSp>
          <p:nvCxnSpPr>
            <p:cNvPr id="10282" name="直接连接符 124"/>
            <p:cNvCxnSpPr>
              <a:cxnSpLocks noChangeShapeType="1"/>
              <a:endCxn id="101" idx="2"/>
            </p:cNvCxnSpPr>
            <p:nvPr/>
          </p:nvCxnSpPr>
          <p:spPr bwMode="auto">
            <a:xfrm flipV="1">
              <a:off x="8736869" y="1434174"/>
              <a:ext cx="1412548" cy="1135510"/>
            </a:xfrm>
            <a:prstGeom prst="line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63" name="组合 162"/>
          <p:cNvGrpSpPr>
            <a:grpSpLocks/>
          </p:cNvGrpSpPr>
          <p:nvPr/>
        </p:nvGrpSpPr>
        <p:grpSpPr bwMode="auto">
          <a:xfrm rot="-571416">
            <a:off x="833438" y="22225"/>
            <a:ext cx="8029575" cy="6046788"/>
            <a:chOff x="832707" y="-321004"/>
            <a:chExt cx="8029654" cy="6047706"/>
          </a:xfrm>
        </p:grpSpPr>
        <p:cxnSp>
          <p:nvCxnSpPr>
            <p:cNvPr id="10277" name="直接连接符 123"/>
            <p:cNvCxnSpPr>
              <a:cxnSpLocks noChangeShapeType="1"/>
              <a:stCxn id="10328" idx="2"/>
            </p:cNvCxnSpPr>
            <p:nvPr/>
          </p:nvCxnSpPr>
          <p:spPr bwMode="auto">
            <a:xfrm rot="571416" flipH="1" flipV="1">
              <a:off x="2441778" y="2689464"/>
              <a:ext cx="1779895" cy="768017"/>
            </a:xfrm>
            <a:prstGeom prst="line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0278" name="组合 160"/>
            <p:cNvGrpSpPr>
              <a:grpSpLocks/>
            </p:cNvGrpSpPr>
            <p:nvPr/>
          </p:nvGrpSpPr>
          <p:grpSpPr bwMode="auto">
            <a:xfrm>
              <a:off x="832707" y="-321004"/>
              <a:ext cx="8029654" cy="6047706"/>
              <a:chOff x="832707" y="-321004"/>
              <a:chExt cx="8029654" cy="6047706"/>
            </a:xfrm>
          </p:grpSpPr>
          <p:grpSp>
            <p:nvGrpSpPr>
              <p:cNvPr id="115" name="组合 114"/>
              <p:cNvGrpSpPr/>
              <p:nvPr/>
            </p:nvGrpSpPr>
            <p:grpSpPr>
              <a:xfrm>
                <a:off x="947990" y="-321004"/>
                <a:ext cx="2403276" cy="2834335"/>
                <a:chOff x="947990" y="-321004"/>
                <a:chExt cx="2403276" cy="2834335"/>
              </a:xfrm>
              <a:noFill/>
            </p:grpSpPr>
            <p:sp>
              <p:nvSpPr>
                <p:cNvPr id="113" name="矩形 112"/>
                <p:cNvSpPr/>
                <p:nvPr/>
              </p:nvSpPr>
              <p:spPr bwMode="auto">
                <a:xfrm>
                  <a:off x="947990" y="-321004"/>
                  <a:ext cx="2133026" cy="2133026"/>
                </a:xfrm>
                <a:prstGeom prst="rect">
                  <a:avLst/>
                </a:prstGeom>
                <a:grp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endParaRPr lang="zh-CN" altLang="en-US"/>
                </a:p>
              </p:txBody>
            </p:sp>
            <p:sp>
              <p:nvSpPr>
                <p:cNvPr id="102" name="文本框 101"/>
                <p:cNvSpPr txBox="1"/>
                <p:nvPr/>
              </p:nvSpPr>
              <p:spPr>
                <a:xfrm>
                  <a:off x="1251066" y="1251447"/>
                  <a:ext cx="2100200" cy="1261884"/>
                </a:xfrm>
                <a:prstGeom prst="rect">
                  <a:avLst/>
                </a:prstGeom>
                <a:grpFill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zh-CN" altLang="en-US" sz="36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培根</a:t>
                  </a:r>
                  <a:endParaRPr lang="en-US" altLang="zh-CN" sz="3600" dirty="0">
                    <a:solidFill>
                      <a:schemeClr val="bg1">
                        <a:lumMod val="85000"/>
                      </a:schemeClr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endParaRPr>
                </a:p>
                <a:p>
                  <a:pPr algn="ctr">
                    <a:defRPr/>
                  </a:pPr>
                  <a:r>
                    <a:rPr lang="en-US" altLang="zh-CN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82-92</a:t>
                  </a: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千卡热量</a:t>
                  </a:r>
                  <a:endParaRPr lang="en-US" altLang="zh-CN" sz="2000" dirty="0">
                    <a:solidFill>
                      <a:schemeClr val="bg1">
                        <a:lumMod val="85000"/>
                      </a:schemeClr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endParaRPr>
                </a:p>
                <a:p>
                  <a:pPr algn="ctr">
                    <a:defRPr/>
                  </a:pP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人类每天</a:t>
                  </a:r>
                  <a:r>
                    <a:rPr lang="en-US" altLang="zh-CN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4%</a:t>
                  </a: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能量</a:t>
                  </a:r>
                </a:p>
              </p:txBody>
            </p:sp>
            <p:cxnSp>
              <p:nvCxnSpPr>
                <p:cNvPr id="105" name="直接连接符 104"/>
                <p:cNvCxnSpPr/>
                <p:nvPr/>
              </p:nvCxnSpPr>
              <p:spPr bwMode="auto">
                <a:xfrm>
                  <a:off x="1471436" y="1851021"/>
                  <a:ext cx="1519382" cy="0"/>
                </a:xfrm>
                <a:prstGeom prst="line">
                  <a:avLst/>
                </a:prstGeom>
                <a:grpFill/>
                <a:ln w="38100" cap="flat" cmpd="sng" algn="ctr">
                  <a:solidFill>
                    <a:srgbClr val="16787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10280" name="矩形 154"/>
              <p:cNvSpPr>
                <a:spLocks noChangeArrowheads="1"/>
              </p:cNvSpPr>
              <p:nvPr/>
            </p:nvSpPr>
            <p:spPr bwMode="auto">
              <a:xfrm>
                <a:off x="832707" y="611777"/>
                <a:ext cx="8029654" cy="5114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68" name="组合 167"/>
          <p:cNvGrpSpPr>
            <a:grpSpLocks/>
          </p:cNvGrpSpPr>
          <p:nvPr/>
        </p:nvGrpSpPr>
        <p:grpSpPr bwMode="auto">
          <a:xfrm rot="-834628">
            <a:off x="3263900" y="-715963"/>
            <a:ext cx="4910138" cy="5932488"/>
            <a:chOff x="3263430" y="-715680"/>
            <a:chExt cx="4910581" cy="5932983"/>
          </a:xfrm>
        </p:grpSpPr>
        <p:cxnSp>
          <p:nvCxnSpPr>
            <p:cNvPr id="10275" name="直接连接符 84"/>
            <p:cNvCxnSpPr>
              <a:cxnSpLocks noChangeShapeType="1"/>
            </p:cNvCxnSpPr>
            <p:nvPr/>
          </p:nvCxnSpPr>
          <p:spPr bwMode="auto">
            <a:xfrm flipH="1" flipV="1">
              <a:off x="4523630" y="1592083"/>
              <a:ext cx="1304535" cy="862998"/>
            </a:xfrm>
            <a:prstGeom prst="line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62" name="组合 161"/>
            <p:cNvGrpSpPr/>
            <p:nvPr/>
          </p:nvGrpSpPr>
          <p:grpSpPr>
            <a:xfrm>
              <a:off x="3263430" y="-715680"/>
              <a:ext cx="4910581" cy="5932983"/>
              <a:chOff x="3263430" y="-1234200"/>
              <a:chExt cx="4910581" cy="6441373"/>
            </a:xfrm>
            <a:noFill/>
          </p:grpSpPr>
          <p:grpSp>
            <p:nvGrpSpPr>
              <p:cNvPr id="114" name="组合 113"/>
              <p:cNvGrpSpPr/>
              <p:nvPr/>
            </p:nvGrpSpPr>
            <p:grpSpPr>
              <a:xfrm>
                <a:off x="3263430" y="-1234200"/>
                <a:ext cx="2859852" cy="2476428"/>
                <a:chOff x="3296359" y="-1161141"/>
                <a:chExt cx="2859852" cy="2476428"/>
              </a:xfrm>
              <a:grpFill/>
            </p:grpSpPr>
            <p:sp>
              <p:nvSpPr>
                <p:cNvPr id="109" name="矩形 108"/>
                <p:cNvSpPr/>
                <p:nvPr/>
              </p:nvSpPr>
              <p:spPr bwMode="auto">
                <a:xfrm>
                  <a:off x="4023185" y="-1161141"/>
                  <a:ext cx="2133026" cy="2133026"/>
                </a:xfrm>
                <a:prstGeom prst="rect">
                  <a:avLst/>
                </a:prstGeom>
                <a:grp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/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endParaRPr lang="zh-CN" altLang="en-US"/>
                </a:p>
              </p:txBody>
            </p:sp>
            <p:sp>
              <p:nvSpPr>
                <p:cNvPr id="87" name="文本框 86"/>
                <p:cNvSpPr txBox="1"/>
                <p:nvPr/>
              </p:nvSpPr>
              <p:spPr>
                <a:xfrm>
                  <a:off x="3296359" y="53403"/>
                  <a:ext cx="2100200" cy="1261884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zh-CN" altLang="en-US" sz="36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西红柿</a:t>
                  </a:r>
                  <a:endParaRPr lang="en-US" altLang="zh-CN" sz="3600" dirty="0">
                    <a:solidFill>
                      <a:schemeClr val="bg1">
                        <a:lumMod val="85000"/>
                      </a:schemeClr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endParaRPr>
                </a:p>
                <a:p>
                  <a:pPr algn="ctr">
                    <a:defRPr/>
                  </a:pPr>
                  <a:r>
                    <a:rPr lang="en-US" altLang="zh-CN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22</a:t>
                  </a: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千卡热量</a:t>
                  </a:r>
                  <a:endParaRPr lang="en-US" altLang="zh-CN" sz="2000" dirty="0">
                    <a:solidFill>
                      <a:schemeClr val="bg1">
                        <a:lumMod val="85000"/>
                      </a:schemeClr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endParaRPr>
                </a:p>
                <a:p>
                  <a:pPr algn="ctr">
                    <a:defRPr/>
                  </a:pP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人类每天</a:t>
                  </a:r>
                  <a:r>
                    <a:rPr lang="en-US" altLang="zh-CN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1%</a:t>
                  </a: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能量</a:t>
                  </a:r>
                </a:p>
              </p:txBody>
            </p:sp>
            <p:cxnSp>
              <p:nvCxnSpPr>
                <p:cNvPr id="89" name="直接连接符 88"/>
                <p:cNvCxnSpPr/>
                <p:nvPr/>
              </p:nvCxnSpPr>
              <p:spPr bwMode="auto">
                <a:xfrm>
                  <a:off x="4322618" y="-260808"/>
                  <a:ext cx="1519382" cy="0"/>
                </a:xfrm>
                <a:prstGeom prst="line">
                  <a:avLst/>
                </a:prstGeom>
                <a:grpFill/>
                <a:ln w="381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154" name="矩形 153"/>
              <p:cNvSpPr/>
              <p:nvPr/>
            </p:nvSpPr>
            <p:spPr bwMode="auto">
              <a:xfrm>
                <a:off x="3462007" y="-1118853"/>
                <a:ext cx="4712004" cy="6326026"/>
              </a:xfrm>
              <a:prstGeom prst="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170" name="组合 169"/>
          <p:cNvGrpSpPr>
            <a:grpSpLocks/>
          </p:cNvGrpSpPr>
          <p:nvPr/>
        </p:nvGrpSpPr>
        <p:grpSpPr bwMode="auto">
          <a:xfrm rot="589805">
            <a:off x="3308350" y="3065463"/>
            <a:ext cx="5248275" cy="3684587"/>
            <a:chOff x="3308910" y="3065415"/>
            <a:chExt cx="5247577" cy="3684491"/>
          </a:xfrm>
        </p:grpSpPr>
        <p:cxnSp>
          <p:nvCxnSpPr>
            <p:cNvPr id="10271" name="直接连接符 126"/>
            <p:cNvCxnSpPr>
              <a:cxnSpLocks noChangeShapeType="1"/>
            </p:cNvCxnSpPr>
            <p:nvPr/>
          </p:nvCxnSpPr>
          <p:spPr bwMode="auto">
            <a:xfrm flipV="1">
              <a:off x="4952003" y="4469786"/>
              <a:ext cx="1300757" cy="885630"/>
            </a:xfrm>
            <a:prstGeom prst="line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0272" name="组合 158"/>
            <p:cNvGrpSpPr>
              <a:grpSpLocks/>
            </p:cNvGrpSpPr>
            <p:nvPr/>
          </p:nvGrpSpPr>
          <p:grpSpPr bwMode="auto">
            <a:xfrm>
              <a:off x="3308910" y="3065415"/>
              <a:ext cx="5247577" cy="3684491"/>
              <a:chOff x="3308910" y="2722515"/>
              <a:chExt cx="5247577" cy="3684491"/>
            </a:xfrm>
          </p:grpSpPr>
          <p:grpSp>
            <p:nvGrpSpPr>
              <p:cNvPr id="116" name="组合 115"/>
              <p:cNvGrpSpPr/>
              <p:nvPr/>
            </p:nvGrpSpPr>
            <p:grpSpPr>
              <a:xfrm>
                <a:off x="3372572" y="4273980"/>
                <a:ext cx="2165419" cy="2133026"/>
                <a:chOff x="-214979" y="3617728"/>
                <a:chExt cx="2165419" cy="2133026"/>
              </a:xfrm>
              <a:noFill/>
            </p:grpSpPr>
            <p:sp>
              <p:nvSpPr>
                <p:cNvPr id="112" name="矩形 111"/>
                <p:cNvSpPr/>
                <p:nvPr/>
              </p:nvSpPr>
              <p:spPr bwMode="auto">
                <a:xfrm>
                  <a:off x="-182586" y="3617728"/>
                  <a:ext cx="2133026" cy="2133026"/>
                </a:xfrm>
                <a:prstGeom prst="rect">
                  <a:avLst/>
                </a:prstGeom>
                <a:grp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endParaRPr lang="zh-CN" altLang="en-US"/>
                </a:p>
              </p:txBody>
            </p:sp>
            <p:sp>
              <p:nvSpPr>
                <p:cNvPr id="104" name="文本框 103"/>
                <p:cNvSpPr txBox="1"/>
                <p:nvPr/>
              </p:nvSpPr>
              <p:spPr>
                <a:xfrm>
                  <a:off x="-214979" y="3988169"/>
                  <a:ext cx="2100200" cy="1261884"/>
                </a:xfrm>
                <a:prstGeom prst="rect">
                  <a:avLst/>
                </a:prstGeom>
                <a:grpFill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zh-CN" altLang="en-US" sz="36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鸡蛋</a:t>
                  </a:r>
                  <a:endParaRPr lang="en-US" altLang="zh-CN" sz="3600" dirty="0">
                    <a:solidFill>
                      <a:schemeClr val="bg1">
                        <a:lumMod val="85000"/>
                      </a:schemeClr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endParaRPr>
                </a:p>
                <a:p>
                  <a:pPr algn="ctr">
                    <a:defRPr/>
                  </a:pPr>
                  <a:r>
                    <a:rPr lang="en-US" altLang="zh-CN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78</a:t>
                  </a: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千卡热量</a:t>
                  </a:r>
                  <a:endParaRPr lang="en-US" altLang="zh-CN" sz="2000" dirty="0">
                    <a:solidFill>
                      <a:schemeClr val="bg1">
                        <a:lumMod val="85000"/>
                      </a:schemeClr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endParaRPr>
                </a:p>
                <a:p>
                  <a:pPr algn="ctr">
                    <a:defRPr/>
                  </a:pP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人类每天</a:t>
                  </a:r>
                  <a:r>
                    <a:rPr lang="en-US" altLang="zh-CN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3%</a:t>
                  </a: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能量</a:t>
                  </a:r>
                </a:p>
              </p:txBody>
            </p:sp>
            <p:cxnSp>
              <p:nvCxnSpPr>
                <p:cNvPr id="106" name="直接连接符 105"/>
                <p:cNvCxnSpPr/>
                <p:nvPr/>
              </p:nvCxnSpPr>
              <p:spPr bwMode="auto">
                <a:xfrm>
                  <a:off x="75430" y="4552455"/>
                  <a:ext cx="1519382" cy="0"/>
                </a:xfrm>
                <a:prstGeom prst="line">
                  <a:avLst/>
                </a:prstGeom>
                <a:grpFill/>
                <a:ln w="38100" cap="flat" cmpd="sng" algn="ctr">
                  <a:solidFill>
                    <a:srgbClr val="16787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10274" name="矩形 155"/>
              <p:cNvSpPr>
                <a:spLocks noChangeArrowheads="1"/>
              </p:cNvSpPr>
              <p:nvPr/>
            </p:nvSpPr>
            <p:spPr bwMode="auto">
              <a:xfrm>
                <a:off x="3308910" y="2722515"/>
                <a:ext cx="5247577" cy="3233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69" name="组合 168"/>
          <p:cNvGrpSpPr>
            <a:grpSpLocks/>
          </p:cNvGrpSpPr>
          <p:nvPr/>
        </p:nvGrpSpPr>
        <p:grpSpPr bwMode="auto">
          <a:xfrm rot="-511269">
            <a:off x="5984875" y="1900238"/>
            <a:ext cx="4765675" cy="5348287"/>
            <a:chOff x="5984784" y="1900050"/>
            <a:chExt cx="4766353" cy="5348876"/>
          </a:xfrm>
        </p:grpSpPr>
        <p:cxnSp>
          <p:nvCxnSpPr>
            <p:cNvPr id="10269" name="直接连接符 125"/>
            <p:cNvCxnSpPr>
              <a:cxnSpLocks noChangeShapeType="1"/>
            </p:cNvCxnSpPr>
            <p:nvPr/>
          </p:nvCxnSpPr>
          <p:spPr bwMode="auto">
            <a:xfrm flipH="1" flipV="1">
              <a:off x="8111843" y="4380124"/>
              <a:ext cx="918256" cy="1180079"/>
            </a:xfrm>
            <a:prstGeom prst="line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60" name="组合 159"/>
            <p:cNvGrpSpPr/>
            <p:nvPr/>
          </p:nvGrpSpPr>
          <p:grpSpPr>
            <a:xfrm>
              <a:off x="5984784" y="1900050"/>
              <a:ext cx="4766353" cy="5348876"/>
              <a:chOff x="5984784" y="1557150"/>
              <a:chExt cx="4766353" cy="5348876"/>
            </a:xfrm>
            <a:noFill/>
          </p:grpSpPr>
          <p:grpSp>
            <p:nvGrpSpPr>
              <p:cNvPr id="118" name="组合 117"/>
              <p:cNvGrpSpPr/>
              <p:nvPr/>
            </p:nvGrpSpPr>
            <p:grpSpPr>
              <a:xfrm>
                <a:off x="8603258" y="4773000"/>
                <a:ext cx="2147879" cy="2133026"/>
                <a:chOff x="9397807" y="2774605"/>
                <a:chExt cx="2147879" cy="2133026"/>
              </a:xfrm>
              <a:grpFill/>
            </p:grpSpPr>
            <p:sp>
              <p:nvSpPr>
                <p:cNvPr id="111" name="矩形 110"/>
                <p:cNvSpPr/>
                <p:nvPr/>
              </p:nvSpPr>
              <p:spPr bwMode="auto">
                <a:xfrm>
                  <a:off x="9397807" y="2774605"/>
                  <a:ext cx="2133026" cy="2133026"/>
                </a:xfrm>
                <a:prstGeom prst="rect">
                  <a:avLst/>
                </a:prstGeom>
                <a:grp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endParaRPr lang="zh-CN" altLang="en-US"/>
                </a:p>
              </p:txBody>
            </p:sp>
            <p:sp>
              <p:nvSpPr>
                <p:cNvPr id="103" name="文本框 102"/>
                <p:cNvSpPr txBox="1"/>
                <p:nvPr/>
              </p:nvSpPr>
              <p:spPr>
                <a:xfrm>
                  <a:off x="9445486" y="3152207"/>
                  <a:ext cx="2100200" cy="1261884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zh-CN" altLang="en-US" sz="36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胡萝卜</a:t>
                  </a:r>
                  <a:endParaRPr lang="en-US" altLang="zh-CN" sz="3600" dirty="0">
                    <a:solidFill>
                      <a:schemeClr val="bg1">
                        <a:lumMod val="85000"/>
                      </a:schemeClr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endParaRPr>
                </a:p>
                <a:p>
                  <a:pPr algn="ctr">
                    <a:defRPr/>
                  </a:pPr>
                  <a:r>
                    <a:rPr lang="en-US" altLang="zh-CN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30</a:t>
                  </a: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千卡热量</a:t>
                  </a:r>
                  <a:endParaRPr lang="en-US" altLang="zh-CN" sz="2000" dirty="0">
                    <a:solidFill>
                      <a:schemeClr val="bg1">
                        <a:lumMod val="85000"/>
                      </a:schemeClr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endParaRPr>
                </a:p>
                <a:p>
                  <a:pPr algn="ctr">
                    <a:defRPr/>
                  </a:pP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人类每天</a:t>
                  </a:r>
                  <a:r>
                    <a:rPr lang="en-US" altLang="zh-CN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2%</a:t>
                  </a:r>
                  <a:r>
                    <a:rPr lang="zh-CN" altLang="en-US" sz="2000" dirty="0">
                      <a:solidFill>
                        <a:schemeClr val="bg1">
                          <a:lumMod val="85000"/>
                        </a:schemeClr>
                      </a:solidFill>
                      <a:latin typeface="方正行黑简体" panose="02000000000000000000" pitchFamily="2" charset="-122"/>
                      <a:ea typeface="方正行黑简体" panose="02000000000000000000" pitchFamily="2" charset="-122"/>
                    </a:rPr>
                    <a:t>能量</a:t>
                  </a:r>
                </a:p>
              </p:txBody>
            </p:sp>
            <p:cxnSp>
              <p:nvCxnSpPr>
                <p:cNvPr id="108" name="直接连接符 107"/>
                <p:cNvCxnSpPr/>
                <p:nvPr/>
              </p:nvCxnSpPr>
              <p:spPr bwMode="auto">
                <a:xfrm>
                  <a:off x="9680135" y="3734270"/>
                  <a:ext cx="1519382" cy="0"/>
                </a:xfrm>
                <a:prstGeom prst="line">
                  <a:avLst/>
                </a:prstGeom>
                <a:grpFill/>
                <a:ln w="381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157" name="矩形 156"/>
              <p:cNvSpPr/>
              <p:nvPr/>
            </p:nvSpPr>
            <p:spPr bwMode="auto">
              <a:xfrm>
                <a:off x="5984784" y="1557150"/>
                <a:ext cx="4762083" cy="4988613"/>
              </a:xfrm>
              <a:prstGeom prst="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sp>
        <p:nvSpPr>
          <p:cNvPr id="123" name="任意多边形 122"/>
          <p:cNvSpPr>
            <a:spLocks/>
          </p:cNvSpPr>
          <p:nvPr/>
        </p:nvSpPr>
        <p:spPr bwMode="auto">
          <a:xfrm rot="3040119">
            <a:off x="7840663" y="1878012"/>
            <a:ext cx="152400" cy="79375"/>
          </a:xfrm>
          <a:custGeom>
            <a:avLst/>
            <a:gdLst>
              <a:gd name="T0" fmla="*/ 29808 w 309900"/>
              <a:gd name="T1" fmla="*/ 1 h 161156"/>
              <a:gd name="T2" fmla="*/ 74742 w 309900"/>
              <a:gd name="T3" fmla="*/ 25388 h 161156"/>
              <a:gd name="T4" fmla="*/ 4461 w 309900"/>
              <a:gd name="T5" fmla="*/ 26542 h 161156"/>
              <a:gd name="T6" fmla="*/ 29808 w 309900"/>
              <a:gd name="T7" fmla="*/ 1 h 1611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09900" h="161156">
                <a:moveTo>
                  <a:pt x="123217" y="7"/>
                </a:moveTo>
                <a:cubicBezTo>
                  <a:pt x="171636" y="-787"/>
                  <a:pt x="323243" y="73825"/>
                  <a:pt x="308955" y="104781"/>
                </a:cubicBezTo>
                <a:cubicBezTo>
                  <a:pt x="232756" y="188124"/>
                  <a:pt x="82735" y="169869"/>
                  <a:pt x="18442" y="109544"/>
                </a:cubicBezTo>
                <a:cubicBezTo>
                  <a:pt x="-45851" y="49219"/>
                  <a:pt x="74798" y="801"/>
                  <a:pt x="123217" y="7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0" name="矩形 119"/>
          <p:cNvSpPr>
            <a:spLocks noChangeArrowheads="1"/>
          </p:cNvSpPr>
          <p:nvPr/>
        </p:nvSpPr>
        <p:spPr bwMode="auto">
          <a:xfrm>
            <a:off x="12306300" y="-117475"/>
            <a:ext cx="6573838" cy="7186613"/>
          </a:xfrm>
          <a:prstGeom prst="rect">
            <a:avLst/>
          </a:prstGeom>
          <a:solidFill>
            <a:srgbClr val="FA94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22" name="矩形 121"/>
          <p:cNvSpPr>
            <a:spLocks noChangeArrowheads="1"/>
          </p:cNvSpPr>
          <p:nvPr/>
        </p:nvSpPr>
        <p:spPr bwMode="auto">
          <a:xfrm>
            <a:off x="-6705600" y="0"/>
            <a:ext cx="6573837" cy="7186613"/>
          </a:xfrm>
          <a:prstGeom prst="rect">
            <a:avLst/>
          </a:prstGeom>
          <a:solidFill>
            <a:srgbClr val="FA94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105 -1.14745 L -0.00052 -0.03773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103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5483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58333E-6 -0.03009 L 4.58333E-6 -2.96296E-6 " pathEditMode="relative" rAng="0" ptsTypes="AA">
                                      <p:cBhvr>
                                        <p:cTn id="42" dur="16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05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8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00000">
                                      <p:cBhvr>
                                        <p:cTn id="78" dur="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870000">
                                      <p:cBhvr>
                                        <p:cTn id="83" dur="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8" presetClass="emp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-480000">
                                      <p:cBhvr>
                                        <p:cTn id="88" dur="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8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480000">
                                      <p:cBhvr>
                                        <p:cTn id="93" dur="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8" presetClass="emp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Rot by="-660000">
                                      <p:cBhvr>
                                        <p:cTn id="98" dur="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00" presetID="0" presetClass="path" presetSubtype="0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75E-6 -2.96296E-6 L -0.48516 -2.96296E-6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58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45833E-6 -2.59259E-6 L 0.54284 -2.59259E-6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0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4284 -2.59259E-6 L 0.5086 -2.59259E-6 " pathEditMode="relative" rAng="0" ptsTypes="AA">
                                      <p:cBhvr>
                                        <p:cTn id="10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9" y="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737 0.00394 L -0.45391 0.00394 " pathEditMode="relative" rAng="0" ptsTypes="AA">
                                      <p:cBhvr>
                                        <p:cTn id="10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10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086 -2.59259E-6 L 0.54284 4.44444E-6 " pathEditMode="relative" rAng="0" ptsTypes="AA">
                                      <p:cBhvr>
                                        <p:cTn id="111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6" y="23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391 0.00393 L -0.48737 0.00394 " pathEditMode="relative" rAng="0" ptsTypes="AA">
                                      <p:cBhvr>
                                        <p:cTn id="113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0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24" grpId="0" animBg="1"/>
      <p:bldP spid="10324" grpId="1" animBg="1"/>
      <p:bldP spid="10324" grpId="2" animBg="1"/>
      <p:bldP spid="121" grpId="0" animBg="1"/>
      <p:bldP spid="121" grpId="1" animBg="1"/>
      <p:bldP spid="9" grpId="0" animBg="1"/>
      <p:bldP spid="123" grpId="0" animBg="1"/>
      <p:bldP spid="123" grpId="1" animBg="1"/>
      <p:bldP spid="120" grpId="0" animBg="1"/>
      <p:bldP spid="120" grpId="1" animBg="1"/>
      <p:bldP spid="120" grpId="2" animBg="1"/>
      <p:bldP spid="122" grpId="0" animBg="1"/>
      <p:bldP spid="122" grpId="1" animBg="1"/>
      <p:bldP spid="122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94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>
            <a:grpSpLocks/>
          </p:cNvGrpSpPr>
          <p:nvPr/>
        </p:nvGrpSpPr>
        <p:grpSpPr bwMode="auto">
          <a:xfrm rot="3116140">
            <a:off x="3528219" y="205581"/>
            <a:ext cx="5640388" cy="5641975"/>
            <a:chOff x="3528218" y="205806"/>
            <a:chExt cx="5640390" cy="5640390"/>
          </a:xfrm>
        </p:grpSpPr>
        <p:sp>
          <p:nvSpPr>
            <p:cNvPr id="3" name="饼形 2"/>
            <p:cNvSpPr>
              <a:spLocks noChangeAspect="1"/>
            </p:cNvSpPr>
            <p:nvPr/>
          </p:nvSpPr>
          <p:spPr bwMode="auto">
            <a:xfrm rot="13055337">
              <a:off x="3528218" y="205806"/>
              <a:ext cx="5640390" cy="5640390"/>
            </a:xfrm>
            <a:prstGeom prst="pie">
              <a:avLst/>
            </a:prstGeom>
            <a:solidFill>
              <a:srgbClr val="F9693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3402" name="矩形 62"/>
            <p:cNvSpPr>
              <a:spLocks noChangeArrowheads="1"/>
            </p:cNvSpPr>
            <p:nvPr/>
          </p:nvSpPr>
          <p:spPr bwMode="auto">
            <a:xfrm>
              <a:off x="3546552" y="211960"/>
              <a:ext cx="5587340" cy="563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 rot="-1557006">
            <a:off x="3868738" y="527050"/>
            <a:ext cx="4949825" cy="4991100"/>
            <a:chOff x="3869330" y="526735"/>
            <a:chExt cx="4948940" cy="4991701"/>
          </a:xfrm>
        </p:grpSpPr>
        <p:sp>
          <p:nvSpPr>
            <p:cNvPr id="5" name="饼形 4"/>
            <p:cNvSpPr>
              <a:spLocks noChangeAspect="1"/>
            </p:cNvSpPr>
            <p:nvPr/>
          </p:nvSpPr>
          <p:spPr bwMode="auto">
            <a:xfrm rot="16200000">
              <a:off x="3879736" y="577670"/>
              <a:ext cx="4939307" cy="4939417"/>
            </a:xfrm>
            <a:prstGeom prst="pie">
              <a:avLst/>
            </a:prstGeom>
            <a:solidFill>
              <a:srgbClr val="5CB9A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3400" name="矩形 66"/>
            <p:cNvSpPr>
              <a:spLocks noChangeArrowheads="1"/>
            </p:cNvSpPr>
            <p:nvPr/>
          </p:nvSpPr>
          <p:spPr bwMode="auto">
            <a:xfrm>
              <a:off x="3869330" y="526735"/>
              <a:ext cx="4945119" cy="4982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4" name="椭圆 3"/>
          <p:cNvSpPr>
            <a:spLocks noChangeAspect="1"/>
          </p:cNvSpPr>
          <p:nvPr/>
        </p:nvSpPr>
        <p:spPr bwMode="auto">
          <a:xfrm>
            <a:off x="4340225" y="974725"/>
            <a:ext cx="4068763" cy="4067175"/>
          </a:xfrm>
          <a:prstGeom prst="ellipse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grpSp>
        <p:nvGrpSpPr>
          <p:cNvPr id="24" name="组合 23"/>
          <p:cNvGrpSpPr>
            <a:grpSpLocks noChangeAspect="1"/>
          </p:cNvGrpSpPr>
          <p:nvPr/>
        </p:nvGrpSpPr>
        <p:grpSpPr bwMode="auto">
          <a:xfrm>
            <a:off x="5224463" y="1652588"/>
            <a:ext cx="2335212" cy="2901950"/>
            <a:chOff x="4806661" y="1905952"/>
            <a:chExt cx="1506509" cy="1871648"/>
          </a:xfrm>
        </p:grpSpPr>
        <p:sp>
          <p:nvSpPr>
            <p:cNvPr id="13387" name="直角三角形 22"/>
            <p:cNvSpPr>
              <a:spLocks/>
            </p:cNvSpPr>
            <p:nvPr/>
          </p:nvSpPr>
          <p:spPr bwMode="auto">
            <a:xfrm flipH="1">
              <a:off x="5558777" y="3472953"/>
              <a:ext cx="141825" cy="304647"/>
            </a:xfrm>
            <a:custGeom>
              <a:avLst/>
              <a:gdLst>
                <a:gd name="T0" fmla="*/ 82501 w 247887"/>
                <a:gd name="T1" fmla="*/ 304647 h 532472"/>
                <a:gd name="T2" fmla="*/ 0 w 247887"/>
                <a:gd name="T3" fmla="*/ 0 h 532472"/>
                <a:gd name="T4" fmla="*/ 141825 w 247887"/>
                <a:gd name="T5" fmla="*/ 45246 h 532472"/>
                <a:gd name="T6" fmla="*/ 82501 w 247887"/>
                <a:gd name="T7" fmla="*/ 304647 h 53247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7887" h="532472">
                  <a:moveTo>
                    <a:pt x="144199" y="532472"/>
                  </a:moveTo>
                  <a:lnTo>
                    <a:pt x="0" y="0"/>
                  </a:lnTo>
                  <a:lnTo>
                    <a:pt x="247887" y="79082"/>
                  </a:lnTo>
                  <a:lnTo>
                    <a:pt x="144199" y="532472"/>
                  </a:lnTo>
                  <a:close/>
                </a:path>
              </a:pathLst>
            </a:custGeom>
            <a:solidFill>
              <a:srgbClr val="AB380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88" name="任意多边形 16"/>
            <p:cNvSpPr>
              <a:spLocks/>
            </p:cNvSpPr>
            <p:nvPr/>
          </p:nvSpPr>
          <p:spPr bwMode="auto">
            <a:xfrm>
              <a:off x="6167120" y="2754312"/>
              <a:ext cx="146050" cy="241300"/>
            </a:xfrm>
            <a:custGeom>
              <a:avLst/>
              <a:gdLst>
                <a:gd name="T0" fmla="*/ 146050 w 146050"/>
                <a:gd name="T1" fmla="*/ 0 h 241300"/>
                <a:gd name="T2" fmla="*/ 0 w 146050"/>
                <a:gd name="T3" fmla="*/ 241300 h 241300"/>
                <a:gd name="T4" fmla="*/ 44450 w 146050"/>
                <a:gd name="T5" fmla="*/ 50800 h 241300"/>
                <a:gd name="T6" fmla="*/ 146050 w 146050"/>
                <a:gd name="T7" fmla="*/ 0 h 2413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6050" h="241300">
                  <a:moveTo>
                    <a:pt x="146050" y="0"/>
                  </a:moveTo>
                  <a:lnTo>
                    <a:pt x="0" y="241300"/>
                  </a:lnTo>
                  <a:lnTo>
                    <a:pt x="44450" y="50800"/>
                  </a:lnTo>
                  <a:lnTo>
                    <a:pt x="146050" y="0"/>
                  </a:lnTo>
                  <a:close/>
                </a:path>
              </a:pathLst>
            </a:custGeom>
            <a:solidFill>
              <a:srgbClr val="DBA14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89" name="任意多边形 8"/>
            <p:cNvSpPr>
              <a:spLocks/>
            </p:cNvSpPr>
            <p:nvPr/>
          </p:nvSpPr>
          <p:spPr bwMode="auto">
            <a:xfrm>
              <a:off x="4873678" y="2186361"/>
              <a:ext cx="1312915" cy="1329230"/>
            </a:xfrm>
            <a:custGeom>
              <a:avLst/>
              <a:gdLst>
                <a:gd name="T0" fmla="*/ 1289239 w 1312915"/>
                <a:gd name="T1" fmla="*/ 559271 h 1329230"/>
                <a:gd name="T2" fmla="*/ 1111439 w 1312915"/>
                <a:gd name="T3" fmla="*/ 1111721 h 1329230"/>
                <a:gd name="T4" fmla="*/ 609789 w 1312915"/>
                <a:gd name="T5" fmla="*/ 1327621 h 1329230"/>
                <a:gd name="T6" fmla="*/ 158939 w 1312915"/>
                <a:gd name="T7" fmla="*/ 1073621 h 1329230"/>
                <a:gd name="T8" fmla="*/ 25589 w 1312915"/>
                <a:gd name="T9" fmla="*/ 400521 h 1329230"/>
                <a:gd name="T10" fmla="*/ 622489 w 1312915"/>
                <a:gd name="T11" fmla="*/ 471 h 1329230"/>
                <a:gd name="T12" fmla="*/ 1289239 w 1312915"/>
                <a:gd name="T13" fmla="*/ 559271 h 13292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12915" h="1329230">
                  <a:moveTo>
                    <a:pt x="1289239" y="559271"/>
                  </a:moveTo>
                  <a:cubicBezTo>
                    <a:pt x="1370731" y="744479"/>
                    <a:pt x="1224681" y="983663"/>
                    <a:pt x="1111439" y="1111721"/>
                  </a:cubicBezTo>
                  <a:cubicBezTo>
                    <a:pt x="998197" y="1239779"/>
                    <a:pt x="809020" y="1343496"/>
                    <a:pt x="609789" y="1327621"/>
                  </a:cubicBezTo>
                  <a:cubicBezTo>
                    <a:pt x="410558" y="1311746"/>
                    <a:pt x="256306" y="1228138"/>
                    <a:pt x="158939" y="1073621"/>
                  </a:cubicBezTo>
                  <a:cubicBezTo>
                    <a:pt x="61572" y="919104"/>
                    <a:pt x="-51669" y="579379"/>
                    <a:pt x="25589" y="400521"/>
                  </a:cubicBezTo>
                  <a:cubicBezTo>
                    <a:pt x="102847" y="221663"/>
                    <a:pt x="411881" y="16346"/>
                    <a:pt x="622489" y="471"/>
                  </a:cubicBezTo>
                  <a:cubicBezTo>
                    <a:pt x="833097" y="-15404"/>
                    <a:pt x="1207747" y="374063"/>
                    <a:pt x="1289239" y="559271"/>
                  </a:cubicBezTo>
                  <a:close/>
                </a:path>
              </a:pathLst>
            </a:custGeom>
            <a:solidFill>
              <a:srgbClr val="F6DC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90" name="任意多边形 12"/>
            <p:cNvSpPr>
              <a:spLocks/>
            </p:cNvSpPr>
            <p:nvPr/>
          </p:nvSpPr>
          <p:spPr bwMode="auto">
            <a:xfrm>
              <a:off x="4887546" y="2186515"/>
              <a:ext cx="675054" cy="1327150"/>
            </a:xfrm>
            <a:custGeom>
              <a:avLst/>
              <a:gdLst>
                <a:gd name="T0" fmla="*/ 645210 w 663922"/>
                <a:gd name="T1" fmla="*/ 0 h 1327150"/>
                <a:gd name="T2" fmla="*/ 675054 w 663922"/>
                <a:gd name="T3" fmla="*/ 1880 h 1327150"/>
                <a:gd name="T4" fmla="*/ 675054 w 663922"/>
                <a:gd name="T5" fmla="*/ 1323925 h 1327150"/>
                <a:gd name="T6" fmla="*/ 632297 w 663922"/>
                <a:gd name="T7" fmla="*/ 1327150 h 1327150"/>
                <a:gd name="T8" fmla="*/ 160975 w 663922"/>
                <a:gd name="T9" fmla="*/ 1079500 h 1327150"/>
                <a:gd name="T10" fmla="*/ 28138 w 663922"/>
                <a:gd name="T11" fmla="*/ 388937 h 1327150"/>
                <a:gd name="T12" fmla="*/ 645210 w 663922"/>
                <a:gd name="T13" fmla="*/ 0 h 13271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3922" h="1327150">
                  <a:moveTo>
                    <a:pt x="634570" y="0"/>
                  </a:moveTo>
                  <a:lnTo>
                    <a:pt x="663922" y="1880"/>
                  </a:lnTo>
                  <a:lnTo>
                    <a:pt x="663922" y="1323925"/>
                  </a:lnTo>
                  <a:lnTo>
                    <a:pt x="621870" y="1327150"/>
                  </a:lnTo>
                  <a:cubicBezTo>
                    <a:pt x="429253" y="1323975"/>
                    <a:pt x="262037" y="1231900"/>
                    <a:pt x="158320" y="1079500"/>
                  </a:cubicBezTo>
                  <a:cubicBezTo>
                    <a:pt x="54603" y="927100"/>
                    <a:pt x="-51701" y="568854"/>
                    <a:pt x="27674" y="388937"/>
                  </a:cubicBezTo>
                  <a:cubicBezTo>
                    <a:pt x="107049" y="209020"/>
                    <a:pt x="423962" y="15875"/>
                    <a:pt x="634570" y="0"/>
                  </a:cubicBezTo>
                  <a:close/>
                </a:path>
              </a:pathLst>
            </a:custGeom>
            <a:solidFill>
              <a:srgbClr val="EDC2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91" name="任意多边形 13"/>
            <p:cNvSpPr>
              <a:spLocks/>
            </p:cNvSpPr>
            <p:nvPr/>
          </p:nvSpPr>
          <p:spPr bwMode="auto">
            <a:xfrm>
              <a:off x="4806661" y="2729440"/>
              <a:ext cx="114300" cy="241300"/>
            </a:xfrm>
            <a:custGeom>
              <a:avLst/>
              <a:gdLst>
                <a:gd name="T0" fmla="*/ 69850 w 114300"/>
                <a:gd name="T1" fmla="*/ 0 h 241300"/>
                <a:gd name="T2" fmla="*/ 114300 w 114300"/>
                <a:gd name="T3" fmla="*/ 241300 h 241300"/>
                <a:gd name="T4" fmla="*/ 0 w 114300"/>
                <a:gd name="T5" fmla="*/ 38100 h 241300"/>
                <a:gd name="T6" fmla="*/ 69850 w 114300"/>
                <a:gd name="T7" fmla="*/ 0 h 2413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4300" h="241300">
                  <a:moveTo>
                    <a:pt x="69850" y="0"/>
                  </a:moveTo>
                  <a:lnTo>
                    <a:pt x="114300" y="241300"/>
                  </a:lnTo>
                  <a:lnTo>
                    <a:pt x="0" y="38100"/>
                  </a:lnTo>
                  <a:lnTo>
                    <a:pt x="69850" y="0"/>
                  </a:lnTo>
                  <a:close/>
                </a:path>
              </a:pathLst>
            </a:custGeom>
            <a:solidFill>
              <a:srgbClr val="DBA14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92" name="任意多边形 5"/>
            <p:cNvSpPr>
              <a:spLocks/>
            </p:cNvSpPr>
            <p:nvPr/>
          </p:nvSpPr>
          <p:spPr bwMode="auto">
            <a:xfrm>
              <a:off x="5562600" y="1905952"/>
              <a:ext cx="693420" cy="1089660"/>
            </a:xfrm>
            <a:custGeom>
              <a:avLst/>
              <a:gdLst>
                <a:gd name="T0" fmla="*/ 2857 w 693420"/>
                <a:gd name="T1" fmla="*/ 131921 h 1089660"/>
                <a:gd name="T2" fmla="*/ 53340 w 693420"/>
                <a:gd name="T3" fmla="*/ 0 h 1089660"/>
                <a:gd name="T4" fmla="*/ 68580 w 693420"/>
                <a:gd name="T5" fmla="*/ 137160 h 1089660"/>
                <a:gd name="T6" fmla="*/ 396240 w 693420"/>
                <a:gd name="T7" fmla="*/ 190500 h 1089660"/>
                <a:gd name="T8" fmla="*/ 586740 w 693420"/>
                <a:gd name="T9" fmla="*/ 411480 h 1089660"/>
                <a:gd name="T10" fmla="*/ 693420 w 693420"/>
                <a:gd name="T11" fmla="*/ 838200 h 1089660"/>
                <a:gd name="T12" fmla="*/ 678180 w 693420"/>
                <a:gd name="T13" fmla="*/ 883920 h 1089660"/>
                <a:gd name="T14" fmla="*/ 640080 w 693420"/>
                <a:gd name="T15" fmla="*/ 1089660 h 1089660"/>
                <a:gd name="T16" fmla="*/ 579120 w 693420"/>
                <a:gd name="T17" fmla="*/ 800100 h 1089660"/>
                <a:gd name="T18" fmla="*/ 647700 w 693420"/>
                <a:gd name="T19" fmla="*/ 716280 h 1089660"/>
                <a:gd name="T20" fmla="*/ 434340 w 693420"/>
                <a:gd name="T21" fmla="*/ 624840 h 1089660"/>
                <a:gd name="T22" fmla="*/ 0 w 693420"/>
                <a:gd name="T23" fmla="*/ 640080 h 1089660"/>
                <a:gd name="T24" fmla="*/ 2857 w 693420"/>
                <a:gd name="T25" fmla="*/ 131921 h 10896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93420" h="1089660">
                  <a:moveTo>
                    <a:pt x="2857" y="131921"/>
                  </a:moveTo>
                  <a:lnTo>
                    <a:pt x="53340" y="0"/>
                  </a:lnTo>
                  <a:lnTo>
                    <a:pt x="68580" y="137160"/>
                  </a:lnTo>
                  <a:lnTo>
                    <a:pt x="396240" y="190500"/>
                  </a:lnTo>
                  <a:lnTo>
                    <a:pt x="586740" y="411480"/>
                  </a:lnTo>
                  <a:lnTo>
                    <a:pt x="693420" y="838200"/>
                  </a:lnTo>
                  <a:lnTo>
                    <a:pt x="678180" y="883920"/>
                  </a:lnTo>
                  <a:lnTo>
                    <a:pt x="640080" y="1089660"/>
                  </a:lnTo>
                  <a:lnTo>
                    <a:pt x="579120" y="800100"/>
                  </a:lnTo>
                  <a:lnTo>
                    <a:pt x="647700" y="716280"/>
                  </a:lnTo>
                  <a:lnTo>
                    <a:pt x="434340" y="624840"/>
                  </a:lnTo>
                  <a:lnTo>
                    <a:pt x="0" y="640080"/>
                  </a:lnTo>
                  <a:cubicBezTo>
                    <a:pt x="952" y="470694"/>
                    <a:pt x="1905" y="301307"/>
                    <a:pt x="2857" y="131921"/>
                  </a:cubicBezTo>
                  <a:close/>
                </a:path>
              </a:pathLst>
            </a:custGeom>
            <a:solidFill>
              <a:srgbClr val="9F6D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93" name="任意多边形 7"/>
            <p:cNvSpPr>
              <a:spLocks/>
            </p:cNvSpPr>
            <p:nvPr/>
          </p:nvSpPr>
          <p:spPr bwMode="auto">
            <a:xfrm>
              <a:off x="6012180" y="2522220"/>
              <a:ext cx="205740" cy="191929"/>
            </a:xfrm>
            <a:custGeom>
              <a:avLst/>
              <a:gdLst>
                <a:gd name="T0" fmla="*/ 0 w 205740"/>
                <a:gd name="T1" fmla="*/ 0 h 191929"/>
                <a:gd name="T2" fmla="*/ 22860 w 205740"/>
                <a:gd name="T3" fmla="*/ 106680 h 191929"/>
                <a:gd name="T4" fmla="*/ 132398 w 205740"/>
                <a:gd name="T5" fmla="*/ 191929 h 191929"/>
                <a:gd name="T6" fmla="*/ 205740 w 205740"/>
                <a:gd name="T7" fmla="*/ 91440 h 191929"/>
                <a:gd name="T8" fmla="*/ 0 w 205740"/>
                <a:gd name="T9" fmla="*/ 0 h 1919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5740" h="191929">
                  <a:moveTo>
                    <a:pt x="0" y="0"/>
                  </a:moveTo>
                  <a:lnTo>
                    <a:pt x="22860" y="106680"/>
                  </a:lnTo>
                  <a:lnTo>
                    <a:pt x="132398" y="191929"/>
                  </a:lnTo>
                  <a:lnTo>
                    <a:pt x="205740" y="91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642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94" name="任意多边形 14"/>
            <p:cNvSpPr>
              <a:spLocks/>
            </p:cNvSpPr>
            <p:nvPr/>
          </p:nvSpPr>
          <p:spPr bwMode="auto">
            <a:xfrm flipH="1">
              <a:off x="4863937" y="1905952"/>
              <a:ext cx="702947" cy="1089660"/>
            </a:xfrm>
            <a:custGeom>
              <a:avLst/>
              <a:gdLst>
                <a:gd name="T0" fmla="*/ 0 w 702947"/>
                <a:gd name="T1" fmla="*/ 129540 h 1089660"/>
                <a:gd name="T2" fmla="*/ 57626 w 702947"/>
                <a:gd name="T3" fmla="*/ 0 h 1089660"/>
                <a:gd name="T4" fmla="*/ 72866 w 702947"/>
                <a:gd name="T5" fmla="*/ 137160 h 1089660"/>
                <a:gd name="T6" fmla="*/ 400526 w 702947"/>
                <a:gd name="T7" fmla="*/ 190500 h 1089660"/>
                <a:gd name="T8" fmla="*/ 679926 w 702947"/>
                <a:gd name="T9" fmla="*/ 303530 h 1089660"/>
                <a:gd name="T10" fmla="*/ 682466 w 702947"/>
                <a:gd name="T11" fmla="*/ 883920 h 1089660"/>
                <a:gd name="T12" fmla="*/ 644366 w 702947"/>
                <a:gd name="T13" fmla="*/ 1089660 h 1089660"/>
                <a:gd name="T14" fmla="*/ 651986 w 702947"/>
                <a:gd name="T15" fmla="*/ 716280 h 1089660"/>
                <a:gd name="T16" fmla="*/ 438626 w 702947"/>
                <a:gd name="T17" fmla="*/ 624840 h 1089660"/>
                <a:gd name="T18" fmla="*/ 4286 w 702947"/>
                <a:gd name="T19" fmla="*/ 640080 h 1089660"/>
                <a:gd name="T20" fmla="*/ 0 w 702947"/>
                <a:gd name="T21" fmla="*/ 129540 h 108966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02947" h="1089660">
                  <a:moveTo>
                    <a:pt x="0" y="129540"/>
                  </a:moveTo>
                  <a:lnTo>
                    <a:pt x="57626" y="0"/>
                  </a:lnTo>
                  <a:lnTo>
                    <a:pt x="72866" y="137160"/>
                  </a:lnTo>
                  <a:lnTo>
                    <a:pt x="400526" y="190500"/>
                  </a:lnTo>
                  <a:lnTo>
                    <a:pt x="679926" y="303530"/>
                  </a:lnTo>
                  <a:cubicBezTo>
                    <a:pt x="726916" y="419100"/>
                    <a:pt x="688393" y="752898"/>
                    <a:pt x="682466" y="883920"/>
                  </a:cubicBezTo>
                  <a:lnTo>
                    <a:pt x="644366" y="1089660"/>
                  </a:lnTo>
                  <a:lnTo>
                    <a:pt x="651986" y="716280"/>
                  </a:lnTo>
                  <a:lnTo>
                    <a:pt x="438626" y="624840"/>
                  </a:lnTo>
                  <a:lnTo>
                    <a:pt x="4286" y="640080"/>
                  </a:lnTo>
                  <a:cubicBezTo>
                    <a:pt x="2857" y="469900"/>
                    <a:pt x="1429" y="299720"/>
                    <a:pt x="0" y="129540"/>
                  </a:cubicBezTo>
                  <a:close/>
                </a:path>
              </a:pathLst>
            </a:custGeom>
            <a:solidFill>
              <a:srgbClr val="8658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弦形 15"/>
            <p:cNvSpPr/>
            <p:nvPr/>
          </p:nvSpPr>
          <p:spPr bwMode="auto">
            <a:xfrm rot="5812527">
              <a:off x="5680278" y="2704550"/>
              <a:ext cx="202728" cy="202780"/>
            </a:xfrm>
            <a:prstGeom prst="chord">
              <a:avLst>
                <a:gd name="adj1" fmla="val 4607363"/>
                <a:gd name="adj2" fmla="val 16200000"/>
              </a:avLst>
            </a:prstGeom>
            <a:solidFill>
              <a:srgbClr val="38261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/>
            </a:p>
          </p:txBody>
        </p:sp>
        <p:sp>
          <p:nvSpPr>
            <p:cNvPr id="19" name="弦形 18"/>
            <p:cNvSpPr/>
            <p:nvPr/>
          </p:nvSpPr>
          <p:spPr bwMode="auto">
            <a:xfrm rot="5812527">
              <a:off x="5222488" y="2704550"/>
              <a:ext cx="202728" cy="202780"/>
            </a:xfrm>
            <a:prstGeom prst="chord">
              <a:avLst>
                <a:gd name="adj1" fmla="val 4607363"/>
                <a:gd name="adj2" fmla="val 16200000"/>
              </a:avLst>
            </a:prstGeom>
            <a:solidFill>
              <a:srgbClr val="38261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 dirty="0"/>
            </a:p>
          </p:txBody>
        </p:sp>
        <p:cxnSp>
          <p:nvCxnSpPr>
            <p:cNvPr id="13397" name="直接连接符 20"/>
            <p:cNvCxnSpPr>
              <a:cxnSpLocks noChangeShapeType="1"/>
            </p:cNvCxnSpPr>
            <p:nvPr/>
          </p:nvCxnSpPr>
          <p:spPr bwMode="auto">
            <a:xfrm>
              <a:off x="5363369" y="3112294"/>
              <a:ext cx="383381" cy="2381"/>
            </a:xfrm>
            <a:prstGeom prst="line">
              <a:avLst/>
            </a:prstGeom>
            <a:noFill/>
            <a:ln w="19050" algn="ctr">
              <a:solidFill>
                <a:srgbClr val="B9552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398" name="直角三角形 22"/>
            <p:cNvSpPr>
              <a:spLocks/>
            </p:cNvSpPr>
            <p:nvPr/>
          </p:nvSpPr>
          <p:spPr bwMode="auto">
            <a:xfrm>
              <a:off x="5416216" y="3510771"/>
              <a:ext cx="145736" cy="260760"/>
            </a:xfrm>
            <a:custGeom>
              <a:avLst/>
              <a:gdLst>
                <a:gd name="T0" fmla="*/ 87700 w 260374"/>
                <a:gd name="T1" fmla="*/ 260760 h 465880"/>
                <a:gd name="T2" fmla="*/ 0 w 260374"/>
                <a:gd name="T3" fmla="*/ 0 h 465880"/>
                <a:gd name="T4" fmla="*/ 145736 w 260374"/>
                <a:gd name="T5" fmla="*/ 6991 h 465880"/>
                <a:gd name="T6" fmla="*/ 87700 w 260374"/>
                <a:gd name="T7" fmla="*/ 260760 h 4658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0374" h="465880">
                  <a:moveTo>
                    <a:pt x="156686" y="465880"/>
                  </a:moveTo>
                  <a:lnTo>
                    <a:pt x="0" y="0"/>
                  </a:lnTo>
                  <a:lnTo>
                    <a:pt x="260374" y="12490"/>
                  </a:lnTo>
                  <a:lnTo>
                    <a:pt x="156686" y="465880"/>
                  </a:lnTo>
                  <a:close/>
                </a:path>
              </a:pathLst>
            </a:custGeom>
            <a:solidFill>
              <a:srgbClr val="AB380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4341813" y="1090613"/>
            <a:ext cx="4257675" cy="4060825"/>
            <a:chOff x="4466351" y="1090834"/>
            <a:chExt cx="4257064" cy="4061134"/>
          </a:xfrm>
        </p:grpSpPr>
        <p:sp>
          <p:nvSpPr>
            <p:cNvPr id="13383" name="文本框 25"/>
            <p:cNvSpPr txBox="1">
              <a:spLocks noChangeAspect="1"/>
            </p:cNvSpPr>
            <p:nvPr/>
          </p:nvSpPr>
          <p:spPr bwMode="auto">
            <a:xfrm>
              <a:off x="6144590" y="1090834"/>
              <a:ext cx="708660" cy="572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>
                  <a:solidFill>
                    <a:srgbClr val="5CB9A2"/>
                  </a:solidFill>
                </a:rPr>
                <a:t>12</a:t>
              </a:r>
              <a:endParaRPr lang="zh-CN" altLang="en-US">
                <a:solidFill>
                  <a:srgbClr val="5CB9A2"/>
                </a:solidFill>
              </a:endParaRPr>
            </a:p>
          </p:txBody>
        </p:sp>
        <p:sp>
          <p:nvSpPr>
            <p:cNvPr id="13384" name="文本框 27"/>
            <p:cNvSpPr txBox="1">
              <a:spLocks noChangeAspect="1"/>
            </p:cNvSpPr>
            <p:nvPr/>
          </p:nvSpPr>
          <p:spPr bwMode="auto">
            <a:xfrm>
              <a:off x="8014755" y="2854335"/>
              <a:ext cx="708660" cy="572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>
                  <a:solidFill>
                    <a:srgbClr val="5CB9A2"/>
                  </a:solidFill>
                </a:rPr>
                <a:t>3</a:t>
              </a:r>
              <a:endParaRPr lang="zh-CN" altLang="en-US">
                <a:solidFill>
                  <a:srgbClr val="5CB9A2"/>
                </a:solidFill>
              </a:endParaRPr>
            </a:p>
          </p:txBody>
        </p:sp>
        <p:sp>
          <p:nvSpPr>
            <p:cNvPr id="13385" name="文本框 28"/>
            <p:cNvSpPr txBox="1">
              <a:spLocks noChangeAspect="1"/>
            </p:cNvSpPr>
            <p:nvPr/>
          </p:nvSpPr>
          <p:spPr bwMode="auto">
            <a:xfrm>
              <a:off x="6192347" y="4579521"/>
              <a:ext cx="708660" cy="572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>
                  <a:solidFill>
                    <a:srgbClr val="5CB9A2"/>
                  </a:solidFill>
                </a:rPr>
                <a:t>6</a:t>
              </a:r>
              <a:endParaRPr lang="zh-CN" altLang="en-US">
                <a:solidFill>
                  <a:srgbClr val="5CB9A2"/>
                </a:solidFill>
              </a:endParaRPr>
            </a:p>
          </p:txBody>
        </p:sp>
        <p:sp>
          <p:nvSpPr>
            <p:cNvPr id="13386" name="文本框 29"/>
            <p:cNvSpPr txBox="1">
              <a:spLocks noChangeAspect="1"/>
            </p:cNvSpPr>
            <p:nvPr/>
          </p:nvSpPr>
          <p:spPr bwMode="auto">
            <a:xfrm>
              <a:off x="4466351" y="2819014"/>
              <a:ext cx="708660" cy="1001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>
                  <a:solidFill>
                    <a:srgbClr val="5CB9A2"/>
                  </a:solidFill>
                </a:rPr>
                <a:t>9</a:t>
              </a:r>
            </a:p>
            <a:p>
              <a:endParaRPr lang="zh-CN" altLang="en-US">
                <a:solidFill>
                  <a:srgbClr val="5CB9A2"/>
                </a:solidFill>
              </a:endParaRPr>
            </a:p>
          </p:txBody>
        </p:sp>
      </p:grpSp>
      <p:sp>
        <p:nvSpPr>
          <p:cNvPr id="13319" name="文本框 26"/>
          <p:cNvSpPr txBox="1">
            <a:spLocks noChangeAspect="1"/>
          </p:cNvSpPr>
          <p:nvPr/>
        </p:nvSpPr>
        <p:spPr bwMode="auto">
          <a:xfrm>
            <a:off x="3727450" y="6056313"/>
            <a:ext cx="5534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chemeClr val="bg1"/>
                </a:solidFill>
                <a:latin typeface="方正幼线简体" panose="03000509000000000000" pitchFamily="65" charset="-122"/>
                <a:ea typeface="创艺简细圆" pitchFamily="2" charset="-122"/>
              </a:rPr>
              <a:t>早餐能使你一整天都保持好心情</a:t>
            </a:r>
          </a:p>
        </p:txBody>
      </p: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5221288" y="1655763"/>
            <a:ext cx="2335212" cy="2901950"/>
            <a:chOff x="9373296" y="1891514"/>
            <a:chExt cx="2335085" cy="2901053"/>
          </a:xfrm>
        </p:grpSpPr>
        <p:sp>
          <p:nvSpPr>
            <p:cNvPr id="13374" name="直角三角形 22"/>
            <p:cNvSpPr>
              <a:spLocks/>
            </p:cNvSpPr>
            <p:nvPr/>
          </p:nvSpPr>
          <p:spPr bwMode="auto">
            <a:xfrm flipH="1">
              <a:off x="10539075" y="4320364"/>
              <a:ext cx="219828" cy="472203"/>
            </a:xfrm>
            <a:custGeom>
              <a:avLst/>
              <a:gdLst>
                <a:gd name="T0" fmla="*/ 127877 w 247887"/>
                <a:gd name="T1" fmla="*/ 472203 h 532472"/>
                <a:gd name="T2" fmla="*/ 0 w 247887"/>
                <a:gd name="T3" fmla="*/ 0 h 532472"/>
                <a:gd name="T4" fmla="*/ 219828 w 247887"/>
                <a:gd name="T5" fmla="*/ 70131 h 532472"/>
                <a:gd name="T6" fmla="*/ 127877 w 247887"/>
                <a:gd name="T7" fmla="*/ 472203 h 53247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7887" h="532472">
                  <a:moveTo>
                    <a:pt x="144199" y="532472"/>
                  </a:moveTo>
                  <a:lnTo>
                    <a:pt x="0" y="0"/>
                  </a:lnTo>
                  <a:lnTo>
                    <a:pt x="247887" y="79082"/>
                  </a:lnTo>
                  <a:lnTo>
                    <a:pt x="144199" y="532472"/>
                  </a:lnTo>
                  <a:close/>
                </a:path>
              </a:pathLst>
            </a:custGeom>
            <a:solidFill>
              <a:srgbClr val="AB380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5" name="任意多边形 47"/>
            <p:cNvSpPr>
              <a:spLocks/>
            </p:cNvSpPr>
            <p:nvPr/>
          </p:nvSpPr>
          <p:spPr bwMode="auto">
            <a:xfrm>
              <a:off x="11482005" y="3206471"/>
              <a:ext cx="226376" cy="374015"/>
            </a:xfrm>
            <a:custGeom>
              <a:avLst/>
              <a:gdLst>
                <a:gd name="T0" fmla="*/ 226376 w 146050"/>
                <a:gd name="T1" fmla="*/ 0 h 241300"/>
                <a:gd name="T2" fmla="*/ 0 w 146050"/>
                <a:gd name="T3" fmla="*/ 374015 h 241300"/>
                <a:gd name="T4" fmla="*/ 68897 w 146050"/>
                <a:gd name="T5" fmla="*/ 78740 h 241300"/>
                <a:gd name="T6" fmla="*/ 226376 w 146050"/>
                <a:gd name="T7" fmla="*/ 0 h 2413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6050" h="241300">
                  <a:moveTo>
                    <a:pt x="146050" y="0"/>
                  </a:moveTo>
                  <a:lnTo>
                    <a:pt x="0" y="241300"/>
                  </a:lnTo>
                  <a:lnTo>
                    <a:pt x="44450" y="50800"/>
                  </a:lnTo>
                  <a:lnTo>
                    <a:pt x="146050" y="0"/>
                  </a:lnTo>
                  <a:close/>
                </a:path>
              </a:pathLst>
            </a:custGeom>
            <a:solidFill>
              <a:srgbClr val="DBA14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6" name="任意多边形 48"/>
            <p:cNvSpPr>
              <a:spLocks/>
            </p:cNvSpPr>
            <p:nvPr/>
          </p:nvSpPr>
          <p:spPr bwMode="auto">
            <a:xfrm>
              <a:off x="9477173" y="2326148"/>
              <a:ext cx="2035014" cy="2060304"/>
            </a:xfrm>
            <a:custGeom>
              <a:avLst/>
              <a:gdLst>
                <a:gd name="T0" fmla="*/ 1998316 w 1312915"/>
                <a:gd name="T1" fmla="*/ 866869 h 1329230"/>
                <a:gd name="T2" fmla="*/ 1722727 w 1312915"/>
                <a:gd name="T3" fmla="*/ 1723165 h 1329230"/>
                <a:gd name="T4" fmla="*/ 945171 w 1312915"/>
                <a:gd name="T5" fmla="*/ 2057810 h 1329230"/>
                <a:gd name="T6" fmla="*/ 246355 w 1312915"/>
                <a:gd name="T7" fmla="*/ 1664111 h 1329230"/>
                <a:gd name="T8" fmla="*/ 39663 w 1312915"/>
                <a:gd name="T9" fmla="*/ 620807 h 1329230"/>
                <a:gd name="T10" fmla="*/ 964856 w 1312915"/>
                <a:gd name="T11" fmla="*/ 730 h 1329230"/>
                <a:gd name="T12" fmla="*/ 1998316 w 1312915"/>
                <a:gd name="T13" fmla="*/ 866869 h 13292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12915" h="1329230">
                  <a:moveTo>
                    <a:pt x="1289239" y="559271"/>
                  </a:moveTo>
                  <a:cubicBezTo>
                    <a:pt x="1370731" y="744479"/>
                    <a:pt x="1224681" y="983663"/>
                    <a:pt x="1111439" y="1111721"/>
                  </a:cubicBezTo>
                  <a:cubicBezTo>
                    <a:pt x="998197" y="1239779"/>
                    <a:pt x="809020" y="1343496"/>
                    <a:pt x="609789" y="1327621"/>
                  </a:cubicBezTo>
                  <a:cubicBezTo>
                    <a:pt x="410558" y="1311746"/>
                    <a:pt x="256306" y="1228138"/>
                    <a:pt x="158939" y="1073621"/>
                  </a:cubicBezTo>
                  <a:cubicBezTo>
                    <a:pt x="61572" y="919104"/>
                    <a:pt x="-51669" y="579379"/>
                    <a:pt x="25589" y="400521"/>
                  </a:cubicBezTo>
                  <a:cubicBezTo>
                    <a:pt x="102847" y="221663"/>
                    <a:pt x="411881" y="16346"/>
                    <a:pt x="622489" y="471"/>
                  </a:cubicBezTo>
                  <a:cubicBezTo>
                    <a:pt x="833097" y="-15404"/>
                    <a:pt x="1207747" y="374063"/>
                    <a:pt x="1289239" y="559271"/>
                  </a:cubicBezTo>
                  <a:close/>
                </a:path>
              </a:pathLst>
            </a:custGeom>
            <a:solidFill>
              <a:srgbClr val="F6DC9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7" name="任意多边形 49"/>
            <p:cNvSpPr>
              <a:spLocks/>
            </p:cNvSpPr>
            <p:nvPr/>
          </p:nvSpPr>
          <p:spPr bwMode="auto">
            <a:xfrm>
              <a:off x="9498669" y="2326386"/>
              <a:ext cx="1046332" cy="2057080"/>
            </a:xfrm>
            <a:custGeom>
              <a:avLst/>
              <a:gdLst>
                <a:gd name="T0" fmla="*/ 1000074 w 663922"/>
                <a:gd name="T1" fmla="*/ 0 h 1327150"/>
                <a:gd name="T2" fmla="*/ 1046332 w 663922"/>
                <a:gd name="T3" fmla="*/ 2914 h 1327150"/>
                <a:gd name="T4" fmla="*/ 1046332 w 663922"/>
                <a:gd name="T5" fmla="*/ 2052081 h 1327150"/>
                <a:gd name="T6" fmla="*/ 980059 w 663922"/>
                <a:gd name="T7" fmla="*/ 2057080 h 1327150"/>
                <a:gd name="T8" fmla="*/ 249510 w 663922"/>
                <a:gd name="T9" fmla="*/ 1673223 h 1327150"/>
                <a:gd name="T10" fmla="*/ 43614 w 663922"/>
                <a:gd name="T11" fmla="*/ 602852 h 1327150"/>
                <a:gd name="T12" fmla="*/ 1000074 w 663922"/>
                <a:gd name="T13" fmla="*/ 0 h 13271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3922" h="1327150">
                  <a:moveTo>
                    <a:pt x="634570" y="0"/>
                  </a:moveTo>
                  <a:lnTo>
                    <a:pt x="663922" y="1880"/>
                  </a:lnTo>
                  <a:lnTo>
                    <a:pt x="663922" y="1323925"/>
                  </a:lnTo>
                  <a:lnTo>
                    <a:pt x="621870" y="1327150"/>
                  </a:lnTo>
                  <a:cubicBezTo>
                    <a:pt x="429253" y="1323975"/>
                    <a:pt x="262037" y="1231900"/>
                    <a:pt x="158320" y="1079500"/>
                  </a:cubicBezTo>
                  <a:cubicBezTo>
                    <a:pt x="54603" y="927100"/>
                    <a:pt x="-51701" y="568854"/>
                    <a:pt x="27674" y="388937"/>
                  </a:cubicBezTo>
                  <a:cubicBezTo>
                    <a:pt x="107049" y="209020"/>
                    <a:pt x="423962" y="15875"/>
                    <a:pt x="634570" y="0"/>
                  </a:cubicBezTo>
                  <a:close/>
                </a:path>
              </a:pathLst>
            </a:custGeom>
            <a:solidFill>
              <a:srgbClr val="EDC2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8" name="任意多边形 50"/>
            <p:cNvSpPr>
              <a:spLocks/>
            </p:cNvSpPr>
            <p:nvPr/>
          </p:nvSpPr>
          <p:spPr bwMode="auto">
            <a:xfrm>
              <a:off x="9373296" y="3167918"/>
              <a:ext cx="177166" cy="374015"/>
            </a:xfrm>
            <a:custGeom>
              <a:avLst/>
              <a:gdLst>
                <a:gd name="T0" fmla="*/ 108268 w 114300"/>
                <a:gd name="T1" fmla="*/ 0 h 241300"/>
                <a:gd name="T2" fmla="*/ 177166 w 114300"/>
                <a:gd name="T3" fmla="*/ 374015 h 241300"/>
                <a:gd name="T4" fmla="*/ 0 w 114300"/>
                <a:gd name="T5" fmla="*/ 59055 h 241300"/>
                <a:gd name="T6" fmla="*/ 108268 w 114300"/>
                <a:gd name="T7" fmla="*/ 0 h 2413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4300" h="241300">
                  <a:moveTo>
                    <a:pt x="69850" y="0"/>
                  </a:moveTo>
                  <a:lnTo>
                    <a:pt x="114300" y="241300"/>
                  </a:lnTo>
                  <a:lnTo>
                    <a:pt x="0" y="38100"/>
                  </a:lnTo>
                  <a:lnTo>
                    <a:pt x="69850" y="0"/>
                  </a:lnTo>
                  <a:close/>
                </a:path>
              </a:pathLst>
            </a:custGeom>
            <a:solidFill>
              <a:srgbClr val="DBA14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9" name="任意多边形 51"/>
            <p:cNvSpPr>
              <a:spLocks/>
            </p:cNvSpPr>
            <p:nvPr/>
          </p:nvSpPr>
          <p:spPr bwMode="auto">
            <a:xfrm>
              <a:off x="10542037" y="1891514"/>
              <a:ext cx="1077761" cy="1688972"/>
            </a:xfrm>
            <a:custGeom>
              <a:avLst/>
              <a:gdLst>
                <a:gd name="T0" fmla="*/ 246 w 695331"/>
                <a:gd name="T1" fmla="*/ 206858 h 1089660"/>
                <a:gd name="T2" fmla="*/ 85639 w 695331"/>
                <a:gd name="T3" fmla="*/ 0 h 1089660"/>
                <a:gd name="T4" fmla="*/ 109261 w 695331"/>
                <a:gd name="T5" fmla="*/ 212598 h 1089660"/>
                <a:gd name="T6" fmla="*/ 617133 w 695331"/>
                <a:gd name="T7" fmla="*/ 295275 h 1089660"/>
                <a:gd name="T8" fmla="*/ 912407 w 695331"/>
                <a:gd name="T9" fmla="*/ 637794 h 1089660"/>
                <a:gd name="T10" fmla="*/ 1077761 w 695331"/>
                <a:gd name="T11" fmla="*/ 1299209 h 1089660"/>
                <a:gd name="T12" fmla="*/ 1054139 w 695331"/>
                <a:gd name="T13" fmla="*/ 1370075 h 1089660"/>
                <a:gd name="T14" fmla="*/ 995084 w 695331"/>
                <a:gd name="T15" fmla="*/ 1688972 h 1089660"/>
                <a:gd name="T16" fmla="*/ 900596 w 695331"/>
                <a:gd name="T17" fmla="*/ 1240154 h 1089660"/>
                <a:gd name="T18" fmla="*/ 1006895 w 695331"/>
                <a:gd name="T19" fmla="*/ 1110233 h 1089660"/>
                <a:gd name="T20" fmla="*/ 676188 w 695331"/>
                <a:gd name="T21" fmla="*/ 968501 h 1089660"/>
                <a:gd name="T22" fmla="*/ 2962 w 695331"/>
                <a:gd name="T23" fmla="*/ 992123 h 1089660"/>
                <a:gd name="T24" fmla="*/ 246 w 695331"/>
                <a:gd name="T25" fmla="*/ 206858 h 10896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95331" h="1089660">
                  <a:moveTo>
                    <a:pt x="159" y="133457"/>
                  </a:moveTo>
                  <a:lnTo>
                    <a:pt x="55251" y="0"/>
                  </a:lnTo>
                  <a:lnTo>
                    <a:pt x="70491" y="137160"/>
                  </a:lnTo>
                  <a:lnTo>
                    <a:pt x="398151" y="190500"/>
                  </a:lnTo>
                  <a:lnTo>
                    <a:pt x="588651" y="411480"/>
                  </a:lnTo>
                  <a:lnTo>
                    <a:pt x="695331" y="838200"/>
                  </a:lnTo>
                  <a:lnTo>
                    <a:pt x="680091" y="883920"/>
                  </a:lnTo>
                  <a:lnTo>
                    <a:pt x="641991" y="1089660"/>
                  </a:lnTo>
                  <a:lnTo>
                    <a:pt x="581031" y="800100"/>
                  </a:lnTo>
                  <a:lnTo>
                    <a:pt x="649611" y="716280"/>
                  </a:lnTo>
                  <a:lnTo>
                    <a:pt x="436251" y="624840"/>
                  </a:lnTo>
                  <a:lnTo>
                    <a:pt x="1911" y="640080"/>
                  </a:lnTo>
                  <a:cubicBezTo>
                    <a:pt x="2863" y="470694"/>
                    <a:pt x="-793" y="302843"/>
                    <a:pt x="159" y="133457"/>
                  </a:cubicBezTo>
                  <a:close/>
                </a:path>
              </a:pathLst>
            </a:custGeom>
            <a:solidFill>
              <a:srgbClr val="9F6D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80" name="任意多边形 52"/>
            <p:cNvSpPr>
              <a:spLocks/>
            </p:cNvSpPr>
            <p:nvPr/>
          </p:nvSpPr>
          <p:spPr bwMode="auto">
            <a:xfrm>
              <a:off x="11241846" y="2846729"/>
              <a:ext cx="318895" cy="297490"/>
            </a:xfrm>
            <a:custGeom>
              <a:avLst/>
              <a:gdLst>
                <a:gd name="T0" fmla="*/ 0 w 205740"/>
                <a:gd name="T1" fmla="*/ 0 h 191929"/>
                <a:gd name="T2" fmla="*/ 35433 w 205740"/>
                <a:gd name="T3" fmla="*/ 165354 h 191929"/>
                <a:gd name="T4" fmla="*/ 205216 w 205740"/>
                <a:gd name="T5" fmla="*/ 297490 h 191929"/>
                <a:gd name="T6" fmla="*/ 318895 w 205740"/>
                <a:gd name="T7" fmla="*/ 141732 h 191929"/>
                <a:gd name="T8" fmla="*/ 0 w 205740"/>
                <a:gd name="T9" fmla="*/ 0 h 1919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5740" h="191929">
                  <a:moveTo>
                    <a:pt x="0" y="0"/>
                  </a:moveTo>
                  <a:lnTo>
                    <a:pt x="22860" y="106680"/>
                  </a:lnTo>
                  <a:lnTo>
                    <a:pt x="132398" y="191929"/>
                  </a:lnTo>
                  <a:lnTo>
                    <a:pt x="205740" y="91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642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81" name="任意多边形 53"/>
            <p:cNvSpPr>
              <a:spLocks/>
            </p:cNvSpPr>
            <p:nvPr/>
          </p:nvSpPr>
          <p:spPr bwMode="auto">
            <a:xfrm flipH="1">
              <a:off x="9462073" y="1891516"/>
              <a:ext cx="1091948" cy="1688972"/>
            </a:xfrm>
            <a:custGeom>
              <a:avLst/>
              <a:gdLst>
                <a:gd name="T0" fmla="*/ 0 w 704483"/>
                <a:gd name="T1" fmla="*/ 188878 h 1089660"/>
                <a:gd name="T2" fmla="*/ 91701 w 704483"/>
                <a:gd name="T3" fmla="*/ 0 h 1089660"/>
                <a:gd name="T4" fmla="*/ 115323 w 704483"/>
                <a:gd name="T5" fmla="*/ 212598 h 1089660"/>
                <a:gd name="T6" fmla="*/ 623196 w 704483"/>
                <a:gd name="T7" fmla="*/ 295275 h 1089660"/>
                <a:gd name="T8" fmla="*/ 1056265 w 704483"/>
                <a:gd name="T9" fmla="*/ 470471 h 1089660"/>
                <a:gd name="T10" fmla="*/ 1060202 w 704483"/>
                <a:gd name="T11" fmla="*/ 1370075 h 1089660"/>
                <a:gd name="T12" fmla="*/ 1001148 w 704483"/>
                <a:gd name="T13" fmla="*/ 1688972 h 1089660"/>
                <a:gd name="T14" fmla="*/ 1012958 w 704483"/>
                <a:gd name="T15" fmla="*/ 1110233 h 1089660"/>
                <a:gd name="T16" fmla="*/ 682251 w 704483"/>
                <a:gd name="T17" fmla="*/ 968501 h 1089660"/>
                <a:gd name="T18" fmla="*/ 9024 w 704483"/>
                <a:gd name="T19" fmla="*/ 992123 h 1089660"/>
                <a:gd name="T20" fmla="*/ 0 w 704483"/>
                <a:gd name="T21" fmla="*/ 188878 h 108966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04483" h="1089660">
                  <a:moveTo>
                    <a:pt x="0" y="121857"/>
                  </a:moveTo>
                  <a:lnTo>
                    <a:pt x="59162" y="0"/>
                  </a:lnTo>
                  <a:lnTo>
                    <a:pt x="74402" y="137160"/>
                  </a:lnTo>
                  <a:lnTo>
                    <a:pt x="402062" y="190500"/>
                  </a:lnTo>
                  <a:lnTo>
                    <a:pt x="681462" y="303530"/>
                  </a:lnTo>
                  <a:cubicBezTo>
                    <a:pt x="728452" y="419100"/>
                    <a:pt x="689929" y="752898"/>
                    <a:pt x="684002" y="883920"/>
                  </a:cubicBezTo>
                  <a:lnTo>
                    <a:pt x="645902" y="1089660"/>
                  </a:lnTo>
                  <a:lnTo>
                    <a:pt x="653522" y="716280"/>
                  </a:lnTo>
                  <a:lnTo>
                    <a:pt x="440162" y="624840"/>
                  </a:lnTo>
                  <a:lnTo>
                    <a:pt x="5822" y="640080"/>
                  </a:lnTo>
                  <a:cubicBezTo>
                    <a:pt x="4393" y="469900"/>
                    <a:pt x="1429" y="292037"/>
                    <a:pt x="0" y="121857"/>
                  </a:cubicBezTo>
                  <a:close/>
                </a:path>
              </a:pathLst>
            </a:custGeom>
            <a:solidFill>
              <a:srgbClr val="8658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82" name="直角三角形 22"/>
            <p:cNvSpPr>
              <a:spLocks/>
            </p:cNvSpPr>
            <p:nvPr/>
          </p:nvSpPr>
          <p:spPr bwMode="auto">
            <a:xfrm>
              <a:off x="10318080" y="4378984"/>
              <a:ext cx="225890" cy="404178"/>
            </a:xfrm>
            <a:custGeom>
              <a:avLst/>
              <a:gdLst>
                <a:gd name="T0" fmla="*/ 135934 w 260374"/>
                <a:gd name="T1" fmla="*/ 404178 h 465880"/>
                <a:gd name="T2" fmla="*/ 0 w 260374"/>
                <a:gd name="T3" fmla="*/ 0 h 465880"/>
                <a:gd name="T4" fmla="*/ 225890 w 260374"/>
                <a:gd name="T5" fmla="*/ 10836 h 465880"/>
                <a:gd name="T6" fmla="*/ 135934 w 260374"/>
                <a:gd name="T7" fmla="*/ 404178 h 4658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0374" h="465880">
                  <a:moveTo>
                    <a:pt x="156686" y="465880"/>
                  </a:moveTo>
                  <a:lnTo>
                    <a:pt x="0" y="0"/>
                  </a:lnTo>
                  <a:lnTo>
                    <a:pt x="260374" y="12490"/>
                  </a:lnTo>
                  <a:lnTo>
                    <a:pt x="156686" y="465880"/>
                  </a:lnTo>
                  <a:close/>
                </a:path>
              </a:pathLst>
            </a:custGeom>
            <a:solidFill>
              <a:srgbClr val="AB380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5" name="弦形 54"/>
          <p:cNvSpPr/>
          <p:nvPr/>
        </p:nvSpPr>
        <p:spPr bwMode="auto">
          <a:xfrm rot="5812527">
            <a:off x="6557963" y="2895600"/>
            <a:ext cx="314325" cy="314325"/>
          </a:xfrm>
          <a:prstGeom prst="chord">
            <a:avLst>
              <a:gd name="adj1" fmla="val 4607363"/>
              <a:gd name="adj2" fmla="val 16200000"/>
            </a:avLst>
          </a:prstGeom>
          <a:solidFill>
            <a:srgbClr val="38261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56" name="弦形 55"/>
          <p:cNvSpPr/>
          <p:nvPr/>
        </p:nvSpPr>
        <p:spPr bwMode="auto">
          <a:xfrm rot="5812527">
            <a:off x="5849938" y="2895600"/>
            <a:ext cx="314325" cy="314325"/>
          </a:xfrm>
          <a:prstGeom prst="chord">
            <a:avLst>
              <a:gd name="adj1" fmla="val 4607363"/>
              <a:gd name="adj2" fmla="val 16200000"/>
            </a:avLst>
          </a:prstGeom>
          <a:solidFill>
            <a:srgbClr val="38261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cxnSp>
        <p:nvCxnSpPr>
          <p:cNvPr id="57" name="直接连接符 56"/>
          <p:cNvCxnSpPr>
            <a:cxnSpLocks noChangeShapeType="1"/>
          </p:cNvCxnSpPr>
          <p:nvPr/>
        </p:nvCxnSpPr>
        <p:spPr bwMode="auto">
          <a:xfrm>
            <a:off x="6067425" y="3527425"/>
            <a:ext cx="595313" cy="3175"/>
          </a:xfrm>
          <a:prstGeom prst="line">
            <a:avLst/>
          </a:prstGeom>
          <a:noFill/>
          <a:ln w="19050" algn="ctr">
            <a:solidFill>
              <a:srgbClr val="B95529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0" name="矩形 59"/>
          <p:cNvSpPr>
            <a:spLocks/>
          </p:cNvSpPr>
          <p:nvPr/>
        </p:nvSpPr>
        <p:spPr bwMode="auto">
          <a:xfrm>
            <a:off x="6557963" y="2981325"/>
            <a:ext cx="314325" cy="88900"/>
          </a:xfrm>
          <a:custGeom>
            <a:avLst/>
            <a:gdLst>
              <a:gd name="T0" fmla="*/ 19079 w 312677"/>
              <a:gd name="T1" fmla="*/ 0 h 89783"/>
              <a:gd name="T2" fmla="*/ 300188 w 312677"/>
              <a:gd name="T3" fmla="*/ 0 h 89783"/>
              <a:gd name="T4" fmla="*/ 314490 w 312677"/>
              <a:gd name="T5" fmla="*/ 89783 h 89783"/>
              <a:gd name="T6" fmla="*/ 0 w 312677"/>
              <a:gd name="T7" fmla="*/ 89783 h 89783"/>
              <a:gd name="T8" fmla="*/ 19079 w 312677"/>
              <a:gd name="T9" fmla="*/ 0 h 897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2677" h="89783">
                <a:moveTo>
                  <a:pt x="18969" y="0"/>
                </a:moveTo>
                <a:lnTo>
                  <a:pt x="298457" y="0"/>
                </a:lnTo>
                <a:lnTo>
                  <a:pt x="312677" y="89783"/>
                </a:lnTo>
                <a:lnTo>
                  <a:pt x="0" y="89783"/>
                </a:lnTo>
                <a:lnTo>
                  <a:pt x="18969" y="0"/>
                </a:lnTo>
                <a:close/>
              </a:path>
            </a:pathLst>
          </a:custGeom>
          <a:solidFill>
            <a:srgbClr val="38261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2" name="矩形 59"/>
          <p:cNvSpPr>
            <a:spLocks/>
          </p:cNvSpPr>
          <p:nvPr/>
        </p:nvSpPr>
        <p:spPr bwMode="auto">
          <a:xfrm>
            <a:off x="5848350" y="2981325"/>
            <a:ext cx="315913" cy="88900"/>
          </a:xfrm>
          <a:custGeom>
            <a:avLst/>
            <a:gdLst>
              <a:gd name="T0" fmla="*/ 19079 w 312677"/>
              <a:gd name="T1" fmla="*/ 0 h 89783"/>
              <a:gd name="T2" fmla="*/ 300188 w 312677"/>
              <a:gd name="T3" fmla="*/ 2381 h 89783"/>
              <a:gd name="T4" fmla="*/ 314490 w 312677"/>
              <a:gd name="T5" fmla="*/ 89783 h 89783"/>
              <a:gd name="T6" fmla="*/ 0 w 312677"/>
              <a:gd name="T7" fmla="*/ 89783 h 89783"/>
              <a:gd name="T8" fmla="*/ 19079 w 312677"/>
              <a:gd name="T9" fmla="*/ 0 h 897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2677" h="89783">
                <a:moveTo>
                  <a:pt x="18969" y="0"/>
                </a:moveTo>
                <a:lnTo>
                  <a:pt x="298457" y="2381"/>
                </a:lnTo>
                <a:lnTo>
                  <a:pt x="312677" y="89783"/>
                </a:lnTo>
                <a:lnTo>
                  <a:pt x="0" y="89783"/>
                </a:lnTo>
                <a:lnTo>
                  <a:pt x="18969" y="0"/>
                </a:lnTo>
                <a:close/>
              </a:path>
            </a:pathLst>
          </a:custGeom>
          <a:solidFill>
            <a:srgbClr val="38261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" name="任意多边形 60"/>
          <p:cNvSpPr>
            <a:spLocks/>
          </p:cNvSpPr>
          <p:nvPr/>
        </p:nvSpPr>
        <p:spPr bwMode="auto">
          <a:xfrm>
            <a:off x="6067425" y="3529013"/>
            <a:ext cx="592138" cy="163512"/>
          </a:xfrm>
          <a:custGeom>
            <a:avLst/>
            <a:gdLst>
              <a:gd name="T0" fmla="*/ 0 w 592931"/>
              <a:gd name="T1" fmla="*/ 0 h 106066"/>
              <a:gd name="T2" fmla="*/ 309563 w 592931"/>
              <a:gd name="T3" fmla="*/ 40482 h 106066"/>
              <a:gd name="T4" fmla="*/ 592931 w 592931"/>
              <a:gd name="T5" fmla="*/ 0 h 106066"/>
              <a:gd name="T6" fmla="*/ 307181 w 592931"/>
              <a:gd name="T7" fmla="*/ 163460 h 106066"/>
              <a:gd name="T8" fmla="*/ 0 w 592931"/>
              <a:gd name="T9" fmla="*/ 0 h 1060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92931" h="106066">
                <a:moveTo>
                  <a:pt x="0" y="0"/>
                </a:moveTo>
                <a:cubicBezTo>
                  <a:pt x="103188" y="14422"/>
                  <a:pt x="189706" y="24207"/>
                  <a:pt x="309563" y="26268"/>
                </a:cubicBezTo>
                <a:cubicBezTo>
                  <a:pt x="418307" y="27298"/>
                  <a:pt x="498475" y="14422"/>
                  <a:pt x="592931" y="0"/>
                </a:cubicBezTo>
                <a:cubicBezTo>
                  <a:pt x="503237" y="79375"/>
                  <a:pt x="425449" y="105980"/>
                  <a:pt x="307181" y="106066"/>
                </a:cubicBezTo>
                <a:cubicBezTo>
                  <a:pt x="163513" y="102891"/>
                  <a:pt x="107950" y="79375"/>
                  <a:pt x="0" y="0"/>
                </a:cubicBezTo>
                <a:close/>
              </a:path>
            </a:pathLst>
          </a:custGeom>
          <a:solidFill>
            <a:srgbClr val="B9552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" name="任意多边形 64"/>
          <p:cNvSpPr>
            <a:spLocks/>
          </p:cNvSpPr>
          <p:nvPr/>
        </p:nvSpPr>
        <p:spPr bwMode="auto">
          <a:xfrm>
            <a:off x="6065838" y="3529013"/>
            <a:ext cx="592137" cy="263525"/>
          </a:xfrm>
          <a:custGeom>
            <a:avLst/>
            <a:gdLst>
              <a:gd name="T0" fmla="*/ 0 w 592931"/>
              <a:gd name="T1" fmla="*/ 0 h 170962"/>
              <a:gd name="T2" fmla="*/ 309563 w 592931"/>
              <a:gd name="T3" fmla="*/ 40482 h 170962"/>
              <a:gd name="T4" fmla="*/ 592931 w 592931"/>
              <a:gd name="T5" fmla="*/ 0 h 170962"/>
              <a:gd name="T6" fmla="*/ 307181 w 592931"/>
              <a:gd name="T7" fmla="*/ 263472 h 170962"/>
              <a:gd name="T8" fmla="*/ 0 w 592931"/>
              <a:gd name="T9" fmla="*/ 0 h 1709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92931" h="170962">
                <a:moveTo>
                  <a:pt x="0" y="0"/>
                </a:moveTo>
                <a:cubicBezTo>
                  <a:pt x="103188" y="14422"/>
                  <a:pt x="189706" y="24207"/>
                  <a:pt x="309563" y="26268"/>
                </a:cubicBezTo>
                <a:cubicBezTo>
                  <a:pt x="418307" y="27298"/>
                  <a:pt x="498475" y="14422"/>
                  <a:pt x="592931" y="0"/>
                </a:cubicBezTo>
                <a:cubicBezTo>
                  <a:pt x="503237" y="79375"/>
                  <a:pt x="425449" y="170876"/>
                  <a:pt x="307181" y="170962"/>
                </a:cubicBezTo>
                <a:cubicBezTo>
                  <a:pt x="163513" y="167787"/>
                  <a:pt x="107950" y="79375"/>
                  <a:pt x="0" y="0"/>
                </a:cubicBezTo>
                <a:close/>
              </a:path>
            </a:pathLst>
          </a:custGeom>
          <a:solidFill>
            <a:srgbClr val="B9552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3" name="组合 92"/>
          <p:cNvGrpSpPr>
            <a:grpSpLocks/>
          </p:cNvGrpSpPr>
          <p:nvPr/>
        </p:nvGrpSpPr>
        <p:grpSpPr bwMode="auto">
          <a:xfrm>
            <a:off x="2657475" y="-647700"/>
            <a:ext cx="7378700" cy="7378700"/>
            <a:chOff x="2694870" y="-647932"/>
            <a:chExt cx="7378662" cy="7378662"/>
          </a:xfrm>
        </p:grpSpPr>
        <p:sp>
          <p:nvSpPr>
            <p:cNvPr id="13352" name="矩形 91"/>
            <p:cNvSpPr>
              <a:spLocks noChangeArrowheads="1"/>
            </p:cNvSpPr>
            <p:nvPr/>
          </p:nvSpPr>
          <p:spPr bwMode="auto">
            <a:xfrm>
              <a:off x="2694870" y="-647932"/>
              <a:ext cx="7378662" cy="7378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grpSp>
          <p:nvGrpSpPr>
            <p:cNvPr id="13353" name="组合 89"/>
            <p:cNvGrpSpPr>
              <a:grpSpLocks/>
            </p:cNvGrpSpPr>
            <p:nvPr/>
          </p:nvGrpSpPr>
          <p:grpSpPr bwMode="auto">
            <a:xfrm>
              <a:off x="2800294" y="2706878"/>
              <a:ext cx="718996" cy="719904"/>
              <a:chOff x="2683577" y="2279204"/>
              <a:chExt cx="1251558" cy="1253139"/>
            </a:xfrm>
          </p:grpSpPr>
          <p:grpSp>
            <p:nvGrpSpPr>
              <p:cNvPr id="13354" name="组合 110"/>
              <p:cNvGrpSpPr>
                <a:grpSpLocks/>
              </p:cNvGrpSpPr>
              <p:nvPr/>
            </p:nvGrpSpPr>
            <p:grpSpPr bwMode="auto">
              <a:xfrm>
                <a:off x="2683577" y="2279204"/>
                <a:ext cx="1251558" cy="1253139"/>
                <a:chOff x="0" y="0"/>
                <a:chExt cx="3769326" cy="3774798"/>
              </a:xfrm>
            </p:grpSpPr>
            <p:sp>
              <p:nvSpPr>
                <p:cNvPr id="13362" name="等腰三角形 18"/>
                <p:cNvSpPr>
                  <a:spLocks noChangeArrowheads="1"/>
                </p:cNvSpPr>
                <p:nvPr/>
              </p:nvSpPr>
              <p:spPr bwMode="auto">
                <a:xfrm rot="5400000" flipV="1">
                  <a:off x="100758" y="1653299"/>
                  <a:ext cx="230171" cy="4316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63" name="等腰三角形 19"/>
                <p:cNvSpPr>
                  <a:spLocks noChangeArrowheads="1"/>
                </p:cNvSpPr>
                <p:nvPr/>
              </p:nvSpPr>
              <p:spPr bwMode="auto">
                <a:xfrm rot="-5400000" flipH="1" flipV="1">
                  <a:off x="3438396" y="1653299"/>
                  <a:ext cx="230171" cy="4316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64" name="等腰三角形 21"/>
                <p:cNvSpPr>
                  <a:spLocks noChangeArrowheads="1"/>
                </p:cNvSpPr>
                <p:nvPr/>
              </p:nvSpPr>
              <p:spPr bwMode="auto">
                <a:xfrm rot="10800000" flipH="1" flipV="1">
                  <a:off x="1796580" y="0"/>
                  <a:ext cx="230127" cy="43176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65" name="等腰三角形 22"/>
                <p:cNvSpPr>
                  <a:spLocks noChangeArrowheads="1"/>
                </p:cNvSpPr>
                <p:nvPr/>
              </p:nvSpPr>
              <p:spPr bwMode="auto">
                <a:xfrm flipH="1" flipV="1">
                  <a:off x="1790232" y="3343030"/>
                  <a:ext cx="230127" cy="43176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66" name="等腰三角形 23"/>
                <p:cNvSpPr>
                  <a:spLocks noChangeArrowheads="1"/>
                </p:cNvSpPr>
                <p:nvPr/>
              </p:nvSpPr>
              <p:spPr bwMode="auto">
                <a:xfrm rot="-9062898" flipH="1" flipV="1">
                  <a:off x="2634561" y="219059"/>
                  <a:ext cx="230127" cy="43176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67" name="等腰三角形 24"/>
                <p:cNvSpPr>
                  <a:spLocks noChangeArrowheads="1"/>
                </p:cNvSpPr>
                <p:nvPr/>
              </p:nvSpPr>
              <p:spPr bwMode="auto">
                <a:xfrm rot="-7248966" flipH="1" flipV="1">
                  <a:off x="3237631" y="869927"/>
                  <a:ext cx="230170" cy="433274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68" name="等腰三角形 25"/>
                <p:cNvSpPr>
                  <a:spLocks noChangeArrowheads="1"/>
                </p:cNvSpPr>
                <p:nvPr/>
              </p:nvSpPr>
              <p:spPr bwMode="auto">
                <a:xfrm rot="-3644233" flipH="1" flipV="1">
                  <a:off x="3260642" y="2451754"/>
                  <a:ext cx="230170" cy="4316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69" name="等腰三角形 26"/>
                <p:cNvSpPr>
                  <a:spLocks noChangeArrowheads="1"/>
                </p:cNvSpPr>
                <p:nvPr/>
              </p:nvSpPr>
              <p:spPr bwMode="auto">
                <a:xfrm rot="-1871407" flipH="1" flipV="1">
                  <a:off x="2637735" y="3128732"/>
                  <a:ext cx="230127" cy="43176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70" name="等腰三角形 27"/>
                <p:cNvSpPr>
                  <a:spLocks noChangeArrowheads="1"/>
                </p:cNvSpPr>
                <p:nvPr/>
              </p:nvSpPr>
              <p:spPr bwMode="auto">
                <a:xfrm rot="1709343" flipH="1" flipV="1">
                  <a:off x="947489" y="3128732"/>
                  <a:ext cx="230128" cy="433356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71" name="等腰三角形 28"/>
                <p:cNvSpPr>
                  <a:spLocks noChangeArrowheads="1"/>
                </p:cNvSpPr>
                <p:nvPr/>
              </p:nvSpPr>
              <p:spPr bwMode="auto">
                <a:xfrm rot="3569806" flipH="1" flipV="1">
                  <a:off x="297556" y="2473977"/>
                  <a:ext cx="230170" cy="4316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72" name="等腰三角形 29"/>
                <p:cNvSpPr>
                  <a:spLocks noChangeArrowheads="1"/>
                </p:cNvSpPr>
                <p:nvPr/>
              </p:nvSpPr>
              <p:spPr bwMode="auto">
                <a:xfrm rot="7276868" flipH="1" flipV="1">
                  <a:off x="308665" y="869132"/>
                  <a:ext cx="230171" cy="4316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73" name="等腰三角形 30"/>
                <p:cNvSpPr>
                  <a:spLocks noChangeArrowheads="1"/>
                </p:cNvSpPr>
                <p:nvPr/>
              </p:nvSpPr>
              <p:spPr bwMode="auto">
                <a:xfrm rot="8845232" flipH="1" flipV="1">
                  <a:off x="880832" y="220646"/>
                  <a:ext cx="230128" cy="43176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3355" name="组合 17"/>
              <p:cNvGrpSpPr>
                <a:grpSpLocks/>
              </p:cNvGrpSpPr>
              <p:nvPr/>
            </p:nvGrpSpPr>
            <p:grpSpPr bwMode="auto">
              <a:xfrm>
                <a:off x="2950571" y="2530306"/>
                <a:ext cx="738815" cy="738814"/>
                <a:chOff x="0" y="0"/>
                <a:chExt cx="2225588" cy="2225588"/>
              </a:xfrm>
            </p:grpSpPr>
            <p:sp>
              <p:nvSpPr>
                <p:cNvPr id="13356" name="椭圆 11"/>
                <p:cNvSpPr>
                  <a:spLocks noChangeArrowheads="1"/>
                </p:cNvSpPr>
                <p:nvPr/>
              </p:nvSpPr>
              <p:spPr bwMode="auto">
                <a:xfrm>
                  <a:off x="104771" y="104771"/>
                  <a:ext cx="2016046" cy="2016046"/>
                </a:xfrm>
                <a:prstGeom prst="ellipse">
                  <a:avLst/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57" name="同心圆 12"/>
                <p:cNvSpPr>
                  <a:spLocks/>
                </p:cNvSpPr>
                <p:nvPr/>
              </p:nvSpPr>
              <p:spPr bwMode="auto">
                <a:xfrm>
                  <a:off x="0" y="0"/>
                  <a:ext cx="2225588" cy="2225588"/>
                </a:xfrm>
                <a:custGeom>
                  <a:avLst/>
                  <a:gdLst>
                    <a:gd name="T0" fmla="*/ 0 w 2225588"/>
                    <a:gd name="T1" fmla="*/ 1112794 h 2225588"/>
                    <a:gd name="T2" fmla="*/ 1112794 w 2225588"/>
                    <a:gd name="T3" fmla="*/ 0 h 2225588"/>
                    <a:gd name="T4" fmla="*/ 2225588 w 2225588"/>
                    <a:gd name="T5" fmla="*/ 1112794 h 2225588"/>
                    <a:gd name="T6" fmla="*/ 1112794 w 2225588"/>
                    <a:gd name="T7" fmla="*/ 2225588 h 2225588"/>
                    <a:gd name="T8" fmla="*/ 0 w 2225588"/>
                    <a:gd name="T9" fmla="*/ 1112794 h 2225588"/>
                    <a:gd name="T10" fmla="*/ 48785 w 2225588"/>
                    <a:gd name="T11" fmla="*/ 1112794 h 2225588"/>
                    <a:gd name="T12" fmla="*/ 1112794 w 2225588"/>
                    <a:gd name="T13" fmla="*/ 2176803 h 2225588"/>
                    <a:gd name="T14" fmla="*/ 2176803 w 2225588"/>
                    <a:gd name="T15" fmla="*/ 1112794 h 2225588"/>
                    <a:gd name="T16" fmla="*/ 1112794 w 2225588"/>
                    <a:gd name="T17" fmla="*/ 48785 h 2225588"/>
                    <a:gd name="T18" fmla="*/ 48785 w 2225588"/>
                    <a:gd name="T19" fmla="*/ 1112794 h 222558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225588" h="2225588">
                      <a:moveTo>
                        <a:pt x="0" y="1112794"/>
                      </a:moveTo>
                      <a:cubicBezTo>
                        <a:pt x="0" y="498215"/>
                        <a:pt x="498215" y="0"/>
                        <a:pt x="1112794" y="0"/>
                      </a:cubicBezTo>
                      <a:cubicBezTo>
                        <a:pt x="1727373" y="0"/>
                        <a:pt x="2225588" y="498215"/>
                        <a:pt x="2225588" y="1112794"/>
                      </a:cubicBezTo>
                      <a:cubicBezTo>
                        <a:pt x="2225588" y="1727373"/>
                        <a:pt x="1727373" y="2225588"/>
                        <a:pt x="1112794" y="2225588"/>
                      </a:cubicBezTo>
                      <a:cubicBezTo>
                        <a:pt x="498215" y="2225588"/>
                        <a:pt x="0" y="1727373"/>
                        <a:pt x="0" y="1112794"/>
                      </a:cubicBezTo>
                      <a:close/>
                      <a:moveTo>
                        <a:pt x="48785" y="1112794"/>
                      </a:moveTo>
                      <a:cubicBezTo>
                        <a:pt x="48785" y="1700430"/>
                        <a:pt x="525158" y="2176803"/>
                        <a:pt x="1112794" y="2176803"/>
                      </a:cubicBezTo>
                      <a:cubicBezTo>
                        <a:pt x="1700430" y="2176803"/>
                        <a:pt x="2176803" y="1700430"/>
                        <a:pt x="2176803" y="1112794"/>
                      </a:cubicBezTo>
                      <a:cubicBezTo>
                        <a:pt x="2176803" y="525158"/>
                        <a:pt x="1700430" y="48785"/>
                        <a:pt x="1112794" y="48785"/>
                      </a:cubicBezTo>
                      <a:cubicBezTo>
                        <a:pt x="525158" y="48785"/>
                        <a:pt x="48785" y="525158"/>
                        <a:pt x="48785" y="1112794"/>
                      </a:cubicBezTo>
                      <a:close/>
                    </a:path>
                  </a:pathLst>
                </a:cu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grpSp>
              <p:nvGrpSpPr>
                <p:cNvPr id="13358" name="组合 16"/>
                <p:cNvGrpSpPr>
                  <a:grpSpLocks/>
                </p:cNvGrpSpPr>
                <p:nvPr/>
              </p:nvGrpSpPr>
              <p:grpSpPr bwMode="auto">
                <a:xfrm>
                  <a:off x="108012" y="104682"/>
                  <a:ext cx="2009564" cy="2024025"/>
                  <a:chOff x="0" y="0"/>
                  <a:chExt cx="2009564" cy="2024025"/>
                </a:xfrm>
              </p:grpSpPr>
              <p:sp>
                <p:nvSpPr>
                  <p:cNvPr id="13359" name="饼形 13"/>
                  <p:cNvSpPr>
                    <a:spLocks/>
                  </p:cNvSpPr>
                  <p:nvPr/>
                </p:nvSpPr>
                <p:spPr bwMode="auto">
                  <a:xfrm>
                    <a:off x="-66" y="14375"/>
                    <a:ext cx="2009696" cy="2009697"/>
                  </a:xfrm>
                  <a:custGeom>
                    <a:avLst/>
                    <a:gdLst>
                      <a:gd name="T0" fmla="*/ 191 w 2009696"/>
                      <a:gd name="T1" fmla="*/ 1024449 h 2009697"/>
                      <a:gd name="T2" fmla="*/ 287416 w 2009696"/>
                      <a:gd name="T3" fmla="*/ 301277 h 2009697"/>
                      <a:gd name="T4" fmla="*/ 1004848 w 2009696"/>
                      <a:gd name="T5" fmla="*/ -1 h 2009697"/>
                      <a:gd name="T6" fmla="*/ 1004848 w 2009696"/>
                      <a:gd name="T7" fmla="*/ 1004849 h 2009697"/>
                      <a:gd name="T8" fmla="*/ 191 w 2009696"/>
                      <a:gd name="T9" fmla="*/ 1024449 h 200969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009696" h="2009697">
                        <a:moveTo>
                          <a:pt x="191" y="1024449"/>
                        </a:moveTo>
                        <a:cubicBezTo>
                          <a:pt x="-5074" y="754600"/>
                          <a:pt x="98439" y="493978"/>
                          <a:pt x="287416" y="301277"/>
                        </a:cubicBezTo>
                        <a:cubicBezTo>
                          <a:pt x="476394" y="108576"/>
                          <a:pt x="734947" y="-1"/>
                          <a:pt x="1004848" y="-1"/>
                        </a:cubicBezTo>
                        <a:lnTo>
                          <a:pt x="1004848" y="1004849"/>
                        </a:lnTo>
                        <a:lnTo>
                          <a:pt x="191" y="1024449"/>
                        </a:lnTo>
                        <a:close/>
                      </a:path>
                    </a:pathLst>
                  </a:custGeom>
                  <a:solidFill>
                    <a:srgbClr val="FBAB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60" name="饼形 14"/>
                  <p:cNvSpPr>
                    <a:spLocks/>
                  </p:cNvSpPr>
                  <p:nvPr/>
                </p:nvSpPr>
                <p:spPr bwMode="auto">
                  <a:xfrm rot="10800000">
                    <a:off x="-66" y="89"/>
                    <a:ext cx="2009696" cy="2009697"/>
                  </a:xfrm>
                  <a:custGeom>
                    <a:avLst/>
                    <a:gdLst>
                      <a:gd name="T0" fmla="*/ 191 w 2009696"/>
                      <a:gd name="T1" fmla="*/ 1024449 h 2009697"/>
                      <a:gd name="T2" fmla="*/ 287416 w 2009696"/>
                      <a:gd name="T3" fmla="*/ 301277 h 2009697"/>
                      <a:gd name="T4" fmla="*/ 1004848 w 2009696"/>
                      <a:gd name="T5" fmla="*/ -1 h 2009697"/>
                      <a:gd name="T6" fmla="*/ 1004848 w 2009696"/>
                      <a:gd name="T7" fmla="*/ 1004849 h 2009697"/>
                      <a:gd name="T8" fmla="*/ 191 w 2009696"/>
                      <a:gd name="T9" fmla="*/ 1024449 h 200969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009696" h="2009697">
                        <a:moveTo>
                          <a:pt x="191" y="1024449"/>
                        </a:moveTo>
                        <a:cubicBezTo>
                          <a:pt x="-5074" y="754600"/>
                          <a:pt x="98439" y="493978"/>
                          <a:pt x="287416" y="301277"/>
                        </a:cubicBezTo>
                        <a:cubicBezTo>
                          <a:pt x="476394" y="108576"/>
                          <a:pt x="734947" y="-1"/>
                          <a:pt x="1004848" y="-1"/>
                        </a:cubicBezTo>
                        <a:lnTo>
                          <a:pt x="1004848" y="1004849"/>
                        </a:lnTo>
                        <a:lnTo>
                          <a:pt x="191" y="1024449"/>
                        </a:lnTo>
                        <a:close/>
                      </a:path>
                    </a:pathLst>
                  </a:custGeom>
                  <a:solidFill>
                    <a:srgbClr val="FFA7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61" name="饼形 15"/>
                  <p:cNvSpPr>
                    <a:spLocks/>
                  </p:cNvSpPr>
                  <p:nvPr/>
                </p:nvSpPr>
                <p:spPr bwMode="auto">
                  <a:xfrm rot="-5400000">
                    <a:off x="-66" y="14375"/>
                    <a:ext cx="2009697" cy="2009696"/>
                  </a:xfrm>
                  <a:custGeom>
                    <a:avLst/>
                    <a:gdLst>
                      <a:gd name="T0" fmla="*/ 86 w 2009697"/>
                      <a:gd name="T1" fmla="*/ 1018010 h 2009696"/>
                      <a:gd name="T2" fmla="*/ 289675 w 2009697"/>
                      <a:gd name="T3" fmla="*/ 298981 h 2009696"/>
                      <a:gd name="T4" fmla="*/ 1004849 w 2009697"/>
                      <a:gd name="T5" fmla="*/ -1 h 2009696"/>
                      <a:gd name="T6" fmla="*/ 1004849 w 2009697"/>
                      <a:gd name="T7" fmla="*/ 1004848 h 2009696"/>
                      <a:gd name="T8" fmla="*/ 86 w 2009697"/>
                      <a:gd name="T9" fmla="*/ 1018010 h 2009696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009697" h="2009696">
                        <a:moveTo>
                          <a:pt x="86" y="1018010"/>
                        </a:moveTo>
                        <a:cubicBezTo>
                          <a:pt x="-3435" y="749249"/>
                          <a:pt x="100865" y="490281"/>
                          <a:pt x="289675" y="298981"/>
                        </a:cubicBezTo>
                        <a:cubicBezTo>
                          <a:pt x="478485" y="107682"/>
                          <a:pt x="736065" y="-1"/>
                          <a:pt x="1004849" y="-1"/>
                        </a:cubicBezTo>
                        <a:lnTo>
                          <a:pt x="1004849" y="1004848"/>
                        </a:lnTo>
                        <a:lnTo>
                          <a:pt x="86" y="1018010"/>
                        </a:lnTo>
                        <a:close/>
                      </a:path>
                    </a:pathLst>
                  </a:custGeom>
                  <a:solidFill>
                    <a:srgbClr val="FE970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95" name="组合 94"/>
          <p:cNvGrpSpPr>
            <a:grpSpLocks/>
          </p:cNvGrpSpPr>
          <p:nvPr/>
        </p:nvGrpSpPr>
        <p:grpSpPr bwMode="auto">
          <a:xfrm rot="16200000">
            <a:off x="2657475" y="-647700"/>
            <a:ext cx="7378700" cy="7378700"/>
            <a:chOff x="2694870" y="-647932"/>
            <a:chExt cx="7378662" cy="7378662"/>
          </a:xfrm>
        </p:grpSpPr>
        <p:sp>
          <p:nvSpPr>
            <p:cNvPr id="13330" name="矩形 95"/>
            <p:cNvSpPr>
              <a:spLocks noChangeArrowheads="1"/>
            </p:cNvSpPr>
            <p:nvPr/>
          </p:nvSpPr>
          <p:spPr bwMode="auto">
            <a:xfrm>
              <a:off x="2694870" y="-647932"/>
              <a:ext cx="7378662" cy="7378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grpSp>
          <p:nvGrpSpPr>
            <p:cNvPr id="13331" name="组合 96"/>
            <p:cNvGrpSpPr>
              <a:grpSpLocks/>
            </p:cNvGrpSpPr>
            <p:nvPr/>
          </p:nvGrpSpPr>
          <p:grpSpPr bwMode="auto">
            <a:xfrm>
              <a:off x="2800294" y="2706878"/>
              <a:ext cx="718996" cy="719904"/>
              <a:chOff x="2683577" y="2279204"/>
              <a:chExt cx="1251558" cy="1253139"/>
            </a:xfrm>
          </p:grpSpPr>
          <p:grpSp>
            <p:nvGrpSpPr>
              <p:cNvPr id="13332" name="组合 110"/>
              <p:cNvGrpSpPr>
                <a:grpSpLocks/>
              </p:cNvGrpSpPr>
              <p:nvPr/>
            </p:nvGrpSpPr>
            <p:grpSpPr bwMode="auto">
              <a:xfrm>
                <a:off x="2683577" y="2279204"/>
                <a:ext cx="1251558" cy="1253139"/>
                <a:chOff x="0" y="0"/>
                <a:chExt cx="3769325" cy="3774798"/>
              </a:xfrm>
            </p:grpSpPr>
            <p:sp>
              <p:nvSpPr>
                <p:cNvPr id="13340" name="等腰三角形 18" hidden="1"/>
                <p:cNvSpPr>
                  <a:spLocks noChangeArrowheads="1"/>
                </p:cNvSpPr>
                <p:nvPr/>
              </p:nvSpPr>
              <p:spPr bwMode="auto">
                <a:xfrm rot="5400000" flipV="1">
                  <a:off x="100758" y="1653299"/>
                  <a:ext cx="230171" cy="4316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41" name="等腰三角形 19" hidden="1"/>
                <p:cNvSpPr>
                  <a:spLocks noChangeArrowheads="1"/>
                </p:cNvSpPr>
                <p:nvPr/>
              </p:nvSpPr>
              <p:spPr bwMode="auto">
                <a:xfrm rot="-5400000" flipH="1" flipV="1">
                  <a:off x="3438396" y="1653299"/>
                  <a:ext cx="230171" cy="4316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42" name="等腰三角形 21" hidden="1"/>
                <p:cNvSpPr>
                  <a:spLocks noChangeArrowheads="1"/>
                </p:cNvSpPr>
                <p:nvPr/>
              </p:nvSpPr>
              <p:spPr bwMode="auto">
                <a:xfrm rot="10800000" flipH="1" flipV="1">
                  <a:off x="1796580" y="0"/>
                  <a:ext cx="230127" cy="43176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43" name="等腰三角形 22" hidden="1"/>
                <p:cNvSpPr>
                  <a:spLocks noChangeArrowheads="1"/>
                </p:cNvSpPr>
                <p:nvPr/>
              </p:nvSpPr>
              <p:spPr bwMode="auto">
                <a:xfrm flipH="1" flipV="1">
                  <a:off x="1790232" y="3343030"/>
                  <a:ext cx="230127" cy="43176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44" name="等腰三角形 23"/>
                <p:cNvSpPr>
                  <a:spLocks noChangeArrowheads="1"/>
                </p:cNvSpPr>
                <p:nvPr/>
              </p:nvSpPr>
              <p:spPr bwMode="auto">
                <a:xfrm rot="-9062898" flipH="1" flipV="1">
                  <a:off x="2578725" y="396679"/>
                  <a:ext cx="240121" cy="239726"/>
                </a:xfrm>
                <a:prstGeom prst="star4">
                  <a:avLst>
                    <a:gd name="adj" fmla="val 125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45" name="等腰三角形 24" hidden="1"/>
                <p:cNvSpPr>
                  <a:spLocks noChangeArrowheads="1"/>
                </p:cNvSpPr>
                <p:nvPr/>
              </p:nvSpPr>
              <p:spPr bwMode="auto">
                <a:xfrm rot="-7248966" flipH="1" flipV="1">
                  <a:off x="3237631" y="869927"/>
                  <a:ext cx="230170" cy="433274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46" name="等腰三角形 25" hidden="1"/>
                <p:cNvSpPr>
                  <a:spLocks noChangeArrowheads="1"/>
                </p:cNvSpPr>
                <p:nvPr/>
              </p:nvSpPr>
              <p:spPr bwMode="auto">
                <a:xfrm rot="-3644233" flipH="1" flipV="1">
                  <a:off x="3260642" y="2451754"/>
                  <a:ext cx="230170" cy="4316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47" name="等腰三角形 26" hidden="1"/>
                <p:cNvSpPr>
                  <a:spLocks noChangeArrowheads="1"/>
                </p:cNvSpPr>
                <p:nvPr/>
              </p:nvSpPr>
              <p:spPr bwMode="auto">
                <a:xfrm rot="-1871407" flipH="1" flipV="1">
                  <a:off x="2637735" y="3128732"/>
                  <a:ext cx="230127" cy="43176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48" name="等腰三角形 27"/>
                <p:cNvSpPr>
                  <a:spLocks noChangeArrowheads="1"/>
                </p:cNvSpPr>
                <p:nvPr/>
              </p:nvSpPr>
              <p:spPr bwMode="auto">
                <a:xfrm rot="1709343" flipH="1" flipV="1">
                  <a:off x="1037666" y="3355781"/>
                  <a:ext cx="246350" cy="270846"/>
                </a:xfrm>
                <a:prstGeom prst="star4">
                  <a:avLst>
                    <a:gd name="adj" fmla="val 125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49" name="等腰三角形 28" hidden="1"/>
                <p:cNvSpPr>
                  <a:spLocks noChangeArrowheads="1"/>
                </p:cNvSpPr>
                <p:nvPr/>
              </p:nvSpPr>
              <p:spPr bwMode="auto">
                <a:xfrm rot="3569806" flipH="1" flipV="1">
                  <a:off x="297556" y="2473977"/>
                  <a:ext cx="230170" cy="4316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50" name="等腰三角形 29" hidden="1"/>
                <p:cNvSpPr>
                  <a:spLocks noChangeArrowheads="1"/>
                </p:cNvSpPr>
                <p:nvPr/>
              </p:nvSpPr>
              <p:spPr bwMode="auto">
                <a:xfrm rot="7276868" flipH="1" flipV="1">
                  <a:off x="308665" y="869132"/>
                  <a:ext cx="230171" cy="4316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51" name="等腰三角形 30"/>
                <p:cNvSpPr>
                  <a:spLocks noChangeArrowheads="1"/>
                </p:cNvSpPr>
                <p:nvPr/>
              </p:nvSpPr>
              <p:spPr bwMode="auto">
                <a:xfrm rot="8845232" flipH="1" flipV="1">
                  <a:off x="867416" y="174739"/>
                  <a:ext cx="400605" cy="431769"/>
                </a:xfrm>
                <a:prstGeom prst="star4">
                  <a:avLst>
                    <a:gd name="adj" fmla="val 125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3333" name="组合 17"/>
              <p:cNvGrpSpPr>
                <a:grpSpLocks/>
              </p:cNvGrpSpPr>
              <p:nvPr/>
            </p:nvGrpSpPr>
            <p:grpSpPr bwMode="auto">
              <a:xfrm>
                <a:off x="2950571" y="2530306"/>
                <a:ext cx="738815" cy="738814"/>
                <a:chOff x="0" y="0"/>
                <a:chExt cx="2225588" cy="2225588"/>
              </a:xfrm>
            </p:grpSpPr>
            <p:sp>
              <p:nvSpPr>
                <p:cNvPr id="100" name="椭圆 11"/>
                <p:cNvSpPr>
                  <a:spLocks noChangeArrowheads="1"/>
                </p:cNvSpPr>
                <p:nvPr/>
              </p:nvSpPr>
              <p:spPr bwMode="auto">
                <a:xfrm>
                  <a:off x="107971" y="107007"/>
                  <a:ext cx="2006148" cy="201446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  <a:defRPr/>
                  </a:pPr>
                  <a:endParaRPr lang="zh-CN" altLang="en-US" sz="1800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335" name="同心圆 12" hidden="1"/>
                <p:cNvSpPr>
                  <a:spLocks/>
                </p:cNvSpPr>
                <p:nvPr/>
              </p:nvSpPr>
              <p:spPr bwMode="auto">
                <a:xfrm>
                  <a:off x="0" y="0"/>
                  <a:ext cx="2225588" cy="2225588"/>
                </a:xfrm>
                <a:custGeom>
                  <a:avLst/>
                  <a:gdLst>
                    <a:gd name="T0" fmla="*/ 0 w 2225588"/>
                    <a:gd name="T1" fmla="*/ 1112794 h 2225588"/>
                    <a:gd name="T2" fmla="*/ 1112794 w 2225588"/>
                    <a:gd name="T3" fmla="*/ 0 h 2225588"/>
                    <a:gd name="T4" fmla="*/ 2225588 w 2225588"/>
                    <a:gd name="T5" fmla="*/ 1112794 h 2225588"/>
                    <a:gd name="T6" fmla="*/ 1112794 w 2225588"/>
                    <a:gd name="T7" fmla="*/ 2225588 h 2225588"/>
                    <a:gd name="T8" fmla="*/ 0 w 2225588"/>
                    <a:gd name="T9" fmla="*/ 1112794 h 2225588"/>
                    <a:gd name="T10" fmla="*/ 48785 w 2225588"/>
                    <a:gd name="T11" fmla="*/ 1112794 h 2225588"/>
                    <a:gd name="T12" fmla="*/ 1112794 w 2225588"/>
                    <a:gd name="T13" fmla="*/ 2176803 h 2225588"/>
                    <a:gd name="T14" fmla="*/ 2176803 w 2225588"/>
                    <a:gd name="T15" fmla="*/ 1112794 h 2225588"/>
                    <a:gd name="T16" fmla="*/ 1112794 w 2225588"/>
                    <a:gd name="T17" fmla="*/ 48785 h 2225588"/>
                    <a:gd name="T18" fmla="*/ 48785 w 2225588"/>
                    <a:gd name="T19" fmla="*/ 1112794 h 222558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225588" h="2225588">
                      <a:moveTo>
                        <a:pt x="0" y="1112794"/>
                      </a:moveTo>
                      <a:cubicBezTo>
                        <a:pt x="0" y="498215"/>
                        <a:pt x="498215" y="0"/>
                        <a:pt x="1112794" y="0"/>
                      </a:cubicBezTo>
                      <a:cubicBezTo>
                        <a:pt x="1727373" y="0"/>
                        <a:pt x="2225588" y="498215"/>
                        <a:pt x="2225588" y="1112794"/>
                      </a:cubicBezTo>
                      <a:cubicBezTo>
                        <a:pt x="2225588" y="1727373"/>
                        <a:pt x="1727373" y="2225588"/>
                        <a:pt x="1112794" y="2225588"/>
                      </a:cubicBezTo>
                      <a:cubicBezTo>
                        <a:pt x="498215" y="2225588"/>
                        <a:pt x="0" y="1727373"/>
                        <a:pt x="0" y="1112794"/>
                      </a:cubicBezTo>
                      <a:close/>
                      <a:moveTo>
                        <a:pt x="48785" y="1112794"/>
                      </a:moveTo>
                      <a:cubicBezTo>
                        <a:pt x="48785" y="1700430"/>
                        <a:pt x="525158" y="2176803"/>
                        <a:pt x="1112794" y="2176803"/>
                      </a:cubicBezTo>
                      <a:cubicBezTo>
                        <a:pt x="1700430" y="2176803"/>
                        <a:pt x="2176803" y="1700430"/>
                        <a:pt x="2176803" y="1112794"/>
                      </a:cubicBezTo>
                      <a:cubicBezTo>
                        <a:pt x="2176803" y="525158"/>
                        <a:pt x="1700430" y="48785"/>
                        <a:pt x="1112794" y="48785"/>
                      </a:cubicBezTo>
                      <a:cubicBezTo>
                        <a:pt x="525158" y="48785"/>
                        <a:pt x="48785" y="525158"/>
                        <a:pt x="48785" y="1112794"/>
                      </a:cubicBezTo>
                      <a:close/>
                    </a:path>
                  </a:pathLst>
                </a:custGeom>
                <a:solidFill>
                  <a:srgbClr val="FABF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grpSp>
              <p:nvGrpSpPr>
                <p:cNvPr id="13336" name="组合 16"/>
                <p:cNvGrpSpPr>
                  <a:grpSpLocks/>
                </p:cNvGrpSpPr>
                <p:nvPr/>
              </p:nvGrpSpPr>
              <p:grpSpPr bwMode="auto">
                <a:xfrm>
                  <a:off x="107946" y="104771"/>
                  <a:ext cx="2009702" cy="2023988"/>
                  <a:chOff x="-66" y="89"/>
                  <a:chExt cx="2009702" cy="2023988"/>
                </a:xfrm>
              </p:grpSpPr>
              <p:sp>
                <p:nvSpPr>
                  <p:cNvPr id="103" name="饼形 13"/>
                  <p:cNvSpPr>
                    <a:spLocks/>
                  </p:cNvSpPr>
                  <p:nvPr/>
                </p:nvSpPr>
                <p:spPr bwMode="auto">
                  <a:xfrm>
                    <a:off x="-40" y="18971"/>
                    <a:ext cx="2006147" cy="2006144"/>
                  </a:xfrm>
                  <a:custGeom>
                    <a:avLst/>
                    <a:gdLst>
                      <a:gd name="T0" fmla="*/ 191 w 2009696"/>
                      <a:gd name="T1" fmla="*/ 1024449 h 2009697"/>
                      <a:gd name="T2" fmla="*/ 287416 w 2009696"/>
                      <a:gd name="T3" fmla="*/ 301277 h 2009697"/>
                      <a:gd name="T4" fmla="*/ 1004848 w 2009696"/>
                      <a:gd name="T5" fmla="*/ -1 h 2009697"/>
                      <a:gd name="T6" fmla="*/ 1004848 w 2009696"/>
                      <a:gd name="T7" fmla="*/ 1004849 h 2009697"/>
                      <a:gd name="T8" fmla="*/ 191 w 2009696"/>
                      <a:gd name="T9" fmla="*/ 1024449 h 200969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009696" h="2009697">
                        <a:moveTo>
                          <a:pt x="191" y="1024449"/>
                        </a:moveTo>
                        <a:cubicBezTo>
                          <a:pt x="-5074" y="754600"/>
                          <a:pt x="98439" y="493978"/>
                          <a:pt x="287416" y="301277"/>
                        </a:cubicBezTo>
                        <a:cubicBezTo>
                          <a:pt x="476394" y="108576"/>
                          <a:pt x="734947" y="-1"/>
                          <a:pt x="1004848" y="-1"/>
                        </a:cubicBezTo>
                        <a:lnTo>
                          <a:pt x="1004848" y="1004849"/>
                        </a:lnTo>
                        <a:lnTo>
                          <a:pt x="191" y="102444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04" name="饼形 14"/>
                  <p:cNvSpPr>
                    <a:spLocks/>
                  </p:cNvSpPr>
                  <p:nvPr/>
                </p:nvSpPr>
                <p:spPr bwMode="auto">
                  <a:xfrm rot="10800000">
                    <a:off x="-40" y="2323"/>
                    <a:ext cx="2006147" cy="2006144"/>
                  </a:xfrm>
                  <a:custGeom>
                    <a:avLst/>
                    <a:gdLst>
                      <a:gd name="T0" fmla="*/ 191 w 2009696"/>
                      <a:gd name="T1" fmla="*/ 1024449 h 2009697"/>
                      <a:gd name="T2" fmla="*/ 287416 w 2009696"/>
                      <a:gd name="T3" fmla="*/ 301277 h 2009697"/>
                      <a:gd name="T4" fmla="*/ 1004848 w 2009696"/>
                      <a:gd name="T5" fmla="*/ -1 h 2009697"/>
                      <a:gd name="T6" fmla="*/ 1004848 w 2009696"/>
                      <a:gd name="T7" fmla="*/ 1004849 h 2009697"/>
                      <a:gd name="T8" fmla="*/ 191 w 2009696"/>
                      <a:gd name="T9" fmla="*/ 1024449 h 200969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009696" h="2009697">
                        <a:moveTo>
                          <a:pt x="191" y="1024449"/>
                        </a:moveTo>
                        <a:cubicBezTo>
                          <a:pt x="-5074" y="754600"/>
                          <a:pt x="98439" y="493978"/>
                          <a:pt x="287416" y="301277"/>
                        </a:cubicBezTo>
                        <a:cubicBezTo>
                          <a:pt x="476394" y="108576"/>
                          <a:pt x="734947" y="-1"/>
                          <a:pt x="1004848" y="-1"/>
                        </a:cubicBezTo>
                        <a:lnTo>
                          <a:pt x="1004848" y="1004849"/>
                        </a:lnTo>
                        <a:lnTo>
                          <a:pt x="191" y="1024449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05" name="饼形 15"/>
                  <p:cNvSpPr>
                    <a:spLocks/>
                  </p:cNvSpPr>
                  <p:nvPr/>
                </p:nvSpPr>
                <p:spPr bwMode="auto">
                  <a:xfrm rot="16200000">
                    <a:off x="-41" y="18972"/>
                    <a:ext cx="2006144" cy="2006147"/>
                  </a:xfrm>
                  <a:custGeom>
                    <a:avLst/>
                    <a:gdLst>
                      <a:gd name="T0" fmla="*/ 86 w 2009697"/>
                      <a:gd name="T1" fmla="*/ 1018010 h 2009696"/>
                      <a:gd name="T2" fmla="*/ 289675 w 2009697"/>
                      <a:gd name="T3" fmla="*/ 298981 h 2009696"/>
                      <a:gd name="T4" fmla="*/ 1004849 w 2009697"/>
                      <a:gd name="T5" fmla="*/ -1 h 2009696"/>
                      <a:gd name="T6" fmla="*/ 1004849 w 2009697"/>
                      <a:gd name="T7" fmla="*/ 1004848 h 2009696"/>
                      <a:gd name="T8" fmla="*/ 86 w 2009697"/>
                      <a:gd name="T9" fmla="*/ 1018010 h 2009696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009697" h="2009696">
                        <a:moveTo>
                          <a:pt x="86" y="1018010"/>
                        </a:moveTo>
                        <a:cubicBezTo>
                          <a:pt x="-3435" y="749249"/>
                          <a:pt x="100865" y="490281"/>
                          <a:pt x="289675" y="298981"/>
                        </a:cubicBezTo>
                        <a:cubicBezTo>
                          <a:pt x="478485" y="107682"/>
                          <a:pt x="736065" y="-1"/>
                          <a:pt x="1004849" y="-1"/>
                        </a:cubicBezTo>
                        <a:lnTo>
                          <a:pt x="1004849" y="1004848"/>
                        </a:lnTo>
                        <a:lnTo>
                          <a:pt x="86" y="101801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zh-CN" altLang="en-US"/>
                  </a:p>
                </p:txBody>
              </p: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8" dur="25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50"/>
                            </p:stCondLst>
                            <p:childTnLst>
                              <p:par>
                                <p:cTn id="3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</p:cBhvr>
                                      <p:by x="67000" y="67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5" presetClass="emph" presetSubtype="0" repeatCount="8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2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5" presetClass="emph" presetSubtype="0" repeatCount="8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2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5" presetClass="emph" presetSubtype="0" repeatCount="8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2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mph" presetSubtype="0" repeatCount="8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2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5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59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72" presetID="8" presetClass="emph" presetSubtype="0" accel="14000" decel="1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73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8" presetClass="emph" presetSubtype="0" accel="14000" decel="1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75" dur="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53" presetClass="exit" presetSubtype="3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25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8" presetClass="emph" presetSubtype="0" accel="12500" decel="3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Rot by="27000000">
                                      <p:cBhvr>
                                        <p:cTn id="87" dur="4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" presetID="8" presetClass="emph" presetSubtype="0" accel="12500" decel="3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Rot by="27000000">
                                      <p:cBhvr>
                                        <p:cTn id="89" dur="4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" presetID="8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1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0" grpId="0" animBg="1"/>
      <p:bldP spid="60" grpId="1" animBg="1"/>
      <p:bldP spid="60" grpId="2" animBg="1"/>
      <p:bldP spid="62" grpId="0" animBg="1"/>
      <p:bldP spid="62" grpId="1" animBg="1"/>
      <p:bldP spid="62" grpId="2" animBg="1"/>
      <p:bldP spid="61" grpId="0" animBg="1"/>
      <p:bldP spid="61" grpId="1" animBg="1"/>
      <p:bldP spid="65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默认设计模板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349</TotalTime>
  <Pages>0</Pages>
  <Words>148</Words>
  <Characters>0</Characters>
  <Application>Microsoft Office PowerPoint</Application>
  <DocSecurity>0</DocSecurity>
  <PresentationFormat>自定义</PresentationFormat>
  <Lines>0</Lines>
  <Paragraphs>49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3" baseType="lpstr">
      <vt:lpstr>Arial</vt:lpstr>
      <vt:lpstr>宋体</vt:lpstr>
      <vt:lpstr>Calibri</vt:lpstr>
      <vt:lpstr>黑体</vt:lpstr>
      <vt:lpstr>Adobe Gothic Std B</vt:lpstr>
      <vt:lpstr>Adobe 黑体 Std R</vt:lpstr>
      <vt:lpstr>华文细黑</vt:lpstr>
      <vt:lpstr>造字工房尚黑（非商用）长体</vt:lpstr>
      <vt:lpstr>造字工房朗宋（非商用）常规体</vt:lpstr>
      <vt:lpstr>汉仪长美黑简</vt:lpstr>
      <vt:lpstr>创艺简细圆</vt:lpstr>
      <vt:lpstr>方正行黑简体</vt:lpstr>
      <vt:lpstr>方正幼线简体</vt:lpstr>
      <vt:lpstr>Calibri Light</vt:lpstr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Manager/>
  <Company/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Administrator</dc:creator>
  <cp:keywords/>
  <dc:description/>
  <cp:lastModifiedBy>Administrator</cp:lastModifiedBy>
  <cp:revision>118</cp:revision>
  <dcterms:created xsi:type="dcterms:W3CDTF">2015-01-26T05:48:40Z</dcterms:created>
  <dcterms:modified xsi:type="dcterms:W3CDTF">2019-11-19T03:10:45Z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2052-9.1.0.4885</vt:lpwstr>
  </property>
</Properties>
</file>