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836" r:id="rId3"/>
    <p:sldId id="961" r:id="rId5"/>
    <p:sldId id="963" r:id="rId6"/>
    <p:sldId id="1077" r:id="rId7"/>
    <p:sldId id="1078" r:id="rId8"/>
    <p:sldId id="1084" r:id="rId9"/>
    <p:sldId id="1086" r:id="rId10"/>
    <p:sldId id="1053" r:id="rId11"/>
    <p:sldId id="1075" r:id="rId12"/>
    <p:sldId id="1081" r:id="rId13"/>
    <p:sldId id="1085" r:id="rId14"/>
    <p:sldId id="1088" r:id="rId15"/>
    <p:sldId id="1054" r:id="rId16"/>
    <p:sldId id="1076" r:id="rId17"/>
    <p:sldId id="1079" r:id="rId18"/>
    <p:sldId id="1087" r:id="rId19"/>
    <p:sldId id="1090" r:id="rId20"/>
    <p:sldId id="1055" r:id="rId21"/>
    <p:sldId id="1082" r:id="rId22"/>
    <p:sldId id="1091" r:id="rId23"/>
    <p:sldId id="1083" r:id="rId24"/>
    <p:sldId id="1089" r:id="rId25"/>
    <p:sldId id="1074" r:id="rId26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3354" autoAdjust="0"/>
  </p:normalViewPr>
  <p:slideViewPr>
    <p:cSldViewPr>
      <p:cViewPr>
        <p:scale>
          <a:sx n="67" d="100"/>
          <a:sy n="67" d="100"/>
        </p:scale>
        <p:origin x="-414" y="-15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9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9050" cap="rnd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ln w="19050" cap="rnd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19050" cap="rnd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Sheet1!$D$2:$D$9</c:f>
              <c:numCache>
                <c:formatCode>General</c:formatCode>
                <c:ptCount val="8"/>
                <c:pt idx="0">
                  <c:v>2.3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ln w="19050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7985664"/>
        <c:axId val="207987840"/>
      </c:lineChart>
      <c:catAx>
        <c:axId val="20798566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07987840"/>
        <c:crosses val="autoZero"/>
        <c:auto val="1"/>
        <c:lblAlgn val="ctr"/>
        <c:lblOffset val="100"/>
        <c:noMultiLvlLbl val="0"/>
      </c:catAx>
      <c:valAx>
        <c:axId val="207987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07985664"/>
        <c:crosses val="autoZero"/>
        <c:crossBetween val="between"/>
      </c:valAx>
      <c:spPr>
        <a:ln w="127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Lbls>
            <c:delete val="1"/>
          </c:dLbls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lang="zh-CN"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Lbls>
            <c:delete val="1"/>
          </c:dLbls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lang="zh-CN"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Lbls>
            <c:delete val="1"/>
          </c:dLbls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lang="zh-CN"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c:spPr>
          </c:dPt>
          <c:dLbls>
            <c:delete val="1"/>
          </c:dLbls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lang="zh-CN"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8EBE660E-5CC2-4A50-916A-880C808B74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65865C-96B9-40F9-99A8-041E67D3A8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50791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工作回顾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50791" y="432889"/>
            <a:ext cx="892058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review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5421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自我评价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5421" y="432889"/>
            <a:ext cx="1012283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Self-evaluation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53615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工作体会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53615" y="432889"/>
            <a:ext cx="1126097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experience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212" y="239588"/>
            <a:ext cx="1451506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工作规划和展望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212" y="432889"/>
            <a:ext cx="1584556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Job planning and Outlook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/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000" smtClean="0"/>
            </a:fld>
            <a:endParaRPr lang="en-US" sz="1000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/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/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184649" y="250504"/>
            <a:ext cx="3216269" cy="3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0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cs"/>
              </a:defRPr>
            </a:lvl1pPr>
          </a:lstStyle>
          <a:p>
            <a:pPr lvl="0" algn="l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6948264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4.xml"/><Relationship Id="rId4" Type="http://schemas.openxmlformats.org/officeDocument/2006/relationships/chart" Target="../charts/chart5.xml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0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9" Type="http://schemas.openxmlformats.org/officeDocument/2006/relationships/slideLayout" Target="../slideLayouts/slideLayout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372932" y="3652450"/>
            <a:ext cx="3367420" cy="21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：精品下载网 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时间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4395980" y="2943403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354068" y="2211710"/>
            <a:ext cx="478993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述职报告</a:t>
            </a: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355976" y="1203598"/>
            <a:ext cx="2664296" cy="101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2020XX</a:t>
            </a:r>
            <a:endParaRPr lang="en-US" altLang="zh-CN" sz="6600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99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9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bldLvl="0" animBg="1"/>
      <p:bldP spid="20" grpId="0"/>
      <p:bldP spid="20" grpId="1"/>
      <p:bldP spid="21" grpId="0"/>
      <p:bldP spid="21" grpId="1"/>
      <p:bldP spid="22" grpId="0" bldLvl="0" animBg="1"/>
      <p:bldP spid="22" grpId="1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 flipH="1">
            <a:off x="3673723" y="3325224"/>
            <a:ext cx="1147024" cy="873172"/>
            <a:chOff x="4250639" y="3537480"/>
            <a:chExt cx="1529450" cy="1164230"/>
          </a:xfrm>
        </p:grpSpPr>
        <p:sp>
          <p:nvSpPr>
            <p:cNvPr id="22" name="Freeform 21"/>
            <p:cNvSpPr/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3"/>
          <p:cNvGrpSpPr/>
          <p:nvPr/>
        </p:nvGrpSpPr>
        <p:grpSpPr>
          <a:xfrm>
            <a:off x="4691062" y="3074787"/>
            <a:ext cx="1049762" cy="998391"/>
            <a:chOff x="6254758" y="3535584"/>
            <a:chExt cx="1399760" cy="1331188"/>
          </a:xfrm>
        </p:grpSpPr>
        <p:grpSp>
          <p:nvGrpSpPr>
            <p:cNvPr id="4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/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5"/>
          <p:cNvGrpSpPr/>
          <p:nvPr/>
        </p:nvGrpSpPr>
        <p:grpSpPr>
          <a:xfrm>
            <a:off x="3398704" y="2333540"/>
            <a:ext cx="841822" cy="1172802"/>
            <a:chOff x="4531519" y="2547255"/>
            <a:chExt cx="1122491" cy="1563736"/>
          </a:xfrm>
        </p:grpSpPr>
        <p:grpSp>
          <p:nvGrpSpPr>
            <p:cNvPr id="6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/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/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47"/>
          <p:cNvGrpSpPr/>
          <p:nvPr/>
        </p:nvGrpSpPr>
        <p:grpSpPr>
          <a:xfrm>
            <a:off x="3801169" y="1791302"/>
            <a:ext cx="1143671" cy="807209"/>
            <a:chOff x="5068168" y="1824270"/>
            <a:chExt cx="1524978" cy="1076279"/>
          </a:xfrm>
        </p:grpSpPr>
        <p:grpSp>
          <p:nvGrpSpPr>
            <p:cNvPr id="8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/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49"/>
          <p:cNvGrpSpPr/>
          <p:nvPr/>
        </p:nvGrpSpPr>
        <p:grpSpPr>
          <a:xfrm>
            <a:off x="4862110" y="2140123"/>
            <a:ext cx="883186" cy="1102367"/>
            <a:chOff x="6482835" y="2289366"/>
            <a:chExt cx="1177646" cy="1469822"/>
          </a:xfrm>
        </p:grpSpPr>
        <p:grpSp>
          <p:nvGrpSpPr>
            <p:cNvPr id="10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/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/>
          <p:nvPr/>
        </p:nvSpPr>
        <p:spPr>
          <a:xfrm>
            <a:off x="1472647" y="1830179"/>
            <a:ext cx="14484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/>
          <p:nvPr/>
        </p:nvSpPr>
        <p:spPr>
          <a:xfrm>
            <a:off x="1472646" y="2040790"/>
            <a:ext cx="164241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/>
          <p:nvPr/>
        </p:nvSpPr>
        <p:spPr>
          <a:xfrm>
            <a:off x="1472647" y="2702859"/>
            <a:ext cx="14484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/>
          <p:nvPr/>
        </p:nvSpPr>
        <p:spPr>
          <a:xfrm>
            <a:off x="1472646" y="2914598"/>
            <a:ext cx="164241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/>
          <p:nvPr/>
        </p:nvSpPr>
        <p:spPr>
          <a:xfrm>
            <a:off x="1472647" y="3532637"/>
            <a:ext cx="14484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/>
          <p:nvPr/>
        </p:nvSpPr>
        <p:spPr>
          <a:xfrm>
            <a:off x="1472646" y="3744377"/>
            <a:ext cx="164241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/>
          <p:nvPr/>
        </p:nvSpPr>
        <p:spPr>
          <a:xfrm>
            <a:off x="6027004" y="1815503"/>
            <a:ext cx="145288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/>
          <p:nvPr/>
        </p:nvSpPr>
        <p:spPr>
          <a:xfrm>
            <a:off x="6027003" y="2027242"/>
            <a:ext cx="164743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/>
          <p:nvPr/>
        </p:nvSpPr>
        <p:spPr>
          <a:xfrm>
            <a:off x="6027004" y="2688182"/>
            <a:ext cx="145288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/>
          <p:nvPr/>
        </p:nvSpPr>
        <p:spPr>
          <a:xfrm>
            <a:off x="6027003" y="2899921"/>
            <a:ext cx="164743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1046" y="2138662"/>
            <a:ext cx="1502731" cy="2047575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533903" y="2138662"/>
            <a:ext cx="1518807" cy="20475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/>
          <p:nvPr/>
        </p:nvSpPr>
        <p:spPr bwMode="auto">
          <a:xfrm>
            <a:off x="2670279" y="4186238"/>
            <a:ext cx="1854098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18" name="AutoShape 2"/>
          <p:cNvSpPr/>
          <p:nvPr/>
        </p:nvSpPr>
        <p:spPr bwMode="auto">
          <a:xfrm>
            <a:off x="6051469" y="2143126"/>
            <a:ext cx="1816000" cy="2043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20" name="AutoShape 4"/>
          <p:cNvSpPr/>
          <p:nvPr/>
        </p:nvSpPr>
        <p:spPr bwMode="auto">
          <a:xfrm>
            <a:off x="2717904" y="2143126"/>
            <a:ext cx="1812823" cy="2043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22" name="AutoShape 6"/>
          <p:cNvSpPr/>
          <p:nvPr/>
        </p:nvSpPr>
        <p:spPr bwMode="auto">
          <a:xfrm>
            <a:off x="1241609" y="4186238"/>
            <a:ext cx="1501692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23" name="AutoShape 7"/>
          <p:cNvSpPr/>
          <p:nvPr/>
        </p:nvSpPr>
        <p:spPr bwMode="auto">
          <a:xfrm>
            <a:off x="4527554" y="4186238"/>
            <a:ext cx="1539790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24" name="AutoShape 8"/>
          <p:cNvSpPr/>
          <p:nvPr/>
        </p:nvSpPr>
        <p:spPr bwMode="auto">
          <a:xfrm>
            <a:off x="6060993" y="4186239"/>
            <a:ext cx="1816000" cy="85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25" name="AutoShape 9"/>
          <p:cNvSpPr/>
          <p:nvPr/>
        </p:nvSpPr>
        <p:spPr bwMode="auto">
          <a:xfrm>
            <a:off x="2867119" y="3271838"/>
            <a:ext cx="1547728" cy="50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6" name="AutoShape 10"/>
          <p:cNvSpPr/>
          <p:nvPr/>
        </p:nvSpPr>
        <p:spPr bwMode="auto">
          <a:xfrm>
            <a:off x="2838546" y="3119438"/>
            <a:ext cx="1509630" cy="127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700" dirty="0">
                <a:solidFill>
                  <a:srgbClr val="FFFFFF"/>
                </a:solidFill>
                <a:latin typeface="Verdana" panose="020B0604030504040204" charset="0"/>
                <a:cs typeface="Verdana" panose="020B0604030504040204" charset="0"/>
                <a:sym typeface="Verdana" panose="020B0604030504040204" charset="0"/>
              </a:rPr>
              <a:t>SUBTITLE OF THIS ARTICLE</a:t>
            </a: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27" name="AutoShape 11"/>
          <p:cNvSpPr/>
          <p:nvPr/>
        </p:nvSpPr>
        <p:spPr bwMode="auto">
          <a:xfrm>
            <a:off x="6213385" y="3271838"/>
            <a:ext cx="1549315" cy="50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8" name="AutoShape 12"/>
          <p:cNvSpPr/>
          <p:nvPr/>
        </p:nvSpPr>
        <p:spPr bwMode="auto">
          <a:xfrm>
            <a:off x="6186399" y="3119438"/>
            <a:ext cx="1509629" cy="127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700" dirty="0">
                <a:solidFill>
                  <a:srgbClr val="FFFFFF"/>
                </a:solidFill>
                <a:latin typeface="Verdana" panose="020B0604030504040204" charset="0"/>
                <a:cs typeface="Verdana" panose="020B0604030504040204" charset="0"/>
                <a:sym typeface="Verdana" panose="020B0604030504040204" charset="0"/>
              </a:rPr>
              <a:t>SUBTITLE OF THIS ARTICLE</a:t>
            </a:r>
            <a:endParaRPr lang="es-ES" sz="1900" dirty="0">
              <a:cs typeface="Calibri" panose="020F0502020204030204" pitchFamily="34" charset="0"/>
            </a:endParaRPr>
          </a:p>
        </p:txBody>
      </p:sp>
      <p:sp>
        <p:nvSpPr>
          <p:cNvPr id="34832" name="AutoShape 16"/>
          <p:cNvSpPr/>
          <p:nvPr/>
        </p:nvSpPr>
        <p:spPr bwMode="auto">
          <a:xfrm>
            <a:off x="2838545" y="2870200"/>
            <a:ext cx="1221398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3" name="AutoShape 17"/>
          <p:cNvSpPr/>
          <p:nvPr/>
        </p:nvSpPr>
        <p:spPr bwMode="auto">
          <a:xfrm>
            <a:off x="6186399" y="2870200"/>
            <a:ext cx="1221398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03" y="3353421"/>
            <a:ext cx="9142997" cy="1789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42962" y="3244167"/>
            <a:ext cx="218493" cy="2185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473549" y="3244167"/>
            <a:ext cx="218493" cy="2185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007884" y="3244167"/>
            <a:ext cx="218493" cy="2185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671240" y="1112972"/>
            <a:ext cx="7590524" cy="2150728"/>
            <a:chOff x="894415" y="1483855"/>
            <a:chExt cx="10121809" cy="286779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/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3561" tIns="53561" rIns="53561" bIns="53561" anchor="ctr"/>
            <a:lstStyle/>
            <a:p>
              <a:pPr algn="just" defTabSz="342900">
                <a:lnSpc>
                  <a:spcPct val="120000"/>
                </a:lnSpc>
                <a:defRPr/>
              </a:pPr>
              <a:endParaRPr lang="es-ES" sz="7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3" y="3194346"/>
              <a:ext cx="1194018" cy="11573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11573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11573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533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89" y="1629880"/>
              <a:ext cx="651856" cy="533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119214" y="3928149"/>
            <a:ext cx="1865279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37355" y="3745230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204366" y="3928149"/>
            <a:ext cx="1865279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652665" y="3928149"/>
            <a:ext cx="1865279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57501" y="3745230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602631" y="3745230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1" y="2096670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工作体会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057378" y="4108005"/>
            <a:ext cx="707452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057378" y="4208318"/>
            <a:ext cx="7074523" cy="221599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1863273" y="1617325"/>
            <a:ext cx="1009284" cy="528640"/>
            <a:chOff x="1189440" y="1763932"/>
            <a:chExt cx="2548167" cy="790807"/>
          </a:xfrm>
        </p:grpSpPr>
        <p:sp>
          <p:nvSpPr>
            <p:cNvPr id="7" name="TextBox 6"/>
            <p:cNvSpPr txBox="1"/>
            <p:nvPr/>
          </p:nvSpPr>
          <p:spPr>
            <a:xfrm>
              <a:off x="1471205" y="1763932"/>
              <a:ext cx="2266402" cy="27624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891747"/>
              <a:ext cx="2508688" cy="662992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"/>
          <p:cNvGrpSpPr/>
          <p:nvPr/>
        </p:nvGrpSpPr>
        <p:grpSpPr>
          <a:xfrm>
            <a:off x="1863274" y="2640675"/>
            <a:ext cx="990948" cy="526055"/>
            <a:chOff x="1196252" y="1777693"/>
            <a:chExt cx="2501876" cy="786939"/>
          </a:xfrm>
        </p:grpSpPr>
        <p:sp>
          <p:nvSpPr>
            <p:cNvPr id="10" name="TextBox 9"/>
            <p:cNvSpPr txBox="1"/>
            <p:nvPr/>
          </p:nvSpPr>
          <p:spPr>
            <a:xfrm>
              <a:off x="1428378" y="1777693"/>
              <a:ext cx="2266405" cy="27624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01641"/>
              <a:ext cx="2501876" cy="662991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6817383" y="2079869"/>
            <a:ext cx="995070" cy="697864"/>
            <a:chOff x="189551" y="1653832"/>
            <a:chExt cx="1954057" cy="1043952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53832"/>
              <a:ext cx="1762812" cy="27624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6" y="1869045"/>
              <a:ext cx="1828902" cy="828739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8"/>
          <p:cNvGrpSpPr/>
          <p:nvPr/>
        </p:nvGrpSpPr>
        <p:grpSpPr>
          <a:xfrm>
            <a:off x="6865528" y="3093287"/>
            <a:ext cx="946924" cy="684413"/>
            <a:chOff x="256449" y="1653834"/>
            <a:chExt cx="1859513" cy="1023828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53834"/>
              <a:ext cx="1762814" cy="27624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48925"/>
              <a:ext cx="1801255" cy="82873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7714003" y="1531581"/>
            <a:ext cx="357995" cy="36601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7"/>
          <p:cNvGrpSpPr/>
          <p:nvPr/>
        </p:nvGrpSpPr>
        <p:grpSpPr>
          <a:xfrm>
            <a:off x="0" y="1442121"/>
            <a:ext cx="7667966" cy="2516496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4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7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3315" y="1655373"/>
                  <a:ext cx="1342939" cy="276247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000" b="1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26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6429" y="4667245"/>
                  <a:ext cx="1342939" cy="27624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/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/>
              <a:lstStyle/>
              <a:p>
                <a:pPr algn="ctr">
                  <a:lnSpc>
                    <a:spcPct val="120000"/>
                  </a:lnSpc>
                </a:pP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2015" y="1632205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5990" y="4664705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0164" y="3149249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2514" y="3897221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3088464" y="1412069"/>
            <a:ext cx="485072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828507" y="2282062"/>
            <a:ext cx="4110679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052854" y="3152056"/>
            <a:ext cx="588633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088464" y="4022050"/>
            <a:ext cx="485072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2322870" y="1281884"/>
            <a:ext cx="1237566" cy="1157384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dirty="0">
                <a:latin typeface="HelveticaNeueLT Pro 35 Th" pitchFamily="34" charset="0"/>
              </a:rPr>
              <a:t>20%</a:t>
            </a:r>
            <a:endParaRPr lang="zh-CN" altLang="en-US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2165334" y="2571751"/>
            <a:ext cx="1503108" cy="1464289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dirty="0">
                <a:latin typeface="HelveticaNeueLT Pro 35 Th" pitchFamily="34" charset="0"/>
              </a:rPr>
              <a:t>35%</a:t>
            </a:r>
            <a:endParaRPr lang="zh-CN" altLang="en-US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925761" y="1572695"/>
            <a:ext cx="1887623" cy="1838874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sz="2400" dirty="0">
                <a:latin typeface="HelveticaNeueLT Pro 35 Th" pitchFamily="34" charset="0"/>
              </a:rPr>
              <a:t>55%</a:t>
            </a:r>
            <a:endParaRPr lang="zh-CN" altLang="en-US" sz="2400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3011091" y="2046318"/>
            <a:ext cx="1010690" cy="94520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sz="1500" dirty="0">
                <a:latin typeface="HelveticaNeueLT Pro 35 Th" pitchFamily="34" charset="0"/>
              </a:rPr>
              <a:t>10%</a:t>
            </a:r>
            <a:endParaRPr lang="zh-CN" altLang="en-US" sz="1500" dirty="0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05221" y="1207848"/>
            <a:ext cx="3629476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52956" y="2079734"/>
            <a:ext cx="3552993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52957" y="2951619"/>
            <a:ext cx="3642591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05221" y="3803045"/>
            <a:ext cx="3578271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/>
        </p:nvGraphicFramePr>
        <p:xfrm>
          <a:off x="1193454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1653915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64841" y="2817634"/>
            <a:ext cx="2821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36" name="Chart 35"/>
          <p:cNvGraphicFramePr/>
          <p:nvPr/>
        </p:nvGraphicFramePr>
        <p:xfrm>
          <a:off x="2958830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419291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US" sz="1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34628" y="2817634"/>
            <a:ext cx="2821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US" sz="1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43" name="Chart 42"/>
          <p:cNvGraphicFramePr/>
          <p:nvPr/>
        </p:nvGraphicFramePr>
        <p:xfrm>
          <a:off x="4707470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5167930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1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04412" y="2840066"/>
            <a:ext cx="282130" cy="1676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lang="en-US" sz="1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54" name="Chart 53"/>
          <p:cNvGraphicFramePr/>
          <p:nvPr/>
        </p:nvGraphicFramePr>
        <p:xfrm>
          <a:off x="6476921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6937381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US" sz="10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059774" y="2840066"/>
            <a:ext cx="310983" cy="1676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sz="10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1288571" y="3227614"/>
            <a:ext cx="2911522" cy="513582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2"/>
          <p:cNvGrpSpPr/>
          <p:nvPr/>
        </p:nvGrpSpPr>
        <p:grpSpPr>
          <a:xfrm>
            <a:off x="1288571" y="3792081"/>
            <a:ext cx="2911522" cy="513582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5"/>
          <p:cNvGrpSpPr/>
          <p:nvPr/>
        </p:nvGrpSpPr>
        <p:grpSpPr>
          <a:xfrm>
            <a:off x="4969026" y="3224866"/>
            <a:ext cx="2911522" cy="513582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502900" y="3270466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02900" y="3838443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83355" y="3266465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52"/>
          <p:cNvGrpSpPr/>
          <p:nvPr/>
        </p:nvGrpSpPr>
        <p:grpSpPr>
          <a:xfrm>
            <a:off x="4969026" y="3787350"/>
            <a:ext cx="2911522" cy="513582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183355" y="3828949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原创设计师QQ598969553            _1"/>
          <p:cNvSpPr/>
          <p:nvPr/>
        </p:nvSpPr>
        <p:spPr>
          <a:xfrm>
            <a:off x="1180420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7" name="原创设计师QQ598969553            _2"/>
          <p:cNvSpPr/>
          <p:nvPr/>
        </p:nvSpPr>
        <p:spPr>
          <a:xfrm>
            <a:off x="1180420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8" name="原创设计师QQ598969553            _3"/>
          <p:cNvSpPr/>
          <p:nvPr/>
        </p:nvSpPr>
        <p:spPr>
          <a:xfrm>
            <a:off x="2670712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9" name="原创设计师QQ598969553            _4"/>
          <p:cNvSpPr/>
          <p:nvPr/>
        </p:nvSpPr>
        <p:spPr>
          <a:xfrm>
            <a:off x="2670712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50" name="原创设计师QQ598969553            _5"/>
          <p:cNvSpPr/>
          <p:nvPr/>
        </p:nvSpPr>
        <p:spPr>
          <a:xfrm>
            <a:off x="4161005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1" name="原创设计师QQ598969553            _6"/>
          <p:cNvSpPr/>
          <p:nvPr/>
        </p:nvSpPr>
        <p:spPr>
          <a:xfrm>
            <a:off x="4161005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52" name="原创设计师QQ598969553            _7"/>
          <p:cNvSpPr/>
          <p:nvPr/>
        </p:nvSpPr>
        <p:spPr>
          <a:xfrm>
            <a:off x="5651297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3" name="原创设计师QQ598969553            _8"/>
          <p:cNvSpPr/>
          <p:nvPr/>
        </p:nvSpPr>
        <p:spPr>
          <a:xfrm>
            <a:off x="5651297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54" name="原创设计师QQ598969553            _9"/>
          <p:cNvSpPr/>
          <p:nvPr/>
        </p:nvSpPr>
        <p:spPr>
          <a:xfrm>
            <a:off x="7141588" y="1053913"/>
            <a:ext cx="1318842" cy="13245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5" name="原创设计师QQ598969553            _10"/>
          <p:cNvSpPr/>
          <p:nvPr/>
        </p:nvSpPr>
        <p:spPr>
          <a:xfrm>
            <a:off x="7141588" y="2378446"/>
            <a:ext cx="1318842" cy="794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grpSp>
        <p:nvGrpSpPr>
          <p:cNvPr id="2" name="原创设计师QQ598969553            _11"/>
          <p:cNvGrpSpPr/>
          <p:nvPr/>
        </p:nvGrpSpPr>
        <p:grpSpPr>
          <a:xfrm>
            <a:off x="1602645" y="1212856"/>
            <a:ext cx="474396" cy="612440"/>
            <a:chOff x="3095876" y="2479873"/>
            <a:chExt cx="366231" cy="470769"/>
          </a:xfrm>
        </p:grpSpPr>
        <p:sp>
          <p:nvSpPr>
            <p:cNvPr id="57" name="Freeform 108"/>
            <p:cNvSpPr/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1" name="原创设计师QQ598969553            _12"/>
          <p:cNvSpPr>
            <a:spLocks noEditPoints="1"/>
          </p:cNvSpPr>
          <p:nvPr/>
        </p:nvSpPr>
        <p:spPr bwMode="auto">
          <a:xfrm flipH="1">
            <a:off x="3003601" y="1247202"/>
            <a:ext cx="653068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7076" tIns="33538" rIns="67076" bIns="33538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560">
              <a:defRPr/>
            </a:pPr>
            <a:endParaRPr lang="zh-CN" altLang="en-US" sz="12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3" name="原创设计师QQ598969553            _13"/>
          <p:cNvGrpSpPr/>
          <p:nvPr/>
        </p:nvGrpSpPr>
        <p:grpSpPr>
          <a:xfrm>
            <a:off x="4616584" y="1221124"/>
            <a:ext cx="407684" cy="595906"/>
            <a:chOff x="5690315" y="3674507"/>
            <a:chExt cx="314729" cy="458061"/>
          </a:xfrm>
        </p:grpSpPr>
        <p:sp>
          <p:nvSpPr>
            <p:cNvPr id="63" name="Freeform 36"/>
            <p:cNvSpPr/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5" name="原创设计师QQ598969553            _14"/>
          <p:cNvSpPr/>
          <p:nvPr/>
        </p:nvSpPr>
        <p:spPr bwMode="auto">
          <a:xfrm flipH="1">
            <a:off x="5971851" y="1305880"/>
            <a:ext cx="677737" cy="426394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7076" tIns="33538" rIns="67076" bIns="33538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560">
              <a:defRPr/>
            </a:pPr>
            <a:endParaRPr lang="zh-CN" altLang="en-US" sz="12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" name="原创设计师QQ598969553            _15"/>
          <p:cNvGrpSpPr/>
          <p:nvPr/>
        </p:nvGrpSpPr>
        <p:grpSpPr>
          <a:xfrm>
            <a:off x="7512129" y="1246550"/>
            <a:ext cx="577765" cy="545054"/>
            <a:chOff x="1784487" y="2486066"/>
            <a:chExt cx="446032" cy="4189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Freeform 68"/>
            <p:cNvSpPr/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8" name="Freeform 69"/>
            <p:cNvSpPr/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9" name="Freeform 70"/>
            <p:cNvSpPr/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0" name="Freeform 71"/>
            <p:cNvSpPr/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1" name="Freeform 72"/>
            <p:cNvSpPr/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560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原创设计师QQ598969553            _16"/>
          <p:cNvGrpSpPr/>
          <p:nvPr/>
        </p:nvGrpSpPr>
        <p:grpSpPr>
          <a:xfrm>
            <a:off x="1760713" y="2007576"/>
            <a:ext cx="6119428" cy="158943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</p:grpSp>
      <p:sp>
        <p:nvSpPr>
          <p:cNvPr id="80" name="原创设计师QQ598969553            _17"/>
          <p:cNvSpPr/>
          <p:nvPr/>
        </p:nvSpPr>
        <p:spPr>
          <a:xfrm flipV="1">
            <a:off x="1748052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1" name="原创设计师QQ598969553            _18"/>
          <p:cNvSpPr/>
          <p:nvPr/>
        </p:nvSpPr>
        <p:spPr>
          <a:xfrm flipV="1">
            <a:off x="3238344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2" name="原创设计师QQ598969553            _19"/>
          <p:cNvSpPr/>
          <p:nvPr/>
        </p:nvSpPr>
        <p:spPr>
          <a:xfrm flipV="1">
            <a:off x="4728636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3" name="原创设计师QQ598969553            _20"/>
          <p:cNvSpPr/>
          <p:nvPr/>
        </p:nvSpPr>
        <p:spPr>
          <a:xfrm flipV="1">
            <a:off x="6218927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4" name="原创设计师QQ598969553            _21"/>
          <p:cNvSpPr/>
          <p:nvPr/>
        </p:nvSpPr>
        <p:spPr>
          <a:xfrm flipV="1">
            <a:off x="7709220" y="3173164"/>
            <a:ext cx="183583" cy="15894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5" name="原创设计师QQ598969553            _22"/>
          <p:cNvSpPr txBox="1"/>
          <p:nvPr/>
        </p:nvSpPr>
        <p:spPr>
          <a:xfrm>
            <a:off x="1361735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原创设计师QQ598969553            _23"/>
          <p:cNvSpPr txBox="1"/>
          <p:nvPr/>
        </p:nvSpPr>
        <p:spPr>
          <a:xfrm>
            <a:off x="2852027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原创设计师QQ598969553            _24"/>
          <p:cNvSpPr txBox="1"/>
          <p:nvPr/>
        </p:nvSpPr>
        <p:spPr>
          <a:xfrm>
            <a:off x="4342320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原创设计师QQ598969553            _25"/>
          <p:cNvSpPr txBox="1"/>
          <p:nvPr/>
        </p:nvSpPr>
        <p:spPr>
          <a:xfrm>
            <a:off x="5832612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原创设计师QQ598969553            _26"/>
          <p:cNvSpPr txBox="1"/>
          <p:nvPr/>
        </p:nvSpPr>
        <p:spPr>
          <a:xfrm>
            <a:off x="7322902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原创设计师QQ598969553            _27"/>
          <p:cNvSpPr/>
          <p:nvPr/>
        </p:nvSpPr>
        <p:spPr>
          <a:xfrm>
            <a:off x="1180422" y="3808940"/>
            <a:ext cx="7280011" cy="433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831099" y="13276099"/>
            <a:ext cx="1481804" cy="383183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0" y="2096670"/>
            <a:ext cx="303798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工作规划和展望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9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30"/>
          <p:cNvSpPr txBox="1"/>
          <p:nvPr/>
        </p:nvSpPr>
        <p:spPr>
          <a:xfrm>
            <a:off x="870638" y="2248586"/>
            <a:ext cx="1712286" cy="218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前期预防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3873437" y="1171488"/>
            <a:ext cx="1397126" cy="218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现场勘查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30"/>
          <p:cNvSpPr txBox="1"/>
          <p:nvPr/>
        </p:nvSpPr>
        <p:spPr>
          <a:xfrm>
            <a:off x="6716963" y="2248586"/>
            <a:ext cx="1397126" cy="218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人员就位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29"/>
          <p:cNvSpPr txBox="1"/>
          <p:nvPr/>
        </p:nvSpPr>
        <p:spPr>
          <a:xfrm>
            <a:off x="518110" y="2667797"/>
            <a:ext cx="2417347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点击输入简要文字内容，概括精炼言简意赅的说明分项内容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29"/>
          <p:cNvSpPr txBox="1"/>
          <p:nvPr/>
        </p:nvSpPr>
        <p:spPr>
          <a:xfrm>
            <a:off x="3133725" y="1590700"/>
            <a:ext cx="287655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点击输入简要文字内容，概括精炼言简意赅的说明分项内容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29"/>
          <p:cNvSpPr txBox="1"/>
          <p:nvPr/>
        </p:nvSpPr>
        <p:spPr>
          <a:xfrm>
            <a:off x="6208547" y="2667798"/>
            <a:ext cx="241396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点击输入简要文字内容，概括精炼言简意赅的说明分项内容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30"/>
          <p:cNvSpPr txBox="1"/>
          <p:nvPr/>
        </p:nvSpPr>
        <p:spPr>
          <a:xfrm>
            <a:off x="2398859" y="3950369"/>
            <a:ext cx="171228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未雨绸缪</a:t>
            </a:r>
            <a:endParaRPr lang="zh-CN" altLang="en-US" sz="3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30"/>
          <p:cNvSpPr txBox="1"/>
          <p:nvPr/>
        </p:nvSpPr>
        <p:spPr>
          <a:xfrm>
            <a:off x="4940551" y="3950369"/>
            <a:ext cx="171228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安全第一</a:t>
            </a:r>
            <a:endParaRPr lang="zh-CN" altLang="en-US" sz="3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58"/>
          <p:cNvGrpSpPr/>
          <p:nvPr/>
        </p:nvGrpSpPr>
        <p:grpSpPr>
          <a:xfrm>
            <a:off x="3082529" y="2247714"/>
            <a:ext cx="2978944" cy="2800552"/>
            <a:chOff x="4110038" y="3028978"/>
            <a:chExt cx="3971925" cy="3734069"/>
          </a:xfrm>
        </p:grpSpPr>
        <p:sp>
          <p:nvSpPr>
            <p:cNvPr id="9" name="Freeform 5"/>
            <p:cNvSpPr/>
            <p:nvPr/>
          </p:nvSpPr>
          <p:spPr bwMode="auto">
            <a:xfrm>
              <a:off x="4110038" y="3236941"/>
              <a:ext cx="1985963" cy="1584325"/>
            </a:xfrm>
            <a:custGeom>
              <a:avLst/>
              <a:gdLst>
                <a:gd name="T0" fmla="*/ 211 w 429"/>
                <a:gd name="T1" fmla="*/ 335 h 342"/>
                <a:gd name="T2" fmla="*/ 429 w 429"/>
                <a:gd name="T3" fmla="*/ 0 h 342"/>
                <a:gd name="T4" fmla="*/ 429 w 429"/>
                <a:gd name="T5" fmla="*/ 0 h 342"/>
                <a:gd name="T6" fmla="*/ 3 w 429"/>
                <a:gd name="T7" fmla="*/ 297 h 342"/>
                <a:gd name="T8" fmla="*/ 26 w 429"/>
                <a:gd name="T9" fmla="*/ 318 h 342"/>
                <a:gd name="T10" fmla="*/ 209 w 429"/>
                <a:gd name="T11" fmla="*/ 339 h 342"/>
                <a:gd name="T12" fmla="*/ 214 w 429"/>
                <a:gd name="T13" fmla="*/ 342 h 342"/>
                <a:gd name="T14" fmla="*/ 211 w 429"/>
                <a:gd name="T15" fmla="*/ 33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42">
                  <a:moveTo>
                    <a:pt x="211" y="335"/>
                  </a:moveTo>
                  <a:cubicBezTo>
                    <a:pt x="242" y="135"/>
                    <a:pt x="329" y="0"/>
                    <a:pt x="429" y="0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236" y="0"/>
                    <a:pt x="65" y="119"/>
                    <a:pt x="3" y="297"/>
                  </a:cubicBezTo>
                  <a:cubicBezTo>
                    <a:pt x="0" y="306"/>
                    <a:pt x="8" y="324"/>
                    <a:pt x="26" y="318"/>
                  </a:cubicBezTo>
                  <a:cubicBezTo>
                    <a:pt x="87" y="298"/>
                    <a:pt x="164" y="301"/>
                    <a:pt x="209" y="339"/>
                  </a:cubicBezTo>
                  <a:cubicBezTo>
                    <a:pt x="210" y="341"/>
                    <a:pt x="212" y="341"/>
                    <a:pt x="214" y="342"/>
                  </a:cubicBezTo>
                  <a:cubicBezTo>
                    <a:pt x="212" y="340"/>
                    <a:pt x="211" y="338"/>
                    <a:pt x="211" y="3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6096000" y="3236941"/>
              <a:ext cx="1985963" cy="1589088"/>
            </a:xfrm>
            <a:custGeom>
              <a:avLst/>
              <a:gdLst>
                <a:gd name="T0" fmla="*/ 425 w 429"/>
                <a:gd name="T1" fmla="*/ 297 h 343"/>
                <a:gd name="T2" fmla="*/ 0 w 429"/>
                <a:gd name="T3" fmla="*/ 0 h 343"/>
                <a:gd name="T4" fmla="*/ 217 w 429"/>
                <a:gd name="T5" fmla="*/ 335 h 343"/>
                <a:gd name="T6" fmla="*/ 212 w 429"/>
                <a:gd name="T7" fmla="*/ 343 h 343"/>
                <a:gd name="T8" fmla="*/ 220 w 429"/>
                <a:gd name="T9" fmla="*/ 338 h 343"/>
                <a:gd name="T10" fmla="*/ 403 w 429"/>
                <a:gd name="T11" fmla="*/ 318 h 343"/>
                <a:gd name="T12" fmla="*/ 425 w 429"/>
                <a:gd name="T13" fmla="*/ 29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343">
                  <a:moveTo>
                    <a:pt x="425" y="297"/>
                  </a:moveTo>
                  <a:cubicBezTo>
                    <a:pt x="362" y="119"/>
                    <a:pt x="192" y="0"/>
                    <a:pt x="0" y="0"/>
                  </a:cubicBezTo>
                  <a:cubicBezTo>
                    <a:pt x="99" y="0"/>
                    <a:pt x="187" y="135"/>
                    <a:pt x="217" y="335"/>
                  </a:cubicBezTo>
                  <a:cubicBezTo>
                    <a:pt x="217" y="339"/>
                    <a:pt x="215" y="341"/>
                    <a:pt x="212" y="343"/>
                  </a:cubicBezTo>
                  <a:cubicBezTo>
                    <a:pt x="215" y="342"/>
                    <a:pt x="217" y="341"/>
                    <a:pt x="220" y="338"/>
                  </a:cubicBezTo>
                  <a:cubicBezTo>
                    <a:pt x="276" y="290"/>
                    <a:pt x="377" y="308"/>
                    <a:pt x="403" y="318"/>
                  </a:cubicBezTo>
                  <a:cubicBezTo>
                    <a:pt x="417" y="323"/>
                    <a:pt x="429" y="308"/>
                    <a:pt x="425" y="2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5151438" y="3236941"/>
              <a:ext cx="1906588" cy="1593850"/>
            </a:xfrm>
            <a:custGeom>
              <a:avLst/>
              <a:gdLst>
                <a:gd name="T0" fmla="*/ 404 w 412"/>
                <a:gd name="T1" fmla="*/ 337 h 344"/>
                <a:gd name="T2" fmla="*/ 204 w 412"/>
                <a:gd name="T3" fmla="*/ 0 h 344"/>
                <a:gd name="T4" fmla="*/ 204 w 412"/>
                <a:gd name="T5" fmla="*/ 0 h 344"/>
                <a:gd name="T6" fmla="*/ 3 w 412"/>
                <a:gd name="T7" fmla="*/ 338 h 344"/>
                <a:gd name="T8" fmla="*/ 0 w 412"/>
                <a:gd name="T9" fmla="*/ 342 h 344"/>
                <a:gd name="T10" fmla="*/ 7 w 412"/>
                <a:gd name="T11" fmla="*/ 340 h 344"/>
                <a:gd name="T12" fmla="*/ 399 w 412"/>
                <a:gd name="T13" fmla="*/ 340 h 344"/>
                <a:gd name="T14" fmla="*/ 412 w 412"/>
                <a:gd name="T15" fmla="*/ 344 h 344"/>
                <a:gd name="T16" fmla="*/ 404 w 412"/>
                <a:gd name="T17" fmla="*/ 33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2" h="344">
                  <a:moveTo>
                    <a:pt x="404" y="337"/>
                  </a:moveTo>
                  <a:cubicBezTo>
                    <a:pt x="375" y="145"/>
                    <a:pt x="295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12" y="0"/>
                    <a:pt x="32" y="146"/>
                    <a:pt x="3" y="338"/>
                  </a:cubicBezTo>
                  <a:cubicBezTo>
                    <a:pt x="3" y="340"/>
                    <a:pt x="1" y="341"/>
                    <a:pt x="0" y="342"/>
                  </a:cubicBezTo>
                  <a:cubicBezTo>
                    <a:pt x="3" y="342"/>
                    <a:pt x="5" y="341"/>
                    <a:pt x="7" y="340"/>
                  </a:cubicBezTo>
                  <a:cubicBezTo>
                    <a:pt x="86" y="291"/>
                    <a:pt x="330" y="297"/>
                    <a:pt x="399" y="340"/>
                  </a:cubicBezTo>
                  <a:cubicBezTo>
                    <a:pt x="404" y="343"/>
                    <a:pt x="408" y="344"/>
                    <a:pt x="412" y="344"/>
                  </a:cubicBezTo>
                  <a:cubicBezTo>
                    <a:pt x="408" y="344"/>
                    <a:pt x="405" y="341"/>
                    <a:pt x="404" y="3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6003925" y="3028978"/>
              <a:ext cx="184150" cy="166688"/>
            </a:xfrm>
            <a:custGeom>
              <a:avLst/>
              <a:gdLst>
                <a:gd name="T0" fmla="*/ 20 w 40"/>
                <a:gd name="T1" fmla="*/ 0 h 36"/>
                <a:gd name="T2" fmla="*/ 0 w 40"/>
                <a:gd name="T3" fmla="*/ 20 h 36"/>
                <a:gd name="T4" fmla="*/ 0 w 40"/>
                <a:gd name="T5" fmla="*/ 36 h 36"/>
                <a:gd name="T6" fmla="*/ 20 w 40"/>
                <a:gd name="T7" fmla="*/ 35 h 36"/>
                <a:gd name="T8" fmla="*/ 40 w 40"/>
                <a:gd name="T9" fmla="*/ 36 h 36"/>
                <a:gd name="T10" fmla="*/ 40 w 40"/>
                <a:gd name="T11" fmla="*/ 20 h 36"/>
                <a:gd name="T12" fmla="*/ 20 w 4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6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6" y="36"/>
                    <a:pt x="13" y="35"/>
                    <a:pt x="20" y="35"/>
                  </a:cubicBezTo>
                  <a:cubicBezTo>
                    <a:pt x="26" y="35"/>
                    <a:pt x="33" y="36"/>
                    <a:pt x="40" y="36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 bwMode="auto">
            <a:xfrm>
              <a:off x="5378450" y="4692797"/>
              <a:ext cx="809625" cy="2070250"/>
            </a:xfrm>
            <a:custGeom>
              <a:avLst/>
              <a:gdLst>
                <a:gd name="connsiteX0" fmla="*/ 624568 w 809625"/>
                <a:gd name="connsiteY0" fmla="*/ 0 h 2070250"/>
                <a:gd name="connsiteX1" fmla="*/ 809625 w 809625"/>
                <a:gd name="connsiteY1" fmla="*/ 0 h 2070250"/>
                <a:gd name="connsiteX2" fmla="*/ 809625 w 809625"/>
                <a:gd name="connsiteY2" fmla="*/ 115894 h 2070250"/>
                <a:gd name="connsiteX3" fmla="*/ 809625 w 809625"/>
                <a:gd name="connsiteY3" fmla="*/ 176362 h 2070250"/>
                <a:gd name="connsiteX4" fmla="*/ 809625 w 809625"/>
                <a:gd name="connsiteY4" fmla="*/ 178560 h 2070250"/>
                <a:gd name="connsiteX5" fmla="*/ 809625 w 809625"/>
                <a:gd name="connsiteY5" fmla="*/ 193944 h 2070250"/>
                <a:gd name="connsiteX6" fmla="*/ 809625 w 809625"/>
                <a:gd name="connsiteY6" fmla="*/ 226356 h 2070250"/>
                <a:gd name="connsiteX7" fmla="*/ 809625 w 809625"/>
                <a:gd name="connsiteY7" fmla="*/ 235700 h 2070250"/>
                <a:gd name="connsiteX8" fmla="*/ 809625 w 809625"/>
                <a:gd name="connsiteY8" fmla="*/ 317015 h 2070250"/>
                <a:gd name="connsiteX9" fmla="*/ 809625 w 809625"/>
                <a:gd name="connsiteY9" fmla="*/ 391143 h 2070250"/>
                <a:gd name="connsiteX10" fmla="*/ 809625 w 809625"/>
                <a:gd name="connsiteY10" fmla="*/ 451074 h 2070250"/>
                <a:gd name="connsiteX11" fmla="*/ 809625 w 809625"/>
                <a:gd name="connsiteY11" fmla="*/ 542004 h 2070250"/>
                <a:gd name="connsiteX12" fmla="*/ 809625 w 809625"/>
                <a:gd name="connsiteY12" fmla="*/ 621120 h 2070250"/>
                <a:gd name="connsiteX13" fmla="*/ 809625 w 809625"/>
                <a:gd name="connsiteY13" fmla="*/ 651064 h 2070250"/>
                <a:gd name="connsiteX14" fmla="*/ 809625 w 809625"/>
                <a:gd name="connsiteY14" fmla="*/ 763951 h 2070250"/>
                <a:gd name="connsiteX15" fmla="*/ 809625 w 809625"/>
                <a:gd name="connsiteY15" fmla="*/ 779904 h 2070250"/>
                <a:gd name="connsiteX16" fmla="*/ 809625 w 809625"/>
                <a:gd name="connsiteY16" fmla="*/ 927153 h 2070250"/>
                <a:gd name="connsiteX17" fmla="*/ 809625 w 809625"/>
                <a:gd name="connsiteY17" fmla="*/ 930171 h 2070250"/>
                <a:gd name="connsiteX18" fmla="*/ 809625 w 809625"/>
                <a:gd name="connsiteY18" fmla="*/ 1074661 h 2070250"/>
                <a:gd name="connsiteX19" fmla="*/ 809625 w 809625"/>
                <a:gd name="connsiteY19" fmla="*/ 1103515 h 2070250"/>
                <a:gd name="connsiteX20" fmla="*/ 809625 w 809625"/>
                <a:gd name="connsiteY20" fmla="*/ 1301582 h 2070250"/>
                <a:gd name="connsiteX21" fmla="*/ 809625 w 809625"/>
                <a:gd name="connsiteY21" fmla="*/ 1306212 h 2070250"/>
                <a:gd name="connsiteX22" fmla="*/ 809625 w 809625"/>
                <a:gd name="connsiteY22" fmla="*/ 1672024 h 2070250"/>
                <a:gd name="connsiteX23" fmla="*/ 402499 w 809625"/>
                <a:gd name="connsiteY23" fmla="*/ 2070250 h 2070250"/>
                <a:gd name="connsiteX24" fmla="*/ 0 w 809625"/>
                <a:gd name="connsiteY24" fmla="*/ 1672024 h 2070250"/>
                <a:gd name="connsiteX25" fmla="*/ 0 w 809625"/>
                <a:gd name="connsiteY25" fmla="*/ 1565522 h 2070250"/>
                <a:gd name="connsiteX26" fmla="*/ 92528 w 809625"/>
                <a:gd name="connsiteY26" fmla="*/ 1472911 h 2070250"/>
                <a:gd name="connsiteX27" fmla="*/ 185057 w 809625"/>
                <a:gd name="connsiteY27" fmla="*/ 1565522 h 2070250"/>
                <a:gd name="connsiteX28" fmla="*/ 185057 w 809625"/>
                <a:gd name="connsiteY28" fmla="*/ 1672024 h 2070250"/>
                <a:gd name="connsiteX29" fmla="*/ 402499 w 809625"/>
                <a:gd name="connsiteY29" fmla="*/ 1885029 h 2070250"/>
                <a:gd name="connsiteX30" fmla="*/ 624568 w 809625"/>
                <a:gd name="connsiteY30" fmla="*/ 1672024 h 2070250"/>
                <a:gd name="connsiteX31" fmla="*/ 624568 w 809625"/>
                <a:gd name="connsiteY31" fmla="*/ 1246015 h 2070250"/>
                <a:gd name="connsiteX32" fmla="*/ 624568 w 809625"/>
                <a:gd name="connsiteY32" fmla="*/ 1074661 h 2070250"/>
                <a:gd name="connsiteX33" fmla="*/ 624568 w 809625"/>
                <a:gd name="connsiteY33" fmla="*/ 1069653 h 2070250"/>
                <a:gd name="connsiteX34" fmla="*/ 624568 w 809625"/>
                <a:gd name="connsiteY34" fmla="*/ 176362 h 207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09625" h="2070250">
                  <a:moveTo>
                    <a:pt x="624568" y="0"/>
                  </a:moveTo>
                  <a:cubicBezTo>
                    <a:pt x="684712" y="0"/>
                    <a:pt x="744855" y="0"/>
                    <a:pt x="809625" y="0"/>
                  </a:cubicBezTo>
                  <a:cubicBezTo>
                    <a:pt x="809625" y="0"/>
                    <a:pt x="809625" y="0"/>
                    <a:pt x="809625" y="115894"/>
                  </a:cubicBezTo>
                  <a:lnTo>
                    <a:pt x="809625" y="176362"/>
                  </a:lnTo>
                  <a:lnTo>
                    <a:pt x="809625" y="178560"/>
                  </a:lnTo>
                  <a:lnTo>
                    <a:pt x="809625" y="193944"/>
                  </a:lnTo>
                  <a:lnTo>
                    <a:pt x="809625" y="226356"/>
                  </a:lnTo>
                  <a:lnTo>
                    <a:pt x="809625" y="235700"/>
                  </a:lnTo>
                  <a:lnTo>
                    <a:pt x="809625" y="317015"/>
                  </a:lnTo>
                  <a:lnTo>
                    <a:pt x="809625" y="391143"/>
                  </a:lnTo>
                  <a:lnTo>
                    <a:pt x="809625" y="451074"/>
                  </a:lnTo>
                  <a:lnTo>
                    <a:pt x="809625" y="542004"/>
                  </a:lnTo>
                  <a:lnTo>
                    <a:pt x="809625" y="621120"/>
                  </a:lnTo>
                  <a:lnTo>
                    <a:pt x="809625" y="651064"/>
                  </a:lnTo>
                  <a:lnTo>
                    <a:pt x="809625" y="763951"/>
                  </a:lnTo>
                  <a:lnTo>
                    <a:pt x="809625" y="779904"/>
                  </a:lnTo>
                  <a:lnTo>
                    <a:pt x="809625" y="927153"/>
                  </a:lnTo>
                  <a:lnTo>
                    <a:pt x="809625" y="930171"/>
                  </a:lnTo>
                  <a:lnTo>
                    <a:pt x="809625" y="1074661"/>
                  </a:lnTo>
                  <a:lnTo>
                    <a:pt x="809625" y="1103515"/>
                  </a:lnTo>
                  <a:cubicBezTo>
                    <a:pt x="809625" y="1165325"/>
                    <a:pt x="809625" y="1231256"/>
                    <a:pt x="809625" y="1301582"/>
                  </a:cubicBezTo>
                  <a:cubicBezTo>
                    <a:pt x="809625" y="1306212"/>
                    <a:pt x="809625" y="1306212"/>
                    <a:pt x="809625" y="1306212"/>
                  </a:cubicBezTo>
                  <a:cubicBezTo>
                    <a:pt x="809625" y="1306212"/>
                    <a:pt x="809625" y="1306212"/>
                    <a:pt x="809625" y="1672024"/>
                  </a:cubicBezTo>
                  <a:cubicBezTo>
                    <a:pt x="809625" y="1894290"/>
                    <a:pt x="624568" y="2070250"/>
                    <a:pt x="402499" y="2070250"/>
                  </a:cubicBezTo>
                  <a:cubicBezTo>
                    <a:pt x="180430" y="2070250"/>
                    <a:pt x="0" y="1894290"/>
                    <a:pt x="0" y="1672024"/>
                  </a:cubicBezTo>
                  <a:cubicBezTo>
                    <a:pt x="0" y="1672024"/>
                    <a:pt x="0" y="1672024"/>
                    <a:pt x="0" y="1565522"/>
                  </a:cubicBezTo>
                  <a:cubicBezTo>
                    <a:pt x="0" y="1514586"/>
                    <a:pt x="41638" y="1472911"/>
                    <a:pt x="92528" y="1472911"/>
                  </a:cubicBezTo>
                  <a:cubicBezTo>
                    <a:pt x="143419" y="1472911"/>
                    <a:pt x="185057" y="1514586"/>
                    <a:pt x="185057" y="1565522"/>
                  </a:cubicBezTo>
                  <a:cubicBezTo>
                    <a:pt x="185057" y="1565522"/>
                    <a:pt x="185057" y="1565522"/>
                    <a:pt x="185057" y="1672024"/>
                  </a:cubicBezTo>
                  <a:cubicBezTo>
                    <a:pt x="185057" y="1792418"/>
                    <a:pt x="282212" y="1885029"/>
                    <a:pt x="402499" y="1885029"/>
                  </a:cubicBezTo>
                  <a:cubicBezTo>
                    <a:pt x="522786" y="1885029"/>
                    <a:pt x="624568" y="1792418"/>
                    <a:pt x="624568" y="1672024"/>
                  </a:cubicBezTo>
                  <a:cubicBezTo>
                    <a:pt x="624568" y="1672024"/>
                    <a:pt x="624568" y="1672024"/>
                    <a:pt x="624568" y="1246015"/>
                  </a:cubicBezTo>
                  <a:lnTo>
                    <a:pt x="624568" y="1074661"/>
                  </a:lnTo>
                  <a:lnTo>
                    <a:pt x="624568" y="1069653"/>
                  </a:lnTo>
                  <a:lnTo>
                    <a:pt x="624568" y="1763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H_Others_1"/>
          <p:cNvSpPr txBox="1"/>
          <p:nvPr>
            <p:custDataLst>
              <p:tags r:id="rId1"/>
            </p:custDataLst>
          </p:nvPr>
        </p:nvSpPr>
        <p:spPr>
          <a:xfrm>
            <a:off x="2339752" y="2067278"/>
            <a:ext cx="1141603" cy="6154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s_2"/>
          <p:cNvSpPr txBox="1"/>
          <p:nvPr>
            <p:custDataLst>
              <p:tags r:id="rId2"/>
            </p:custDataLst>
          </p:nvPr>
        </p:nvSpPr>
        <p:spPr>
          <a:xfrm>
            <a:off x="1907704" y="2695605"/>
            <a:ext cx="1872208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23"/>
          <p:cNvGrpSpPr/>
          <p:nvPr/>
        </p:nvGrpSpPr>
        <p:grpSpPr>
          <a:xfrm>
            <a:off x="3949256" y="1203598"/>
            <a:ext cx="3215826" cy="488307"/>
            <a:chOff x="4357092" y="1347614"/>
            <a:chExt cx="3215268" cy="488156"/>
          </a:xfrm>
        </p:grpSpPr>
        <p:sp>
          <p:nvSpPr>
            <p:cNvPr id="20" name="MH_SubTitle_1"/>
            <p:cNvSpPr txBox="1"/>
            <p:nvPr>
              <p:custDataLst>
                <p:tags r:id="rId3"/>
              </p:custDataLst>
            </p:nvPr>
          </p:nvSpPr>
          <p:spPr>
            <a:xfrm>
              <a:off x="5391574" y="1485928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工作回顾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组合 2"/>
            <p:cNvGrpSpPr/>
            <p:nvPr/>
          </p:nvGrpSpPr>
          <p:grpSpPr>
            <a:xfrm>
              <a:off x="4357092" y="1347614"/>
              <a:ext cx="802436" cy="488156"/>
              <a:chOff x="6127160" y="2096130"/>
              <a:chExt cx="1128426" cy="686432"/>
            </a:xfrm>
          </p:grpSpPr>
          <p:cxnSp>
            <p:nvCxnSpPr>
              <p:cNvPr id="22" name="MH_Other_1"/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6525624" y="2096130"/>
                <a:ext cx="729962" cy="686432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MH_Other_2"/>
              <p:cNvSpPr/>
              <p:nvPr>
                <p:custDataLst>
                  <p:tags r:id="rId5"/>
                </p:custDataLst>
              </p:nvPr>
            </p:nvSpPr>
            <p:spPr>
              <a:xfrm>
                <a:off x="6145577" y="2497943"/>
                <a:ext cx="532403" cy="242763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MH_Other_3"/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6127160" y="2108477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da-DK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949256" y="1947572"/>
            <a:ext cx="3215826" cy="488307"/>
            <a:chOff x="4357092" y="2091358"/>
            <a:chExt cx="3215268" cy="488156"/>
          </a:xfrm>
        </p:grpSpPr>
        <p:sp>
          <p:nvSpPr>
            <p:cNvPr id="26" name="MH_SubTitle_2"/>
            <p:cNvSpPr txBox="1"/>
            <p:nvPr>
              <p:custDataLst>
                <p:tags r:id="rId7"/>
              </p:custDataLst>
            </p:nvPr>
          </p:nvSpPr>
          <p:spPr>
            <a:xfrm>
              <a:off x="5391574" y="2229275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自我评价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7" name="组合 6"/>
            <p:cNvGrpSpPr/>
            <p:nvPr/>
          </p:nvGrpSpPr>
          <p:grpSpPr>
            <a:xfrm>
              <a:off x="4357092" y="2091358"/>
              <a:ext cx="802436" cy="488156"/>
              <a:chOff x="6127160" y="3142521"/>
              <a:chExt cx="1128426" cy="686432"/>
            </a:xfrm>
          </p:grpSpPr>
          <p:cxnSp>
            <p:nvCxnSpPr>
              <p:cNvPr id="28" name="MH_Other_4"/>
              <p:cNvCxnSpPr/>
              <p:nvPr>
                <p:custDataLst>
                  <p:tags r:id="rId8"/>
                </p:custDataLst>
              </p:nvPr>
            </p:nvCxnSpPr>
            <p:spPr>
              <a:xfrm flipH="1">
                <a:off x="6525624" y="3142521"/>
                <a:ext cx="729962" cy="686432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MH_Other_5"/>
              <p:cNvSpPr/>
              <p:nvPr>
                <p:custDataLst>
                  <p:tags r:id="rId9"/>
                </p:custDataLst>
              </p:nvPr>
            </p:nvSpPr>
            <p:spPr>
              <a:xfrm>
                <a:off x="6145577" y="3544334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MH_Other_6"/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127160" y="3154868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B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组合 25"/>
          <p:cNvGrpSpPr/>
          <p:nvPr/>
        </p:nvGrpSpPr>
        <p:grpSpPr>
          <a:xfrm>
            <a:off x="3949256" y="2691543"/>
            <a:ext cx="3215826" cy="488307"/>
            <a:chOff x="4357092" y="2835101"/>
            <a:chExt cx="3215268" cy="488156"/>
          </a:xfrm>
        </p:grpSpPr>
        <p:sp>
          <p:nvSpPr>
            <p:cNvPr id="34" name="MH_SubTitle_3"/>
            <p:cNvSpPr txBox="1"/>
            <p:nvPr>
              <p:custDataLst>
                <p:tags r:id="rId11"/>
              </p:custDataLst>
            </p:nvPr>
          </p:nvSpPr>
          <p:spPr>
            <a:xfrm>
              <a:off x="5391574" y="2972623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工作体会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5" name="组合 7"/>
            <p:cNvGrpSpPr/>
            <p:nvPr/>
          </p:nvGrpSpPr>
          <p:grpSpPr>
            <a:xfrm>
              <a:off x="4357092" y="2835101"/>
              <a:ext cx="802436" cy="488156"/>
              <a:chOff x="6127160" y="4187237"/>
              <a:chExt cx="1128426" cy="686432"/>
            </a:xfrm>
          </p:grpSpPr>
          <p:cxnSp>
            <p:nvCxnSpPr>
              <p:cNvPr id="36" name="MH_Other_7"/>
              <p:cNvCxnSpPr/>
              <p:nvPr>
                <p:custDataLst>
                  <p:tags r:id="rId12"/>
                </p:custDataLst>
              </p:nvPr>
            </p:nvCxnSpPr>
            <p:spPr>
              <a:xfrm flipH="1">
                <a:off x="6525624" y="4187237"/>
                <a:ext cx="729962" cy="68643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MH_Other_8"/>
              <p:cNvSpPr/>
              <p:nvPr>
                <p:custDataLst>
                  <p:tags r:id="rId13"/>
                </p:custDataLst>
              </p:nvPr>
            </p:nvSpPr>
            <p:spPr>
              <a:xfrm>
                <a:off x="6145577" y="458905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MH_Other_9"/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6127160" y="419958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C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9" name="组合 26"/>
          <p:cNvGrpSpPr/>
          <p:nvPr/>
        </p:nvGrpSpPr>
        <p:grpSpPr>
          <a:xfrm>
            <a:off x="3949256" y="3435519"/>
            <a:ext cx="3215826" cy="487116"/>
            <a:chOff x="4357092" y="3578845"/>
            <a:chExt cx="3215268" cy="486966"/>
          </a:xfrm>
        </p:grpSpPr>
        <p:sp>
          <p:nvSpPr>
            <p:cNvPr id="40" name="MH_SubTitle_4"/>
            <p:cNvSpPr txBox="1"/>
            <p:nvPr>
              <p:custDataLst>
                <p:tags r:id="rId15"/>
              </p:custDataLst>
            </p:nvPr>
          </p:nvSpPr>
          <p:spPr>
            <a:xfrm>
              <a:off x="5391574" y="3715970"/>
              <a:ext cx="2180786" cy="27691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工作规划和展望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1" name="组合 9"/>
            <p:cNvGrpSpPr/>
            <p:nvPr/>
          </p:nvGrpSpPr>
          <p:grpSpPr>
            <a:xfrm>
              <a:off x="4357092" y="3578845"/>
              <a:ext cx="802436" cy="486966"/>
              <a:chOff x="6127160" y="5233626"/>
              <a:chExt cx="1128426" cy="684758"/>
            </a:xfrm>
          </p:grpSpPr>
          <p:cxnSp>
            <p:nvCxnSpPr>
              <p:cNvPr id="42" name="MH_Other_10"/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MH_Other_11"/>
              <p:cNvSpPr/>
              <p:nvPr>
                <p:custDataLst>
                  <p:tags r:id="rId17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MH_Other_12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6127160" y="524597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Freeform 7"/>
          <p:cNvSpPr/>
          <p:nvPr/>
        </p:nvSpPr>
        <p:spPr bwMode="auto">
          <a:xfrm>
            <a:off x="-7685" y="4342110"/>
            <a:ext cx="9159372" cy="801390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33" tIns="45717" rIns="91433" bIns="45717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设计师QQ598969553      _1"/>
          <p:cNvSpPr>
            <a:spLocks noEditPoints="1"/>
          </p:cNvSpPr>
          <p:nvPr/>
        </p:nvSpPr>
        <p:spPr bwMode="auto">
          <a:xfrm>
            <a:off x="315913" y="2289176"/>
            <a:ext cx="609600" cy="609600"/>
          </a:xfrm>
          <a:custGeom>
            <a:avLst/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3" name="原创设计师QQ598969553      _2"/>
          <p:cNvSpPr>
            <a:spLocks noEditPoints="1"/>
          </p:cNvSpPr>
          <p:nvPr/>
        </p:nvSpPr>
        <p:spPr bwMode="auto">
          <a:xfrm>
            <a:off x="674689" y="1668463"/>
            <a:ext cx="614362" cy="614362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4" name="原创设计师QQ598969553      _3"/>
          <p:cNvGrpSpPr/>
          <p:nvPr/>
        </p:nvGrpSpPr>
        <p:grpSpPr>
          <a:xfrm>
            <a:off x="928836" y="2905503"/>
            <a:ext cx="500151" cy="501114"/>
            <a:chOff x="4427538" y="3192463"/>
            <a:chExt cx="823913" cy="825500"/>
          </a:xfrm>
          <a:solidFill>
            <a:schemeClr val="accent1"/>
          </a:solidFill>
        </p:grpSpPr>
        <p:sp>
          <p:nvSpPr>
            <p:cNvPr id="5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6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7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8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0" name="原创设计师QQ598969553      _4"/>
          <p:cNvSpPr>
            <a:spLocks noEditPoints="1"/>
          </p:cNvSpPr>
          <p:nvPr/>
        </p:nvSpPr>
        <p:spPr bwMode="auto">
          <a:xfrm>
            <a:off x="184150" y="2982914"/>
            <a:ext cx="622300" cy="619125"/>
          </a:xfrm>
          <a:custGeom>
            <a:avLst/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11" name="原创设计师QQ598969553      _5"/>
          <p:cNvGrpSpPr/>
          <p:nvPr/>
        </p:nvGrpSpPr>
        <p:grpSpPr>
          <a:xfrm>
            <a:off x="889326" y="4190088"/>
            <a:ext cx="621574" cy="623502"/>
            <a:chOff x="4362451" y="5308600"/>
            <a:chExt cx="1023938" cy="1027113"/>
          </a:xfrm>
          <a:solidFill>
            <a:schemeClr val="accent1"/>
          </a:solidFill>
        </p:grpSpPr>
        <p:sp>
          <p:nvSpPr>
            <p:cNvPr id="12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avLst/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" name="Freeform 30"/>
            <p:cNvSpPr/>
            <p:nvPr/>
          </p:nvSpPr>
          <p:spPr bwMode="auto">
            <a:xfrm>
              <a:off x="4822826" y="5618163"/>
              <a:ext cx="103188" cy="38100"/>
            </a:xfrm>
            <a:custGeom>
              <a:avLst/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4" name="原创设计师QQ598969553      _6"/>
          <p:cNvSpPr>
            <a:spLocks noEditPoints="1"/>
          </p:cNvSpPr>
          <p:nvPr/>
        </p:nvSpPr>
        <p:spPr bwMode="auto">
          <a:xfrm>
            <a:off x="1843088" y="2570163"/>
            <a:ext cx="488950" cy="488950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15" name="原创设计师QQ598969553      _7"/>
          <p:cNvGrpSpPr/>
          <p:nvPr/>
        </p:nvGrpSpPr>
        <p:grpSpPr>
          <a:xfrm>
            <a:off x="2215351" y="1345306"/>
            <a:ext cx="606155" cy="606155"/>
            <a:chOff x="6546851" y="622300"/>
            <a:chExt cx="998538" cy="998538"/>
          </a:xfrm>
          <a:solidFill>
            <a:schemeClr val="accent2"/>
          </a:solidFill>
        </p:grpSpPr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7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avLst/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18" name="原创设计师QQ598969553      _8"/>
          <p:cNvGrpSpPr/>
          <p:nvPr/>
        </p:nvGrpSpPr>
        <p:grpSpPr>
          <a:xfrm>
            <a:off x="2657679" y="4186233"/>
            <a:ext cx="614828" cy="614828"/>
            <a:chOff x="7275513" y="5302250"/>
            <a:chExt cx="1012825" cy="1012825"/>
          </a:xfrm>
          <a:solidFill>
            <a:schemeClr val="accent1"/>
          </a:solidFill>
        </p:grpSpPr>
        <p:sp>
          <p:nvSpPr>
            <p:cNvPr id="19" name="Freeform 34"/>
            <p:cNvSpPr/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20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21" name="原创设计师QQ598969553      _9"/>
          <p:cNvSpPr>
            <a:spLocks noEditPoints="1"/>
          </p:cNvSpPr>
          <p:nvPr/>
        </p:nvSpPr>
        <p:spPr bwMode="auto">
          <a:xfrm>
            <a:off x="3287714" y="2252663"/>
            <a:ext cx="623887" cy="620712"/>
          </a:xfrm>
          <a:custGeom>
            <a:avLst/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22" name="原创设计师QQ598969553      _10"/>
          <p:cNvGrpSpPr/>
          <p:nvPr/>
        </p:nvGrpSpPr>
        <p:grpSpPr>
          <a:xfrm>
            <a:off x="366048" y="3679338"/>
            <a:ext cx="615792" cy="614828"/>
            <a:chOff x="3500438" y="4467225"/>
            <a:chExt cx="1014413" cy="1012825"/>
          </a:xfrm>
          <a:solidFill>
            <a:schemeClr val="accent2"/>
          </a:solidFill>
        </p:grpSpPr>
        <p:sp>
          <p:nvSpPr>
            <p:cNvPr id="23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24" name="Freeform 38"/>
            <p:cNvSpPr/>
            <p:nvPr/>
          </p:nvSpPr>
          <p:spPr bwMode="auto">
            <a:xfrm>
              <a:off x="4119563" y="4845050"/>
              <a:ext cx="84138" cy="82550"/>
            </a:xfrm>
            <a:custGeom>
              <a:avLst/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25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26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27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28" name="原创设计师QQ598969553      _11"/>
          <p:cNvGrpSpPr/>
          <p:nvPr/>
        </p:nvGrpSpPr>
        <p:grpSpPr>
          <a:xfrm>
            <a:off x="1895408" y="3146423"/>
            <a:ext cx="415347" cy="418237"/>
            <a:chOff x="6019801" y="3589338"/>
            <a:chExt cx="684213" cy="688975"/>
          </a:xfrm>
          <a:solidFill>
            <a:schemeClr val="accent2"/>
          </a:solidFill>
        </p:grpSpPr>
        <p:sp>
          <p:nvSpPr>
            <p:cNvPr id="29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avLst/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30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avLst/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31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32" name="原创设计师QQ598969553      _12"/>
          <p:cNvSpPr>
            <a:spLocks noEditPoints="1"/>
          </p:cNvSpPr>
          <p:nvPr/>
        </p:nvSpPr>
        <p:spPr bwMode="auto">
          <a:xfrm>
            <a:off x="1389064" y="1347789"/>
            <a:ext cx="596900" cy="598487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33" name="原创设计师QQ598969553      _13"/>
          <p:cNvGrpSpPr/>
          <p:nvPr/>
        </p:nvGrpSpPr>
        <p:grpSpPr>
          <a:xfrm>
            <a:off x="3152047" y="3663918"/>
            <a:ext cx="616756" cy="616756"/>
            <a:chOff x="8089901" y="4441825"/>
            <a:chExt cx="1016000" cy="1016000"/>
          </a:xfrm>
          <a:solidFill>
            <a:schemeClr val="accent2"/>
          </a:solidFill>
        </p:grpSpPr>
        <p:sp>
          <p:nvSpPr>
            <p:cNvPr id="34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35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36" name="原创设计师QQ598969553      _14"/>
          <p:cNvGrpSpPr/>
          <p:nvPr/>
        </p:nvGrpSpPr>
        <p:grpSpPr>
          <a:xfrm>
            <a:off x="2561310" y="2295494"/>
            <a:ext cx="501114" cy="500151"/>
            <a:chOff x="7116763" y="2187575"/>
            <a:chExt cx="825500" cy="823913"/>
          </a:xfrm>
          <a:solidFill>
            <a:schemeClr val="accent2"/>
          </a:solidFill>
        </p:grpSpPr>
        <p:sp>
          <p:nvSpPr>
            <p:cNvPr id="37" name="Freeform 48"/>
            <p:cNvSpPr/>
            <p:nvPr/>
          </p:nvSpPr>
          <p:spPr bwMode="auto">
            <a:xfrm>
              <a:off x="7473951" y="2566988"/>
              <a:ext cx="71438" cy="98425"/>
            </a:xfrm>
            <a:custGeom>
              <a:avLst/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avLst/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39" name="原创设计师QQ598969553      _15"/>
          <p:cNvSpPr>
            <a:spLocks noEditPoints="1"/>
          </p:cNvSpPr>
          <p:nvPr/>
        </p:nvSpPr>
        <p:spPr bwMode="auto">
          <a:xfrm>
            <a:off x="1833563" y="1947864"/>
            <a:ext cx="506412" cy="504825"/>
          </a:xfrm>
          <a:custGeom>
            <a:avLst/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40" name="原创设计师QQ598969553      _16"/>
          <p:cNvGrpSpPr/>
          <p:nvPr/>
        </p:nvGrpSpPr>
        <p:grpSpPr>
          <a:xfrm>
            <a:off x="3384293" y="2984524"/>
            <a:ext cx="616756" cy="614828"/>
            <a:chOff x="8472488" y="3322638"/>
            <a:chExt cx="1016000" cy="1012825"/>
          </a:xfrm>
          <a:solidFill>
            <a:schemeClr val="accent1"/>
          </a:solidFill>
        </p:grpSpPr>
        <p:sp>
          <p:nvSpPr>
            <p:cNvPr id="41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42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avLst/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43" name="原创设计师QQ598969553      _17"/>
          <p:cNvSpPr>
            <a:spLocks noEditPoints="1"/>
          </p:cNvSpPr>
          <p:nvPr/>
        </p:nvSpPr>
        <p:spPr bwMode="auto">
          <a:xfrm>
            <a:off x="2865439" y="1670050"/>
            <a:ext cx="611187" cy="611188"/>
          </a:xfrm>
          <a:custGeom>
            <a:avLst/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44" name="原创设计师QQ598969553      _18"/>
          <p:cNvSpPr>
            <a:spLocks noEditPoints="1"/>
          </p:cNvSpPr>
          <p:nvPr/>
        </p:nvSpPr>
        <p:spPr bwMode="auto">
          <a:xfrm>
            <a:off x="1117601" y="2278064"/>
            <a:ext cx="504825" cy="504825"/>
          </a:xfrm>
          <a:custGeom>
            <a:avLst/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45" name="原创设计师QQ598969553      _19"/>
          <p:cNvGrpSpPr/>
          <p:nvPr/>
        </p:nvGrpSpPr>
        <p:grpSpPr>
          <a:xfrm>
            <a:off x="2748266" y="2894903"/>
            <a:ext cx="539661" cy="539661"/>
            <a:chOff x="7424738" y="3175000"/>
            <a:chExt cx="889000" cy="889000"/>
          </a:xfrm>
          <a:solidFill>
            <a:schemeClr val="accent2"/>
          </a:solidFill>
        </p:grpSpPr>
        <p:sp>
          <p:nvSpPr>
            <p:cNvPr id="46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7675563" y="3738563"/>
              <a:ext cx="76200" cy="76200"/>
            </a:xfrm>
            <a:custGeom>
              <a:avLst/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7675563" y="3425825"/>
              <a:ext cx="76200" cy="77788"/>
            </a:xfrm>
            <a:custGeom>
              <a:avLst/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49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7988301" y="3425825"/>
              <a:ext cx="74613" cy="77788"/>
            </a:xfrm>
            <a:custGeom>
              <a:avLst/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51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7988301" y="3738563"/>
              <a:ext cx="74613" cy="76200"/>
            </a:xfrm>
            <a:custGeom>
              <a:avLst/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53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avLst/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54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7800976" y="3514725"/>
              <a:ext cx="182563" cy="131763"/>
            </a:xfrm>
            <a:custGeom>
              <a:avLst/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56" name="原创设计师QQ598969553      _20"/>
          <p:cNvGrpSpPr/>
          <p:nvPr/>
        </p:nvGrpSpPr>
        <p:grpSpPr>
          <a:xfrm>
            <a:off x="2461088" y="3501057"/>
            <a:ext cx="538698" cy="538698"/>
            <a:chOff x="6951663" y="4173538"/>
            <a:chExt cx="887413" cy="887413"/>
          </a:xfrm>
          <a:solidFill>
            <a:schemeClr val="accent2"/>
          </a:solidFill>
        </p:grpSpPr>
        <p:sp>
          <p:nvSpPr>
            <p:cNvPr id="57" name="Freeform 65"/>
            <p:cNvSpPr/>
            <p:nvPr/>
          </p:nvSpPr>
          <p:spPr bwMode="auto">
            <a:xfrm>
              <a:off x="7597776" y="4640263"/>
              <a:ext cx="77788" cy="114300"/>
            </a:xfrm>
            <a:custGeom>
              <a:avLst/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58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avLst/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59" name="原创设计师QQ598969553      _21"/>
          <p:cNvGrpSpPr/>
          <p:nvPr/>
        </p:nvGrpSpPr>
        <p:grpSpPr>
          <a:xfrm>
            <a:off x="1158193" y="3485638"/>
            <a:ext cx="543516" cy="541589"/>
            <a:chOff x="4805363" y="4148138"/>
            <a:chExt cx="895350" cy="892175"/>
          </a:xfrm>
          <a:solidFill>
            <a:schemeClr val="accent2"/>
          </a:solidFill>
        </p:grpSpPr>
        <p:sp>
          <p:nvSpPr>
            <p:cNvPr id="60" name="Freeform 67"/>
            <p:cNvSpPr/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61" name="Freeform 68"/>
            <p:cNvSpPr/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62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63" name="原创设计师QQ598969553      _22"/>
          <p:cNvSpPr>
            <a:spLocks noEditPoints="1"/>
          </p:cNvSpPr>
          <p:nvPr/>
        </p:nvSpPr>
        <p:spPr bwMode="auto">
          <a:xfrm>
            <a:off x="1484313" y="3157538"/>
            <a:ext cx="247650" cy="195262"/>
          </a:xfrm>
          <a:custGeom>
            <a:avLst/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64" name="原创设计师QQ598969553      _23"/>
          <p:cNvGrpSpPr/>
          <p:nvPr/>
        </p:nvGrpSpPr>
        <p:grpSpPr>
          <a:xfrm>
            <a:off x="2457052" y="3222647"/>
            <a:ext cx="264112" cy="171636"/>
            <a:chOff x="7145338" y="3587750"/>
            <a:chExt cx="566738" cy="368300"/>
          </a:xfrm>
          <a:solidFill>
            <a:schemeClr val="accent1"/>
          </a:solidFill>
        </p:grpSpPr>
        <p:sp>
          <p:nvSpPr>
            <p:cNvPr id="65" name="Freeform 146"/>
            <p:cNvSpPr/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66" name="Freeform 147"/>
            <p:cNvSpPr/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67" name="Freeform 148"/>
            <p:cNvSpPr/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68" name="Freeform 149"/>
            <p:cNvSpPr/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69" name="Freeform 150"/>
            <p:cNvSpPr/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70" name="原创设计师QQ598969553      _24"/>
          <p:cNvGrpSpPr/>
          <p:nvPr/>
        </p:nvGrpSpPr>
        <p:grpSpPr>
          <a:xfrm>
            <a:off x="1490122" y="2805395"/>
            <a:ext cx="301843" cy="207147"/>
            <a:chOff x="5070476" y="2692400"/>
            <a:chExt cx="647700" cy="444500"/>
          </a:xfrm>
          <a:solidFill>
            <a:schemeClr val="accent2"/>
          </a:solidFill>
        </p:grpSpPr>
        <p:sp>
          <p:nvSpPr>
            <p:cNvPr id="71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avLst/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72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avLst/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73" name="原创设计师QQ598969553      _25"/>
          <p:cNvSpPr>
            <a:spLocks noEditPoints="1"/>
          </p:cNvSpPr>
          <p:nvPr/>
        </p:nvSpPr>
        <p:spPr bwMode="auto">
          <a:xfrm>
            <a:off x="2292351" y="3432175"/>
            <a:ext cx="207963" cy="228600"/>
          </a:xfrm>
          <a:custGeom>
            <a:avLst/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74" name="原创设计师QQ598969553      _26"/>
          <p:cNvGrpSpPr/>
          <p:nvPr/>
        </p:nvGrpSpPr>
        <p:grpSpPr>
          <a:xfrm>
            <a:off x="832430" y="3450510"/>
            <a:ext cx="218244" cy="220463"/>
            <a:chOff x="3659188" y="4076700"/>
            <a:chExt cx="468313" cy="473075"/>
          </a:xfrm>
          <a:solidFill>
            <a:schemeClr val="accent2"/>
          </a:solidFill>
        </p:grpSpPr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avLst/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avLst/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77" name="原创设计师QQ598969553      _27"/>
          <p:cNvGrpSpPr/>
          <p:nvPr/>
        </p:nvGrpSpPr>
        <p:grpSpPr>
          <a:xfrm>
            <a:off x="1706146" y="2441410"/>
            <a:ext cx="167937" cy="181993"/>
            <a:chOff x="5534026" y="1911350"/>
            <a:chExt cx="360362" cy="390525"/>
          </a:xfrm>
          <a:solidFill>
            <a:schemeClr val="accent2"/>
          </a:solidFill>
        </p:grpSpPr>
        <p:sp>
          <p:nvSpPr>
            <p:cNvPr id="78" name="Freeform 156"/>
            <p:cNvSpPr/>
            <p:nvPr/>
          </p:nvSpPr>
          <p:spPr bwMode="auto">
            <a:xfrm>
              <a:off x="5534026" y="1911350"/>
              <a:ext cx="344488" cy="206375"/>
            </a:xfrm>
            <a:custGeom>
              <a:avLst/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79" name="Freeform 157"/>
            <p:cNvSpPr/>
            <p:nvPr/>
          </p:nvSpPr>
          <p:spPr bwMode="auto">
            <a:xfrm>
              <a:off x="5548313" y="2095500"/>
              <a:ext cx="346075" cy="206375"/>
            </a:xfrm>
            <a:custGeom>
              <a:avLst/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80" name="原创设计师QQ598969553      _28"/>
          <p:cNvSpPr>
            <a:spLocks noEditPoints="1"/>
          </p:cNvSpPr>
          <p:nvPr/>
        </p:nvSpPr>
        <p:spPr bwMode="auto">
          <a:xfrm>
            <a:off x="2408239" y="2854325"/>
            <a:ext cx="322262" cy="285750"/>
          </a:xfrm>
          <a:custGeom>
            <a:avLst/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81" name="原创设计师QQ598969553      _29"/>
          <p:cNvGrpSpPr/>
          <p:nvPr/>
        </p:nvGrpSpPr>
        <p:grpSpPr>
          <a:xfrm>
            <a:off x="3010428" y="3535587"/>
            <a:ext cx="225642" cy="198268"/>
            <a:chOff x="8332788" y="4259263"/>
            <a:chExt cx="484188" cy="425449"/>
          </a:xfrm>
          <a:solidFill>
            <a:schemeClr val="accent1"/>
          </a:solidFill>
        </p:grpSpPr>
        <p:sp>
          <p:nvSpPr>
            <p:cNvPr id="82" name="Freeform 159"/>
            <p:cNvSpPr/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83" name="Freeform 160"/>
            <p:cNvSpPr/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84" name="Freeform 161"/>
            <p:cNvSpPr/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85" name="原创设计师QQ598969553      _30"/>
          <p:cNvSpPr/>
          <p:nvPr/>
        </p:nvSpPr>
        <p:spPr bwMode="auto">
          <a:xfrm>
            <a:off x="3090864" y="2655888"/>
            <a:ext cx="200025" cy="185737"/>
          </a:xfrm>
          <a:custGeom>
            <a:avLst/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6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86" name="原创设计师QQ598969553      _31"/>
          <p:cNvSpPr>
            <a:spLocks noEditPoints="1"/>
          </p:cNvSpPr>
          <p:nvPr/>
        </p:nvSpPr>
        <p:spPr bwMode="auto">
          <a:xfrm>
            <a:off x="1017589" y="3930650"/>
            <a:ext cx="238125" cy="203200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87" name="原创设计师QQ598969553      _32"/>
          <p:cNvSpPr>
            <a:spLocks noEditPoints="1"/>
          </p:cNvSpPr>
          <p:nvPr/>
        </p:nvSpPr>
        <p:spPr bwMode="auto">
          <a:xfrm>
            <a:off x="1733551" y="3462338"/>
            <a:ext cx="166688" cy="234950"/>
          </a:xfrm>
          <a:custGeom>
            <a:avLst/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88" name="原创设计师QQ598969553      _33"/>
          <p:cNvSpPr>
            <a:spLocks noEditPoints="1"/>
          </p:cNvSpPr>
          <p:nvPr/>
        </p:nvSpPr>
        <p:spPr bwMode="auto">
          <a:xfrm>
            <a:off x="2371726" y="2570163"/>
            <a:ext cx="123825" cy="176212"/>
          </a:xfrm>
          <a:custGeom>
            <a:avLst/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1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89" name="原创设计师QQ598969553      _34"/>
          <p:cNvGrpSpPr/>
          <p:nvPr/>
        </p:nvGrpSpPr>
        <p:grpSpPr>
          <a:xfrm>
            <a:off x="1957680" y="1814791"/>
            <a:ext cx="281868" cy="74721"/>
            <a:chOff x="6073776" y="566738"/>
            <a:chExt cx="604838" cy="160337"/>
          </a:xfrm>
          <a:solidFill>
            <a:schemeClr val="accent1"/>
          </a:solidFill>
        </p:grpSpPr>
        <p:sp>
          <p:nvSpPr>
            <p:cNvPr id="90" name="Freeform 166"/>
            <p:cNvSpPr/>
            <p:nvPr/>
          </p:nvSpPr>
          <p:spPr bwMode="auto">
            <a:xfrm>
              <a:off x="6073776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1" name="Freeform 167"/>
            <p:cNvSpPr/>
            <p:nvPr/>
          </p:nvSpPr>
          <p:spPr bwMode="auto">
            <a:xfrm>
              <a:off x="6281738" y="566738"/>
              <a:ext cx="195263" cy="160337"/>
            </a:xfrm>
            <a:custGeom>
              <a:avLst/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2" name="Freeform 168"/>
            <p:cNvSpPr/>
            <p:nvPr/>
          </p:nvSpPr>
          <p:spPr bwMode="auto">
            <a:xfrm>
              <a:off x="6483351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93" name="原创设计师QQ598969553      _35"/>
          <p:cNvGrpSpPr/>
          <p:nvPr/>
        </p:nvGrpSpPr>
        <p:grpSpPr>
          <a:xfrm>
            <a:off x="1493819" y="4089705"/>
            <a:ext cx="280388" cy="318118"/>
            <a:chOff x="5078413" y="5448300"/>
            <a:chExt cx="601663" cy="682625"/>
          </a:xfrm>
          <a:solidFill>
            <a:schemeClr val="accent1"/>
          </a:solidFill>
        </p:grpSpPr>
        <p:sp>
          <p:nvSpPr>
            <p:cNvPr id="94" name="Freeform 169"/>
            <p:cNvSpPr/>
            <p:nvPr/>
          </p:nvSpPr>
          <p:spPr bwMode="auto">
            <a:xfrm>
              <a:off x="5364163" y="5635625"/>
              <a:ext cx="44450" cy="85725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5" name="Freeform 170"/>
            <p:cNvSpPr/>
            <p:nvPr/>
          </p:nvSpPr>
          <p:spPr bwMode="auto">
            <a:xfrm>
              <a:off x="5262563" y="5691188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6" name="Freeform 171"/>
            <p:cNvSpPr/>
            <p:nvPr/>
          </p:nvSpPr>
          <p:spPr bwMode="auto">
            <a:xfrm>
              <a:off x="5432426" y="5740400"/>
              <a:ext cx="71438" cy="52387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7" name="Freeform 172"/>
            <p:cNvSpPr/>
            <p:nvPr/>
          </p:nvSpPr>
          <p:spPr bwMode="auto">
            <a:xfrm>
              <a:off x="5326063" y="5751513"/>
              <a:ext cx="87313" cy="214312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8" name="Freeform 173"/>
            <p:cNvSpPr/>
            <p:nvPr/>
          </p:nvSpPr>
          <p:spPr bwMode="auto">
            <a:xfrm>
              <a:off x="5078413" y="5448300"/>
              <a:ext cx="601663" cy="52228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99" name="Freeform 174"/>
            <p:cNvSpPr/>
            <p:nvPr/>
          </p:nvSpPr>
          <p:spPr bwMode="auto">
            <a:xfrm>
              <a:off x="5251451" y="5988050"/>
              <a:ext cx="263525" cy="46037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00" name="Freeform 175"/>
            <p:cNvSpPr/>
            <p:nvPr/>
          </p:nvSpPr>
          <p:spPr bwMode="auto">
            <a:xfrm>
              <a:off x="5259388" y="6045200"/>
              <a:ext cx="247650" cy="41275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01" name="Freeform 176"/>
            <p:cNvSpPr/>
            <p:nvPr/>
          </p:nvSpPr>
          <p:spPr bwMode="auto">
            <a:xfrm>
              <a:off x="5314951" y="6097588"/>
              <a:ext cx="136525" cy="33337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02" name="原创设计师QQ598969553      _36"/>
          <p:cNvSpPr>
            <a:spLocks noEditPoints="1"/>
          </p:cNvSpPr>
          <p:nvPr/>
        </p:nvSpPr>
        <p:spPr bwMode="auto">
          <a:xfrm>
            <a:off x="1579563" y="2108200"/>
            <a:ext cx="190500" cy="249238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103" name="原创设计师QQ598969553      _37"/>
          <p:cNvGrpSpPr/>
          <p:nvPr/>
        </p:nvGrpSpPr>
        <p:grpSpPr>
          <a:xfrm>
            <a:off x="2587999" y="1942038"/>
            <a:ext cx="254495" cy="259673"/>
            <a:chOff x="7426326" y="839788"/>
            <a:chExt cx="546100" cy="557212"/>
          </a:xfrm>
          <a:solidFill>
            <a:srgbClr val="4E9F8E"/>
          </a:solidFill>
        </p:grpSpPr>
        <p:sp>
          <p:nvSpPr>
            <p:cNvPr id="104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05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06" name="原创设计师QQ598969553      _38"/>
          <p:cNvSpPr/>
          <p:nvPr/>
        </p:nvSpPr>
        <p:spPr bwMode="auto">
          <a:xfrm>
            <a:off x="2490789" y="4100513"/>
            <a:ext cx="192087" cy="227012"/>
          </a:xfrm>
          <a:custGeom>
            <a:avLst/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107" name="原创设计师QQ598969553      _39"/>
          <p:cNvGrpSpPr/>
          <p:nvPr/>
        </p:nvGrpSpPr>
        <p:grpSpPr>
          <a:xfrm>
            <a:off x="930086" y="2635980"/>
            <a:ext cx="175335" cy="241179"/>
            <a:chOff x="3868738" y="2328863"/>
            <a:chExt cx="376238" cy="517525"/>
          </a:xfrm>
          <a:solidFill>
            <a:schemeClr val="accent1"/>
          </a:solidFill>
        </p:grpSpPr>
        <p:sp>
          <p:nvSpPr>
            <p:cNvPr id="108" name="Freeform 181"/>
            <p:cNvSpPr/>
            <p:nvPr/>
          </p:nvSpPr>
          <p:spPr bwMode="auto">
            <a:xfrm>
              <a:off x="3868738" y="2328863"/>
              <a:ext cx="180975" cy="517525"/>
            </a:xfrm>
            <a:custGeom>
              <a:avLst/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09" name="Freeform 182"/>
            <p:cNvSpPr/>
            <p:nvPr/>
          </p:nvSpPr>
          <p:spPr bwMode="auto">
            <a:xfrm>
              <a:off x="4127501" y="2328863"/>
              <a:ext cx="117475" cy="517525"/>
            </a:xfrm>
            <a:custGeom>
              <a:avLst/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110" name="原创设计师QQ598969553      _40"/>
          <p:cNvGrpSpPr/>
          <p:nvPr/>
        </p:nvGrpSpPr>
        <p:grpSpPr>
          <a:xfrm>
            <a:off x="2364576" y="2212069"/>
            <a:ext cx="227122" cy="220463"/>
            <a:chOff x="6946901" y="1419225"/>
            <a:chExt cx="487363" cy="473075"/>
          </a:xfrm>
          <a:solidFill>
            <a:schemeClr val="accent2"/>
          </a:solidFill>
        </p:grpSpPr>
        <p:sp>
          <p:nvSpPr>
            <p:cNvPr id="111" name="Freeform 183"/>
            <p:cNvSpPr/>
            <p:nvPr/>
          </p:nvSpPr>
          <p:spPr bwMode="auto">
            <a:xfrm>
              <a:off x="6946901" y="1419225"/>
              <a:ext cx="487363" cy="300037"/>
            </a:xfrm>
            <a:custGeom>
              <a:avLst/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12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13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14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15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16" name="原创设计师QQ598969553      _41"/>
          <p:cNvSpPr/>
          <p:nvPr/>
        </p:nvSpPr>
        <p:spPr bwMode="auto">
          <a:xfrm>
            <a:off x="3122614" y="2354263"/>
            <a:ext cx="179387" cy="149225"/>
          </a:xfrm>
          <a:custGeom>
            <a:avLst/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117" name="原创设计师QQ598969553      _42"/>
          <p:cNvGrpSpPr/>
          <p:nvPr/>
        </p:nvGrpSpPr>
        <p:grpSpPr>
          <a:xfrm>
            <a:off x="3234593" y="3352115"/>
            <a:ext cx="161279" cy="190870"/>
            <a:chOff x="8813801" y="3865563"/>
            <a:chExt cx="346075" cy="409574"/>
          </a:xfrm>
          <a:solidFill>
            <a:schemeClr val="bg1">
              <a:lumMod val="50000"/>
            </a:schemeClr>
          </a:solidFill>
        </p:grpSpPr>
        <p:sp>
          <p:nvSpPr>
            <p:cNvPr id="118" name="Freeform 189"/>
            <p:cNvSpPr/>
            <p:nvPr/>
          </p:nvSpPr>
          <p:spPr bwMode="auto">
            <a:xfrm>
              <a:off x="8813801" y="3940175"/>
              <a:ext cx="346075" cy="334962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19" name="Freeform 190"/>
            <p:cNvSpPr/>
            <p:nvPr/>
          </p:nvSpPr>
          <p:spPr bwMode="auto">
            <a:xfrm>
              <a:off x="8904288" y="3865563"/>
              <a:ext cx="160338" cy="120650"/>
            </a:xfrm>
            <a:custGeom>
              <a:avLst/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120" name="原创设计师QQ598969553      _43"/>
          <p:cNvGrpSpPr/>
          <p:nvPr/>
        </p:nvGrpSpPr>
        <p:grpSpPr>
          <a:xfrm>
            <a:off x="1000368" y="2311944"/>
            <a:ext cx="138345" cy="229341"/>
            <a:chOff x="4019551" y="1633538"/>
            <a:chExt cx="296862" cy="492124"/>
          </a:xfrm>
          <a:solidFill>
            <a:schemeClr val="accent2"/>
          </a:solidFill>
        </p:grpSpPr>
        <p:sp>
          <p:nvSpPr>
            <p:cNvPr id="121" name="Freeform 191"/>
            <p:cNvSpPr/>
            <p:nvPr/>
          </p:nvSpPr>
          <p:spPr bwMode="auto">
            <a:xfrm>
              <a:off x="4019551" y="1708150"/>
              <a:ext cx="255588" cy="417512"/>
            </a:xfrm>
            <a:custGeom>
              <a:avLst/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22" name="Freeform 192"/>
            <p:cNvSpPr/>
            <p:nvPr/>
          </p:nvSpPr>
          <p:spPr bwMode="auto">
            <a:xfrm>
              <a:off x="4214813" y="1633538"/>
              <a:ext cx="101600" cy="82550"/>
            </a:xfrm>
            <a:custGeom>
              <a:avLst/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23" name="原创设计师QQ598969553      _44"/>
          <p:cNvSpPr>
            <a:spLocks noEditPoints="1"/>
          </p:cNvSpPr>
          <p:nvPr/>
        </p:nvSpPr>
        <p:spPr bwMode="auto">
          <a:xfrm>
            <a:off x="2925763" y="3905250"/>
            <a:ext cx="195262" cy="192088"/>
          </a:xfrm>
          <a:custGeom>
            <a:avLst/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124" name="原创设计师QQ598969553      _45"/>
          <p:cNvSpPr>
            <a:spLocks noEditPoints="1"/>
          </p:cNvSpPr>
          <p:nvPr/>
        </p:nvSpPr>
        <p:spPr bwMode="auto">
          <a:xfrm>
            <a:off x="720725" y="2922588"/>
            <a:ext cx="223838" cy="177800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grpSp>
        <p:nvGrpSpPr>
          <p:cNvPr id="125" name="原创设计师QQ598969553      _46"/>
          <p:cNvGrpSpPr/>
          <p:nvPr/>
        </p:nvGrpSpPr>
        <p:grpSpPr>
          <a:xfrm>
            <a:off x="1341420" y="1959793"/>
            <a:ext cx="224163" cy="225642"/>
            <a:chOff x="4751388" y="877888"/>
            <a:chExt cx="481013" cy="484187"/>
          </a:xfrm>
          <a:solidFill>
            <a:schemeClr val="accent2"/>
          </a:solidFill>
        </p:grpSpPr>
        <p:sp>
          <p:nvSpPr>
            <p:cNvPr id="126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27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28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29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0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1" name="Freeform 200"/>
            <p:cNvSpPr/>
            <p:nvPr/>
          </p:nvSpPr>
          <p:spPr bwMode="auto">
            <a:xfrm>
              <a:off x="5108576" y="935038"/>
              <a:ext cx="68263" cy="71437"/>
            </a:xfrm>
            <a:custGeom>
              <a:avLst/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2" name="Freeform 201"/>
            <p:cNvSpPr/>
            <p:nvPr/>
          </p:nvSpPr>
          <p:spPr bwMode="auto">
            <a:xfrm>
              <a:off x="5108576" y="1235075"/>
              <a:ext cx="68263" cy="71437"/>
            </a:xfrm>
            <a:custGeom>
              <a:avLst/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3" name="Freeform 202"/>
            <p:cNvSpPr/>
            <p:nvPr/>
          </p:nvSpPr>
          <p:spPr bwMode="auto">
            <a:xfrm>
              <a:off x="4808538" y="1235075"/>
              <a:ext cx="66675" cy="71437"/>
            </a:xfrm>
            <a:custGeom>
              <a:avLst/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4" name="Freeform 203"/>
            <p:cNvSpPr/>
            <p:nvPr/>
          </p:nvSpPr>
          <p:spPr bwMode="auto">
            <a:xfrm>
              <a:off x="4808538" y="935038"/>
              <a:ext cx="66675" cy="71437"/>
            </a:xfrm>
            <a:custGeom>
              <a:avLst/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5" name="Freeform 204"/>
            <p:cNvSpPr/>
            <p:nvPr/>
          </p:nvSpPr>
          <p:spPr bwMode="auto">
            <a:xfrm>
              <a:off x="5045076" y="889000"/>
              <a:ext cx="60325" cy="68262"/>
            </a:xfrm>
            <a:custGeom>
              <a:avLst/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6" name="Freeform 205"/>
            <p:cNvSpPr/>
            <p:nvPr/>
          </p:nvSpPr>
          <p:spPr bwMode="auto">
            <a:xfrm>
              <a:off x="5154613" y="1171575"/>
              <a:ext cx="71438" cy="60325"/>
            </a:xfrm>
            <a:custGeom>
              <a:avLst/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7" name="Freeform 206"/>
            <p:cNvSpPr/>
            <p:nvPr/>
          </p:nvSpPr>
          <p:spPr bwMode="auto">
            <a:xfrm>
              <a:off x="4883151" y="1284288"/>
              <a:ext cx="60325" cy="66675"/>
            </a:xfrm>
            <a:custGeom>
              <a:avLst/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8" name="Freeform 207"/>
            <p:cNvSpPr/>
            <p:nvPr/>
          </p:nvSpPr>
          <p:spPr bwMode="auto">
            <a:xfrm>
              <a:off x="4762501" y="1009650"/>
              <a:ext cx="68263" cy="60325"/>
            </a:xfrm>
            <a:custGeom>
              <a:avLst/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39" name="Freeform 208"/>
            <p:cNvSpPr/>
            <p:nvPr/>
          </p:nvSpPr>
          <p:spPr bwMode="auto">
            <a:xfrm>
              <a:off x="5154613" y="1009650"/>
              <a:ext cx="66675" cy="60325"/>
            </a:xfrm>
            <a:custGeom>
              <a:avLst/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40" name="Freeform 209"/>
            <p:cNvSpPr/>
            <p:nvPr/>
          </p:nvSpPr>
          <p:spPr bwMode="auto">
            <a:xfrm>
              <a:off x="5045076" y="1279525"/>
              <a:ext cx="60325" cy="71437"/>
            </a:xfrm>
            <a:custGeom>
              <a:avLst/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41" name="Freeform 210"/>
            <p:cNvSpPr/>
            <p:nvPr/>
          </p:nvSpPr>
          <p:spPr bwMode="auto">
            <a:xfrm>
              <a:off x="4762501" y="1171575"/>
              <a:ext cx="68263" cy="60325"/>
            </a:xfrm>
            <a:custGeom>
              <a:avLst/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42" name="Freeform 211"/>
            <p:cNvSpPr/>
            <p:nvPr/>
          </p:nvSpPr>
          <p:spPr bwMode="auto">
            <a:xfrm>
              <a:off x="4879976" y="889000"/>
              <a:ext cx="60325" cy="68262"/>
            </a:xfrm>
            <a:custGeom>
              <a:avLst/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43" name="原创设计师QQ598969553      _47"/>
          <p:cNvSpPr/>
          <p:nvPr/>
        </p:nvSpPr>
        <p:spPr bwMode="auto">
          <a:xfrm>
            <a:off x="3362325" y="2854325"/>
            <a:ext cx="52388" cy="53975"/>
          </a:xfrm>
          <a:custGeom>
            <a:avLst/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144" name="原创设计师QQ598969553      _48"/>
          <p:cNvSpPr/>
          <p:nvPr/>
        </p:nvSpPr>
        <p:spPr bwMode="auto">
          <a:xfrm>
            <a:off x="3314701" y="2905126"/>
            <a:ext cx="188913" cy="152400"/>
          </a:xfrm>
          <a:custGeom>
            <a:avLst/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39986" name="原创设计师QQ598969553      _49"/>
          <p:cNvSpPr>
            <a:spLocks noEditPoints="1"/>
          </p:cNvSpPr>
          <p:nvPr/>
        </p:nvSpPr>
        <p:spPr bwMode="auto">
          <a:xfrm>
            <a:off x="1511301" y="3836988"/>
            <a:ext cx="1227138" cy="1306512"/>
          </a:xfrm>
          <a:custGeom>
            <a:avLst/>
            <a:gdLst>
              <a:gd name="T0" fmla="*/ 2147483646 w 957"/>
              <a:gd name="T1" fmla="*/ 2147483646 h 1020"/>
              <a:gd name="T2" fmla="*/ 2147483646 w 957"/>
              <a:gd name="T3" fmla="*/ 2147483646 h 1020"/>
              <a:gd name="T4" fmla="*/ 2147483646 w 957"/>
              <a:gd name="T5" fmla="*/ 2147483646 h 1020"/>
              <a:gd name="T6" fmla="*/ 2147483646 w 957"/>
              <a:gd name="T7" fmla="*/ 2147483646 h 1020"/>
              <a:gd name="T8" fmla="*/ 2147483646 w 957"/>
              <a:gd name="T9" fmla="*/ 2147483646 h 1020"/>
              <a:gd name="T10" fmla="*/ 2147483646 w 957"/>
              <a:gd name="T11" fmla="*/ 2147483646 h 1020"/>
              <a:gd name="T12" fmla="*/ 2147483646 w 957"/>
              <a:gd name="T13" fmla="*/ 2147483646 h 1020"/>
              <a:gd name="T14" fmla="*/ 2147483646 w 957"/>
              <a:gd name="T15" fmla="*/ 2147483646 h 1020"/>
              <a:gd name="T16" fmla="*/ 2147483646 w 957"/>
              <a:gd name="T17" fmla="*/ 2147483646 h 1020"/>
              <a:gd name="T18" fmla="*/ 2147483646 w 957"/>
              <a:gd name="T19" fmla="*/ 2147483646 h 1020"/>
              <a:gd name="T20" fmla="*/ 2147483646 w 957"/>
              <a:gd name="T21" fmla="*/ 2147483646 h 1020"/>
              <a:gd name="T22" fmla="*/ 2147483646 w 957"/>
              <a:gd name="T23" fmla="*/ 2147483646 h 1020"/>
              <a:gd name="T24" fmla="*/ 2147483646 w 957"/>
              <a:gd name="T25" fmla="*/ 2147483646 h 1020"/>
              <a:gd name="T26" fmla="*/ 2147483646 w 957"/>
              <a:gd name="T27" fmla="*/ 2147483646 h 1020"/>
              <a:gd name="T28" fmla="*/ 2147483646 w 957"/>
              <a:gd name="T29" fmla="*/ 2147483646 h 1020"/>
              <a:gd name="T30" fmla="*/ 2147483646 w 957"/>
              <a:gd name="T31" fmla="*/ 2147483646 h 1020"/>
              <a:gd name="T32" fmla="*/ 2147483646 w 957"/>
              <a:gd name="T33" fmla="*/ 2147483646 h 1020"/>
              <a:gd name="T34" fmla="*/ 2147483646 w 957"/>
              <a:gd name="T35" fmla="*/ 2147483646 h 1020"/>
              <a:gd name="T36" fmla="*/ 2147483646 w 957"/>
              <a:gd name="T37" fmla="*/ 2147483646 h 1020"/>
              <a:gd name="T38" fmla="*/ 2147483646 w 957"/>
              <a:gd name="T39" fmla="*/ 2147483646 h 1020"/>
              <a:gd name="T40" fmla="*/ 2147483646 w 957"/>
              <a:gd name="T41" fmla="*/ 2147483646 h 1020"/>
              <a:gd name="T42" fmla="*/ 2147483646 w 957"/>
              <a:gd name="T43" fmla="*/ 2147483646 h 1020"/>
              <a:gd name="T44" fmla="*/ 2147483646 w 957"/>
              <a:gd name="T45" fmla="*/ 2147483646 h 1020"/>
              <a:gd name="T46" fmla="*/ 2147483646 w 957"/>
              <a:gd name="T47" fmla="*/ 2147483646 h 1020"/>
              <a:gd name="T48" fmla="*/ 2147483646 w 957"/>
              <a:gd name="T49" fmla="*/ 2147483646 h 1020"/>
              <a:gd name="T50" fmla="*/ 2147483646 w 957"/>
              <a:gd name="T51" fmla="*/ 2147483646 h 1020"/>
              <a:gd name="T52" fmla="*/ 2147483646 w 957"/>
              <a:gd name="T53" fmla="*/ 2147483646 h 1020"/>
              <a:gd name="T54" fmla="*/ 2147483646 w 957"/>
              <a:gd name="T55" fmla="*/ 2147483646 h 1020"/>
              <a:gd name="T56" fmla="*/ 2147483646 w 957"/>
              <a:gd name="T57" fmla="*/ 2147483646 h 1020"/>
              <a:gd name="T58" fmla="*/ 2147483646 w 957"/>
              <a:gd name="T59" fmla="*/ 2147483646 h 1020"/>
              <a:gd name="T60" fmla="*/ 2147483646 w 957"/>
              <a:gd name="T61" fmla="*/ 2147483646 h 1020"/>
              <a:gd name="T62" fmla="*/ 2147483646 w 957"/>
              <a:gd name="T63" fmla="*/ 2147483646 h 1020"/>
              <a:gd name="T64" fmla="*/ 2147483646 w 957"/>
              <a:gd name="T65" fmla="*/ 2147483646 h 1020"/>
              <a:gd name="T66" fmla="*/ 2147483646 w 957"/>
              <a:gd name="T67" fmla="*/ 2147483646 h 1020"/>
              <a:gd name="T68" fmla="*/ 2147483646 w 957"/>
              <a:gd name="T69" fmla="*/ 2147483646 h 1020"/>
              <a:gd name="T70" fmla="*/ 2147483646 w 957"/>
              <a:gd name="T71" fmla="*/ 2147483646 h 1020"/>
              <a:gd name="T72" fmla="*/ 2147483646 w 957"/>
              <a:gd name="T73" fmla="*/ 2147483646 h 1020"/>
              <a:gd name="T74" fmla="*/ 2147483646 w 957"/>
              <a:gd name="T75" fmla="*/ 2147483646 h 1020"/>
              <a:gd name="T76" fmla="*/ 2147483646 w 957"/>
              <a:gd name="T77" fmla="*/ 2147483646 h 1020"/>
              <a:gd name="T78" fmla="*/ 2147483646 w 957"/>
              <a:gd name="T79" fmla="*/ 2147483646 h 1020"/>
              <a:gd name="T80" fmla="*/ 2147483646 w 957"/>
              <a:gd name="T81" fmla="*/ 2147483646 h 1020"/>
              <a:gd name="T82" fmla="*/ 2147483646 w 957"/>
              <a:gd name="T83" fmla="*/ 2147483646 h 1020"/>
              <a:gd name="T84" fmla="*/ 2147483646 w 957"/>
              <a:gd name="T85" fmla="*/ 2147483646 h 1020"/>
              <a:gd name="T86" fmla="*/ 2147483646 w 957"/>
              <a:gd name="T87" fmla="*/ 2147483646 h 1020"/>
              <a:gd name="T88" fmla="*/ 2147483646 w 957"/>
              <a:gd name="T89" fmla="*/ 2147483646 h 1020"/>
              <a:gd name="T90" fmla="*/ 2147483646 w 957"/>
              <a:gd name="T91" fmla="*/ 2147483646 h 1020"/>
              <a:gd name="T92" fmla="*/ 2147483646 w 957"/>
              <a:gd name="T93" fmla="*/ 2147483646 h 1020"/>
              <a:gd name="T94" fmla="*/ 2147483646 w 957"/>
              <a:gd name="T95" fmla="*/ 2147483646 h 1020"/>
              <a:gd name="T96" fmla="*/ 2147483646 w 957"/>
              <a:gd name="T97" fmla="*/ 2147483646 h 1020"/>
              <a:gd name="T98" fmla="*/ 2147483646 w 957"/>
              <a:gd name="T99" fmla="*/ 2147483646 h 1020"/>
              <a:gd name="T100" fmla="*/ 2147483646 w 957"/>
              <a:gd name="T101" fmla="*/ 2147483646 h 1020"/>
              <a:gd name="T102" fmla="*/ 2147483646 w 957"/>
              <a:gd name="T103" fmla="*/ 2147483646 h 1020"/>
              <a:gd name="T104" fmla="*/ 2147483646 w 957"/>
              <a:gd name="T105" fmla="*/ 2147483646 h 1020"/>
              <a:gd name="T106" fmla="*/ 2147483646 w 957"/>
              <a:gd name="T107" fmla="*/ 2147483646 h 1020"/>
              <a:gd name="T108" fmla="*/ 2147483646 w 957"/>
              <a:gd name="T109" fmla="*/ 2147483646 h 1020"/>
              <a:gd name="T110" fmla="*/ 2147483646 w 957"/>
              <a:gd name="T111" fmla="*/ 2147483646 h 1020"/>
              <a:gd name="T112" fmla="*/ 2147483646 w 957"/>
              <a:gd name="T113" fmla="*/ 2147483646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lIns="91435" tIns="45717" rIns="91435" bIns="45717"/>
          <a:lstStyle/>
          <a:p>
            <a:endParaRPr lang="zh-CN" altLang="en-US"/>
          </a:p>
        </p:txBody>
      </p:sp>
      <p:grpSp>
        <p:nvGrpSpPr>
          <p:cNvPr id="39968" name="原创设计师QQ598969553      _50"/>
          <p:cNvGrpSpPr>
            <a:grpSpLocks noChangeAspect="1"/>
          </p:cNvGrpSpPr>
          <p:nvPr/>
        </p:nvGrpSpPr>
        <p:grpSpPr>
          <a:xfrm>
            <a:off x="4424134" y="2170190"/>
            <a:ext cx="432000" cy="432000"/>
            <a:chOff x="7275513" y="5302250"/>
            <a:chExt cx="1012825" cy="1012825"/>
          </a:xfrm>
          <a:solidFill>
            <a:schemeClr val="accent1"/>
          </a:solidFill>
        </p:grpSpPr>
        <p:sp>
          <p:nvSpPr>
            <p:cNvPr id="149" name="Freeform 34"/>
            <p:cNvSpPr/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50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grpSp>
        <p:nvGrpSpPr>
          <p:cNvPr id="39969" name="原创设计师QQ598969553      _51"/>
          <p:cNvGrpSpPr>
            <a:grpSpLocks noChangeAspect="1"/>
          </p:cNvGrpSpPr>
          <p:nvPr/>
        </p:nvGrpSpPr>
        <p:grpSpPr>
          <a:xfrm>
            <a:off x="4424134" y="3390905"/>
            <a:ext cx="432000" cy="432833"/>
            <a:chOff x="4427538" y="3192463"/>
            <a:chExt cx="823913" cy="825500"/>
          </a:xfrm>
          <a:solidFill>
            <a:schemeClr val="accent1"/>
          </a:solidFill>
        </p:grpSpPr>
        <p:sp>
          <p:nvSpPr>
            <p:cNvPr id="152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53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54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55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  <p:sp>
          <p:nvSpPr>
            <p:cNvPr id="156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id-ID" sz="1000" dirty="0"/>
            </a:p>
          </p:txBody>
        </p:sp>
      </p:grpSp>
      <p:sp>
        <p:nvSpPr>
          <p:cNvPr id="157" name="原创设计师QQ598969553      _52"/>
          <p:cNvSpPr>
            <a:spLocks noChangeAspect="1" noEditPoints="1"/>
          </p:cNvSpPr>
          <p:nvPr/>
        </p:nvSpPr>
        <p:spPr bwMode="auto">
          <a:xfrm>
            <a:off x="6826250" y="2170113"/>
            <a:ext cx="431800" cy="431800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158" name="原创设计师QQ598969553      _53"/>
          <p:cNvSpPr>
            <a:spLocks noChangeAspect="1" noEditPoints="1"/>
          </p:cNvSpPr>
          <p:nvPr/>
        </p:nvSpPr>
        <p:spPr bwMode="auto">
          <a:xfrm>
            <a:off x="6826250" y="3390900"/>
            <a:ext cx="431800" cy="433388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800">
              <a:defRPr/>
            </a:pPr>
            <a:endParaRPr lang="id-ID" sz="1000" dirty="0"/>
          </a:p>
        </p:txBody>
      </p:sp>
      <p:sp>
        <p:nvSpPr>
          <p:cNvPr id="159" name="原创设计师QQ598969553      _54"/>
          <p:cNvSpPr txBox="1">
            <a:spLocks noChangeArrowheads="1"/>
          </p:cNvSpPr>
          <p:nvPr/>
        </p:nvSpPr>
        <p:spPr bwMode="auto">
          <a:xfrm>
            <a:off x="4951414" y="2193925"/>
            <a:ext cx="1606550" cy="8463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17" tIns="22859" rIns="45717" bIns="22859">
            <a:spAutoFit/>
          </a:bodyPr>
          <a:lstStyle/>
          <a:p>
            <a:pPr defTabSz="1087120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120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0" name="原创设计师QQ598969553      _55"/>
          <p:cNvSpPr txBox="1">
            <a:spLocks noChangeArrowheads="1"/>
          </p:cNvSpPr>
          <p:nvPr/>
        </p:nvSpPr>
        <p:spPr bwMode="auto">
          <a:xfrm>
            <a:off x="4964113" y="3475038"/>
            <a:ext cx="1606550" cy="8463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17" tIns="22859" rIns="45717" bIns="22859">
            <a:spAutoFit/>
          </a:bodyPr>
          <a:lstStyle/>
          <a:p>
            <a:pPr defTabSz="1087120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120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1" name="原创设计师QQ598969553      _56"/>
          <p:cNvSpPr txBox="1">
            <a:spLocks noChangeArrowheads="1"/>
          </p:cNvSpPr>
          <p:nvPr/>
        </p:nvSpPr>
        <p:spPr bwMode="auto">
          <a:xfrm>
            <a:off x="7350125" y="2200275"/>
            <a:ext cx="1606550" cy="8463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17" tIns="22859" rIns="45717" bIns="22859">
            <a:spAutoFit/>
          </a:bodyPr>
          <a:lstStyle/>
          <a:p>
            <a:pPr defTabSz="1087120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120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2" name="原创设计师QQ598969553      _57"/>
          <p:cNvSpPr txBox="1">
            <a:spLocks noChangeArrowheads="1"/>
          </p:cNvSpPr>
          <p:nvPr/>
        </p:nvSpPr>
        <p:spPr bwMode="auto">
          <a:xfrm>
            <a:off x="7350125" y="3454400"/>
            <a:ext cx="1606550" cy="8463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17" tIns="22859" rIns="45717" bIns="22859">
            <a:spAutoFit/>
          </a:bodyPr>
          <a:lstStyle/>
          <a:p>
            <a:pPr defTabSz="1087120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120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9995" name="Picture 64"/>
          <p:cNvPicPr/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3582988" y="17705389"/>
            <a:ext cx="19780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1" grpId="0"/>
      <p:bldP spid="1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3400231" y="3443814"/>
            <a:ext cx="509850" cy="377088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3568764" y="2644524"/>
            <a:ext cx="554961" cy="243447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3178077" y="1714146"/>
            <a:ext cx="394091" cy="492002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472458" y="1428989"/>
            <a:ext cx="160871" cy="549034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1159957" y="3441260"/>
            <a:ext cx="509850" cy="376237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946315" y="2643673"/>
            <a:ext cx="554961" cy="24174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1497871" y="1710741"/>
            <a:ext cx="394942" cy="493705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649380" y="2126134"/>
            <a:ext cx="1787453" cy="2351055"/>
            <a:chOff x="2066468" y="2628718"/>
            <a:chExt cx="2744485" cy="3609651"/>
          </a:xfrm>
        </p:grpSpPr>
        <p:sp>
          <p:nvSpPr>
            <p:cNvPr id="14" name="Freeform 13"/>
            <p:cNvSpPr/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997508" y="2452149"/>
            <a:ext cx="1143118" cy="11431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110713" y="2566213"/>
            <a:ext cx="915857" cy="91505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2208597" y="2664101"/>
            <a:ext cx="720088" cy="7201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2314993" y="2769652"/>
            <a:ext cx="507296" cy="5081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2409473" y="2864137"/>
            <a:ext cx="317486" cy="31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509060" y="2965432"/>
            <a:ext cx="118313" cy="11831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/>
          <p:nvPr/>
        </p:nvSpPr>
        <p:spPr bwMode="auto">
          <a:xfrm>
            <a:off x="2543106" y="2372987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/>
          <p:nvPr/>
        </p:nvSpPr>
        <p:spPr bwMode="auto">
          <a:xfrm>
            <a:off x="2568641" y="2355962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59553" tIns="29777" rIns="59553" bIns="29777" numCol="1" anchor="t" anchorCtr="0" compatLnSpc="1"/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4698693" y="2332920"/>
            <a:ext cx="813711" cy="703431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 flipH="1">
            <a:off x="6499334" y="2332920"/>
            <a:ext cx="813711" cy="703431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4698693" y="3467831"/>
            <a:ext cx="813711" cy="703431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 flipH="1">
            <a:off x="6530336" y="3467831"/>
            <a:ext cx="813711" cy="703431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/>
          <p:nvPr/>
        </p:nvSpPr>
        <p:spPr>
          <a:xfrm>
            <a:off x="4673526" y="1595291"/>
            <a:ext cx="3473463" cy="61247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6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/>
          <p:nvPr/>
        </p:nvSpPr>
        <p:spPr>
          <a:xfrm>
            <a:off x="5032273" y="298624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5032273" y="278718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/>
          <p:nvPr/>
        </p:nvSpPr>
        <p:spPr>
          <a:xfrm>
            <a:off x="6883651" y="298624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6883651" y="278718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/>
          <p:nvPr/>
        </p:nvSpPr>
        <p:spPr>
          <a:xfrm>
            <a:off x="5032273" y="416938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5032273" y="397032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/>
          <p:nvPr/>
        </p:nvSpPr>
        <p:spPr>
          <a:xfrm>
            <a:off x="6883651" y="416938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6883651" y="397032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8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418386" y="1358541"/>
            <a:ext cx="1585717" cy="2195187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 rot="1521600">
            <a:off x="2695852" y="2070365"/>
            <a:ext cx="211222" cy="211234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 rot="10800000">
            <a:off x="4655854" y="3004118"/>
            <a:ext cx="110582" cy="433405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3"/>
          <p:cNvGrpSpPr/>
          <p:nvPr/>
        </p:nvGrpSpPr>
        <p:grpSpPr>
          <a:xfrm rot="10800000">
            <a:off x="4655854" y="2388000"/>
            <a:ext cx="110582" cy="433405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7"/>
          <p:cNvGrpSpPr/>
          <p:nvPr/>
        </p:nvGrpSpPr>
        <p:grpSpPr>
          <a:xfrm rot="10800000">
            <a:off x="4655854" y="1709153"/>
            <a:ext cx="110582" cy="433405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3133287" y="1917233"/>
            <a:ext cx="1522578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3133086" y="2116371"/>
            <a:ext cx="1522784" cy="48902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3133287" y="2332376"/>
            <a:ext cx="1522578" cy="895418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79"/>
          <p:cNvGrpSpPr/>
          <p:nvPr/>
        </p:nvGrpSpPr>
        <p:grpSpPr>
          <a:xfrm>
            <a:off x="4879460" y="1714041"/>
            <a:ext cx="154415" cy="395218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59"/>
          <p:cNvGrpSpPr/>
          <p:nvPr/>
        </p:nvGrpSpPr>
        <p:grpSpPr>
          <a:xfrm>
            <a:off x="4856877" y="2368079"/>
            <a:ext cx="199612" cy="428559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/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79"/>
          <p:cNvGrpSpPr/>
          <p:nvPr/>
        </p:nvGrpSpPr>
        <p:grpSpPr>
          <a:xfrm>
            <a:off x="4903329" y="3100219"/>
            <a:ext cx="106665" cy="273006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981623" y="3083664"/>
            <a:ext cx="2043099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981623" y="1731634"/>
            <a:ext cx="2043099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81624" y="2407649"/>
            <a:ext cx="204310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/>
          <p:nvPr/>
        </p:nvSpPr>
        <p:spPr>
          <a:xfrm>
            <a:off x="5104122" y="1663914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US" sz="2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 Placeholder 3"/>
          <p:cNvSpPr txBox="1"/>
          <p:nvPr/>
        </p:nvSpPr>
        <p:spPr>
          <a:xfrm>
            <a:off x="5122635" y="2325590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2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5078535" y="2988045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  <a:endParaRPr lang="en-US" sz="2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 Placeholder 3"/>
          <p:cNvSpPr txBox="1"/>
          <p:nvPr/>
        </p:nvSpPr>
        <p:spPr>
          <a:xfrm>
            <a:off x="2084663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/>
          <p:nvPr/>
        </p:nvSpPr>
        <p:spPr>
          <a:xfrm>
            <a:off x="2084678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/>
          <p:nvPr/>
        </p:nvSpPr>
        <p:spPr>
          <a:xfrm>
            <a:off x="1682927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485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23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 Placeholder 3"/>
          <p:cNvSpPr txBox="1"/>
          <p:nvPr/>
        </p:nvSpPr>
        <p:spPr>
          <a:xfrm>
            <a:off x="4151644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/>
          <p:nvPr/>
        </p:nvSpPr>
        <p:spPr>
          <a:xfrm>
            <a:off x="4151652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/>
          <p:nvPr/>
        </p:nvSpPr>
        <p:spPr>
          <a:xfrm>
            <a:off x="3691820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485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23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 Placeholder 3"/>
          <p:cNvSpPr txBox="1"/>
          <p:nvPr/>
        </p:nvSpPr>
        <p:spPr>
          <a:xfrm>
            <a:off x="6207551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/>
          <p:nvPr/>
        </p:nvSpPr>
        <p:spPr>
          <a:xfrm>
            <a:off x="6207558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48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/>
          <p:nvPr/>
        </p:nvSpPr>
        <p:spPr>
          <a:xfrm>
            <a:off x="5755076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485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2300" b="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4499993" y="2832604"/>
            <a:ext cx="4352484" cy="47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499992" y="2071644"/>
            <a:ext cx="478993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谢您的观</a:t>
            </a:r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看！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501900" y="1063532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en-US" altLang="zh-CN" sz="6600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9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1" y="2096670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工作回顾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 txBox="1"/>
          <p:nvPr/>
        </p:nvSpPr>
        <p:spPr>
          <a:xfrm>
            <a:off x="1552163" y="1357509"/>
            <a:ext cx="971925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/>
          <p:nvPr/>
        </p:nvSpPr>
        <p:spPr>
          <a:xfrm>
            <a:off x="1243631" y="1644695"/>
            <a:ext cx="1280457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11"/>
          <p:cNvSpPr>
            <a:spLocks noChangeAspect="1"/>
          </p:cNvSpPr>
          <p:nvPr/>
        </p:nvSpPr>
        <p:spPr>
          <a:xfrm>
            <a:off x="2666821" y="1425242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/>
          <p:nvPr/>
        </p:nvSpPr>
        <p:spPr>
          <a:xfrm>
            <a:off x="2710114" y="1493704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/>
          <p:nvPr/>
        </p:nvSpPr>
        <p:spPr>
          <a:xfrm>
            <a:off x="6703516" y="1357509"/>
            <a:ext cx="1200754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 baseline="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6703515" y="1644695"/>
            <a:ext cx="1350472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23"/>
          <p:cNvSpPr>
            <a:spLocks noChangeAspect="1"/>
          </p:cNvSpPr>
          <p:nvPr/>
        </p:nvSpPr>
        <p:spPr>
          <a:xfrm>
            <a:off x="6062567" y="1425242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/>
          <p:nvPr/>
        </p:nvSpPr>
        <p:spPr>
          <a:xfrm>
            <a:off x="6105860" y="1493704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7"/>
          <p:cNvSpPr txBox="1"/>
          <p:nvPr/>
        </p:nvSpPr>
        <p:spPr>
          <a:xfrm>
            <a:off x="1552163" y="2369612"/>
            <a:ext cx="971925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 baseline="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2"/>
          <p:cNvSpPr txBox="1"/>
          <p:nvPr/>
        </p:nvSpPr>
        <p:spPr>
          <a:xfrm>
            <a:off x="1243631" y="2656797"/>
            <a:ext cx="1280457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ounded Rectangle 27"/>
          <p:cNvSpPr>
            <a:spLocks noChangeAspect="1"/>
          </p:cNvSpPr>
          <p:nvPr/>
        </p:nvSpPr>
        <p:spPr>
          <a:xfrm>
            <a:off x="2630220" y="2437344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/>
          <p:nvPr/>
        </p:nvSpPr>
        <p:spPr>
          <a:xfrm>
            <a:off x="2673512" y="2505807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7"/>
          <p:cNvSpPr txBox="1"/>
          <p:nvPr/>
        </p:nvSpPr>
        <p:spPr>
          <a:xfrm>
            <a:off x="6699616" y="2369612"/>
            <a:ext cx="1200754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 baseline="0">
                <a:solidFill>
                  <a:schemeClr val="accent4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2"/>
          <p:cNvSpPr txBox="1"/>
          <p:nvPr/>
        </p:nvSpPr>
        <p:spPr>
          <a:xfrm>
            <a:off x="6699616" y="2656797"/>
            <a:ext cx="1350472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ounded Rectangle 16"/>
          <p:cNvSpPr>
            <a:spLocks noChangeAspect="1"/>
          </p:cNvSpPr>
          <p:nvPr/>
        </p:nvSpPr>
        <p:spPr>
          <a:xfrm>
            <a:off x="6062567" y="2437344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/>
          <p:nvPr/>
        </p:nvSpPr>
        <p:spPr>
          <a:xfrm>
            <a:off x="6105860" y="2505807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1"/>
          <p:cNvSpPr/>
          <p:nvPr/>
        </p:nvSpPr>
        <p:spPr bwMode="auto">
          <a:xfrm>
            <a:off x="3400578" y="3118482"/>
            <a:ext cx="2299988" cy="12846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" y="0"/>
                </a:moveTo>
                <a:cubicBezTo>
                  <a:pt x="1" y="44"/>
                  <a:pt x="0" y="88"/>
                  <a:pt x="0" y="132"/>
                </a:cubicBezTo>
                <a:lnTo>
                  <a:pt x="0" y="2252"/>
                </a:lnTo>
                <a:cubicBezTo>
                  <a:pt x="0" y="12937"/>
                  <a:pt x="4834" y="21599"/>
                  <a:pt x="10799" y="21599"/>
                </a:cubicBezTo>
                <a:cubicBezTo>
                  <a:pt x="16763" y="21599"/>
                  <a:pt x="21599" y="12937"/>
                  <a:pt x="21599" y="2252"/>
                </a:cubicBezTo>
                <a:lnTo>
                  <a:pt x="21599" y="132"/>
                </a:lnTo>
                <a:cubicBezTo>
                  <a:pt x="21599" y="88"/>
                  <a:pt x="21598" y="44"/>
                  <a:pt x="21598" y="0"/>
                </a:cubicBezTo>
                <a:lnTo>
                  <a:pt x="18198" y="0"/>
                </a:lnTo>
                <a:lnTo>
                  <a:pt x="18198" y="2520"/>
                </a:lnTo>
                <a:cubicBezTo>
                  <a:pt x="18198" y="9811"/>
                  <a:pt x="14900" y="15722"/>
                  <a:pt x="10830" y="15722"/>
                </a:cubicBezTo>
                <a:cubicBezTo>
                  <a:pt x="6759" y="15722"/>
                  <a:pt x="3460" y="9811"/>
                  <a:pt x="3460" y="2520"/>
                </a:cubicBezTo>
                <a:lnTo>
                  <a:pt x="346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AutoShape 17"/>
          <p:cNvSpPr/>
          <p:nvPr/>
        </p:nvSpPr>
        <p:spPr bwMode="auto">
          <a:xfrm>
            <a:off x="4823190" y="1453985"/>
            <a:ext cx="372617" cy="2041327"/>
          </a:xfrm>
          <a:prstGeom prst="roundRect">
            <a:avLst>
              <a:gd name="adj" fmla="val 4982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5" name="AutoShape 18"/>
          <p:cNvSpPr/>
          <p:nvPr/>
        </p:nvSpPr>
        <p:spPr bwMode="auto">
          <a:xfrm>
            <a:off x="4825570" y="2276477"/>
            <a:ext cx="363689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AutoShape 20"/>
          <p:cNvSpPr/>
          <p:nvPr/>
        </p:nvSpPr>
        <p:spPr bwMode="auto">
          <a:xfrm>
            <a:off x="3859505" y="1504588"/>
            <a:ext cx="372617" cy="1990725"/>
          </a:xfrm>
          <a:prstGeom prst="roundRect">
            <a:avLst>
              <a:gd name="adj" fmla="val 49824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7" name="AutoShape 21"/>
          <p:cNvSpPr/>
          <p:nvPr/>
        </p:nvSpPr>
        <p:spPr bwMode="auto">
          <a:xfrm>
            <a:off x="3860100" y="2276477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8" name="AutoShape 24"/>
          <p:cNvSpPr/>
          <p:nvPr/>
        </p:nvSpPr>
        <p:spPr bwMode="auto">
          <a:xfrm>
            <a:off x="4321407" y="1248605"/>
            <a:ext cx="372617" cy="2251472"/>
          </a:xfrm>
          <a:prstGeom prst="roundRect">
            <a:avLst>
              <a:gd name="adj" fmla="val 4982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AutoShape 25"/>
          <p:cNvSpPr/>
          <p:nvPr/>
        </p:nvSpPr>
        <p:spPr bwMode="auto">
          <a:xfrm>
            <a:off x="4322003" y="1895477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0" name="AutoShape 27"/>
          <p:cNvSpPr/>
          <p:nvPr/>
        </p:nvSpPr>
        <p:spPr bwMode="auto">
          <a:xfrm>
            <a:off x="3397602" y="2511261"/>
            <a:ext cx="372617" cy="984052"/>
          </a:xfrm>
          <a:prstGeom prst="roundRect">
            <a:avLst>
              <a:gd name="adj" fmla="val 49824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1" name="AutoShape 28"/>
          <p:cNvSpPr/>
          <p:nvPr/>
        </p:nvSpPr>
        <p:spPr bwMode="auto">
          <a:xfrm>
            <a:off x="3402961" y="2657477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2" name="AutoShape 30"/>
          <p:cNvSpPr/>
          <p:nvPr/>
        </p:nvSpPr>
        <p:spPr bwMode="auto">
          <a:xfrm>
            <a:off x="5334498" y="1960597"/>
            <a:ext cx="363093" cy="1522809"/>
          </a:xfrm>
          <a:prstGeom prst="roundRect">
            <a:avLst>
              <a:gd name="adj" fmla="val 48509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3" name="AutoShape 31"/>
          <p:cNvSpPr/>
          <p:nvPr/>
        </p:nvSpPr>
        <p:spPr bwMode="auto">
          <a:xfrm>
            <a:off x="5334498" y="2650564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/>
          <p:nvPr/>
        </p:nvSpPr>
        <p:spPr>
          <a:xfrm>
            <a:off x="1552163" y="3512626"/>
            <a:ext cx="971925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 baseline="0">
                <a:solidFill>
                  <a:schemeClr val="accent5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/>
          <p:nvPr/>
        </p:nvSpPr>
        <p:spPr>
          <a:xfrm>
            <a:off x="1243631" y="3799811"/>
            <a:ext cx="1280457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ounded Rectangle 41"/>
          <p:cNvSpPr>
            <a:spLocks noChangeAspect="1"/>
          </p:cNvSpPr>
          <p:nvPr/>
        </p:nvSpPr>
        <p:spPr>
          <a:xfrm>
            <a:off x="2630220" y="35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2673512" y="36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6699616" y="3512626"/>
            <a:ext cx="1200754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 baseline="0">
                <a:solidFill>
                  <a:schemeClr val="accent6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/>
          <p:nvPr/>
        </p:nvSpPr>
        <p:spPr>
          <a:xfrm>
            <a:off x="6699616" y="3799811"/>
            <a:ext cx="1350472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Rounded Rectangle 45"/>
          <p:cNvSpPr>
            <a:spLocks noChangeAspect="1"/>
          </p:cNvSpPr>
          <p:nvPr/>
        </p:nvSpPr>
        <p:spPr>
          <a:xfrm>
            <a:off x="6062567" y="35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7"/>
          <p:cNvSpPr txBox="1"/>
          <p:nvPr/>
        </p:nvSpPr>
        <p:spPr>
          <a:xfrm>
            <a:off x="6105860" y="36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7"/>
          <p:cNvSpPr txBox="1"/>
          <p:nvPr/>
        </p:nvSpPr>
        <p:spPr>
          <a:xfrm>
            <a:off x="3446253" y="2659999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/>
          <p:nvPr/>
        </p:nvSpPr>
        <p:spPr>
          <a:xfrm>
            <a:off x="3903388" y="2290005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/>
          <p:nvPr/>
        </p:nvSpPr>
        <p:spPr>
          <a:xfrm>
            <a:off x="4360062" y="1909910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7"/>
          <p:cNvSpPr txBox="1"/>
          <p:nvPr/>
        </p:nvSpPr>
        <p:spPr>
          <a:xfrm>
            <a:off x="4869938" y="2294477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/>
          <p:nvPr/>
        </p:nvSpPr>
        <p:spPr>
          <a:xfrm>
            <a:off x="5371054" y="2664219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3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00"/>
                            </p:stCondLst>
                            <p:childTnLst>
                              <p:par>
                                <p:cTn id="9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00"/>
                            </p:stCondLst>
                            <p:childTnLst>
                              <p:par>
                                <p:cTn id="10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900"/>
                            </p:stCondLst>
                            <p:childTnLst>
                              <p:par>
                                <p:cTn id="1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100"/>
                            </p:stCondLst>
                            <p:childTnLst>
                              <p:par>
                                <p:cTn id="1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 autoUpdateAnimBg="0"/>
      <p:bldP spid="45" grpId="0" animBg="1" autoUpdateAnimBg="0"/>
      <p:bldP spid="46" grpId="0" animBg="1" autoUpdateAnimBg="0"/>
      <p:bldP spid="47" grpId="0" animBg="1" autoUpdateAnimBg="0"/>
      <p:bldP spid="48" grpId="0" animBg="1" autoUpdateAnimBg="0"/>
      <p:bldP spid="49" grpId="0" animBg="1" autoUpdateAnimBg="0"/>
      <p:bldP spid="50" grpId="0" animBg="1" autoUpdateAnimBg="0"/>
      <p:bldP spid="51" grpId="0" animBg="1" autoUpdateAnimBg="0"/>
      <p:bldP spid="52" grpId="0" animBg="1" autoUpdateAnimBg="0"/>
      <p:bldP spid="53" grpId="0" animBg="1" autoUpdateAnimBg="0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animBg="1"/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6450" y="1319414"/>
            <a:ext cx="1508936" cy="1508938"/>
            <a:chOff x="1353987" y="1723663"/>
            <a:chExt cx="2559577" cy="2559579"/>
          </a:xfrm>
        </p:grpSpPr>
        <p:sp>
          <p:nvSpPr>
            <p:cNvPr id="3" name="空心弧 2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空心弧 3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TextBox 52"/>
            <p:cNvSpPr txBox="1"/>
            <p:nvPr/>
          </p:nvSpPr>
          <p:spPr>
            <a:xfrm>
              <a:off x="1840875" y="2573144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3300" kern="0" dirty="0">
                <a:solidFill>
                  <a:schemeClr val="accent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88258" y="1319414"/>
            <a:ext cx="1508936" cy="1508938"/>
            <a:chOff x="4604053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" name="TextBox 240"/>
            <p:cNvSpPr txBox="1"/>
            <p:nvPr/>
          </p:nvSpPr>
          <p:spPr>
            <a:xfrm>
              <a:off x="5104535" y="2573144"/>
              <a:ext cx="1558613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3300" kern="0" dirty="0">
                <a:solidFill>
                  <a:schemeClr val="accent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64204" y="1319414"/>
            <a:ext cx="1508936" cy="1508938"/>
            <a:chOff x="7946402" y="1730470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8487668" y="2579951"/>
              <a:ext cx="1477037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3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3300" kern="0" dirty="0">
                <a:solidFill>
                  <a:schemeClr val="accent3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TextBox 174"/>
          <p:cNvSpPr txBox="1"/>
          <p:nvPr/>
        </p:nvSpPr>
        <p:spPr>
          <a:xfrm>
            <a:off x="633840" y="3361187"/>
            <a:ext cx="1620325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630475" y="3116533"/>
            <a:ext cx="1739762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74"/>
          <p:cNvSpPr txBox="1"/>
          <p:nvPr/>
        </p:nvSpPr>
        <p:spPr>
          <a:xfrm>
            <a:off x="2798641" y="3361187"/>
            <a:ext cx="155739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279527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4"/>
          <p:cNvSpPr txBox="1"/>
          <p:nvPr/>
        </p:nvSpPr>
        <p:spPr>
          <a:xfrm>
            <a:off x="4948401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494503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20"/>
          <p:cNvGrpSpPr/>
          <p:nvPr/>
        </p:nvGrpSpPr>
        <p:grpSpPr>
          <a:xfrm>
            <a:off x="6896603" y="1319414"/>
            <a:ext cx="1508936" cy="1508938"/>
            <a:chOff x="7946402" y="1730470"/>
            <a:chExt cx="2559577" cy="2559579"/>
          </a:xfrm>
        </p:grpSpPr>
        <p:sp>
          <p:nvSpPr>
            <p:cNvPr id="22" name="空心弧 21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TextBox 240"/>
            <p:cNvSpPr txBox="1"/>
            <p:nvPr/>
          </p:nvSpPr>
          <p:spPr>
            <a:xfrm>
              <a:off x="8433290" y="2579951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3300" kern="0" dirty="0">
                <a:solidFill>
                  <a:schemeClr val="accent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5" name="TextBox 174"/>
          <p:cNvSpPr txBox="1"/>
          <p:nvPr/>
        </p:nvSpPr>
        <p:spPr>
          <a:xfrm>
            <a:off x="6889439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75"/>
          <p:cNvSpPr txBox="1"/>
          <p:nvPr/>
        </p:nvSpPr>
        <p:spPr>
          <a:xfrm>
            <a:off x="6886076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>
            <a:off x="5691307" y="1816705"/>
            <a:ext cx="1035196" cy="627015"/>
            <a:chOff x="3433763" y="1131575"/>
            <a:chExt cx="2241550" cy="1357626"/>
          </a:xfrm>
        </p:grpSpPr>
        <p:sp>
          <p:nvSpPr>
            <p:cNvPr id="6158" name="Freeform 14"/>
            <p:cNvSpPr/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4"/>
          <p:cNvGrpSpPr/>
          <p:nvPr/>
        </p:nvGrpSpPr>
        <p:grpSpPr>
          <a:xfrm>
            <a:off x="5290230" y="2206896"/>
            <a:ext cx="651818" cy="1036719"/>
            <a:chOff x="3008635" y="1967798"/>
            <a:chExt cx="1112911" cy="1769992"/>
          </a:xfrm>
        </p:grpSpPr>
        <p:sp>
          <p:nvSpPr>
            <p:cNvPr id="6157" name="Freeform 13"/>
            <p:cNvSpPr/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6490454" y="2192972"/>
            <a:ext cx="631078" cy="1035254"/>
            <a:chOff x="5057865" y="1944015"/>
            <a:chExt cx="1077500" cy="1767489"/>
          </a:xfrm>
        </p:grpSpPr>
        <p:sp>
          <p:nvSpPr>
            <p:cNvPr id="6156" name="Freeform 12"/>
            <p:cNvSpPr/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5705236" y="2990675"/>
            <a:ext cx="1035196" cy="639836"/>
            <a:chOff x="3717226" y="3305933"/>
            <a:chExt cx="1767489" cy="1092393"/>
          </a:xfrm>
        </p:grpSpPr>
        <p:sp>
          <p:nvSpPr>
            <p:cNvPr id="6159" name="Freeform 15"/>
            <p:cNvSpPr/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46"/>
          <p:cNvGrpSpPr/>
          <p:nvPr/>
        </p:nvGrpSpPr>
        <p:grpSpPr>
          <a:xfrm>
            <a:off x="7220978" y="2473122"/>
            <a:ext cx="421713" cy="498296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/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/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/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/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49"/>
          <p:cNvGrpSpPr/>
          <p:nvPr/>
        </p:nvGrpSpPr>
        <p:grpSpPr>
          <a:xfrm flipH="1">
            <a:off x="6029478" y="2464435"/>
            <a:ext cx="400974" cy="452174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/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/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/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/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/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/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/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/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4843920" y="2464038"/>
            <a:ext cx="383968" cy="524901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70562" tIns="35281" rIns="70562" bIns="35281" numCol="1" anchor="t" anchorCtr="0" compatLnSpc="1"/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5924425" y="3685465"/>
            <a:ext cx="442772" cy="4867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70562" tIns="35281" rIns="70562" bIns="35281" numCol="1" anchor="t" anchorCtr="0" compatLnSpc="1"/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67"/>
          <p:cNvGrpSpPr/>
          <p:nvPr/>
        </p:nvGrpSpPr>
        <p:grpSpPr>
          <a:xfrm>
            <a:off x="5904467" y="1470467"/>
            <a:ext cx="627635" cy="401842"/>
            <a:chOff x="196850" y="1958976"/>
            <a:chExt cx="1200150" cy="768350"/>
          </a:xfrm>
        </p:grpSpPr>
        <p:grpSp>
          <p:nvGrpSpPr>
            <p:cNvPr id="9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/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/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/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/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56"/>
          <p:cNvGrpSpPr/>
          <p:nvPr/>
        </p:nvGrpSpPr>
        <p:grpSpPr>
          <a:xfrm>
            <a:off x="4415657" y="1692731"/>
            <a:ext cx="1297355" cy="420494"/>
            <a:chOff x="270390" y="1425361"/>
            <a:chExt cx="1681193" cy="544874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48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485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6078971" y="2088348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078971" y="3183660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508376" y="2633914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636494" y="2633914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3"/>
          <p:cNvSpPr txBox="1"/>
          <p:nvPr/>
        </p:nvSpPr>
        <p:spPr>
          <a:xfrm>
            <a:off x="1449655" y="3086610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1449655" y="3487076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/>
          <p:nvPr/>
        </p:nvSpPr>
        <p:spPr>
          <a:xfrm>
            <a:off x="1449655" y="3842731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/>
        </p:nvGraphicFramePr>
        <p:xfrm>
          <a:off x="1123238" y="1398313"/>
          <a:ext cx="2889547" cy="1568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1" name="Group 56"/>
          <p:cNvGrpSpPr/>
          <p:nvPr/>
        </p:nvGrpSpPr>
        <p:grpSpPr>
          <a:xfrm>
            <a:off x="6639026" y="1692730"/>
            <a:ext cx="1297355" cy="420494"/>
            <a:chOff x="270390" y="1425361"/>
            <a:chExt cx="1681193" cy="544874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48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485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56"/>
          <p:cNvGrpSpPr/>
          <p:nvPr/>
        </p:nvGrpSpPr>
        <p:grpSpPr>
          <a:xfrm>
            <a:off x="4415657" y="3326891"/>
            <a:ext cx="1297355" cy="420496"/>
            <a:chOff x="270390" y="1425360"/>
            <a:chExt cx="1681193" cy="544875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48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9585" y="1425360"/>
              <a:ext cx="830908" cy="1196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485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56"/>
          <p:cNvGrpSpPr/>
          <p:nvPr/>
        </p:nvGrpSpPr>
        <p:grpSpPr>
          <a:xfrm>
            <a:off x="6639026" y="3326890"/>
            <a:ext cx="1297355" cy="420494"/>
            <a:chOff x="270390" y="1425361"/>
            <a:chExt cx="1681193" cy="544874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48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485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159470" y="3105234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70562" tIns="35281" rIns="70562" bIns="35281" numCol="1" anchor="t" anchorCtr="0" compatLnSpc="1"/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161932" y="3497302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70562" tIns="35281" rIns="70562" bIns="35281" numCol="1" anchor="t" anchorCtr="0" compatLnSpc="1"/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161932" y="3845180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70562" tIns="35281" rIns="70562" bIns="35281" numCol="1" anchor="t" anchorCtr="0" compatLnSpc="1"/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143" y="1503363"/>
            <a:ext cx="2514462" cy="213360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314769" y="1503363"/>
            <a:ext cx="2514462" cy="213360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000396" y="1503363"/>
            <a:ext cx="2514462" cy="2133600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038807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1038808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3714274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6"/>
          <p:cNvSpPr txBox="1"/>
          <p:nvPr/>
        </p:nvSpPr>
        <p:spPr>
          <a:xfrm>
            <a:off x="3714274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6450701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6450701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49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49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9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99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49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1" y="2096670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自我评价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429654" y="1094151"/>
            <a:ext cx="2340929" cy="3451341"/>
            <a:chOff x="1904856" y="1458758"/>
            <a:chExt cx="3518629" cy="5187394"/>
          </a:xfrm>
        </p:grpSpPr>
        <p:grpSp>
          <p:nvGrpSpPr>
            <p:cNvPr id="3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-1" fmla="*/ 0 w 272825"/>
                  <a:gd name="connsiteY0-2" fmla="*/ 0 h 3776662"/>
                  <a:gd name="connsiteX1-3" fmla="*/ 272825 w 272825"/>
                  <a:gd name="connsiteY1-4" fmla="*/ 0 h 3776662"/>
                  <a:gd name="connsiteX2-5" fmla="*/ 272825 w 272825"/>
                  <a:gd name="connsiteY2-6" fmla="*/ 3776662 h 3776662"/>
                  <a:gd name="connsiteX3-7" fmla="*/ 0 w 272825"/>
                  <a:gd name="connsiteY3-8" fmla="*/ 3776662 h 3776662"/>
                  <a:gd name="connsiteX4-9" fmla="*/ 1 w 272825"/>
                  <a:gd name="connsiteY4-10" fmla="*/ 3609974 h 3776662"/>
                  <a:gd name="connsiteX5" fmla="*/ 0 w 272825"/>
                  <a:gd name="connsiteY5" fmla="*/ 0 h 3776662"/>
                  <a:gd name="connsiteX0-11" fmla="*/ 0 w 272825"/>
                  <a:gd name="connsiteY0-12" fmla="*/ 0 h 3776662"/>
                  <a:gd name="connsiteX1-13" fmla="*/ 272825 w 272825"/>
                  <a:gd name="connsiteY1-14" fmla="*/ 0 h 3776662"/>
                  <a:gd name="connsiteX2-15" fmla="*/ 272825 w 272825"/>
                  <a:gd name="connsiteY2-16" fmla="*/ 3776662 h 3776662"/>
                  <a:gd name="connsiteX3-17" fmla="*/ 57151 w 272825"/>
                  <a:gd name="connsiteY3-18" fmla="*/ 3776661 h 3776662"/>
                  <a:gd name="connsiteX4-19" fmla="*/ 0 w 272825"/>
                  <a:gd name="connsiteY4-20" fmla="*/ 3776662 h 3776662"/>
                  <a:gd name="connsiteX5-21" fmla="*/ 1 w 272825"/>
                  <a:gd name="connsiteY5-22" fmla="*/ 3609974 h 3776662"/>
                  <a:gd name="connsiteX6" fmla="*/ 0 w 272825"/>
                  <a:gd name="connsiteY6" fmla="*/ 0 h 3776662"/>
                  <a:gd name="connsiteX0-23" fmla="*/ 0 w 272825"/>
                  <a:gd name="connsiteY0-24" fmla="*/ 0 h 3776662"/>
                  <a:gd name="connsiteX1-25" fmla="*/ 272825 w 272825"/>
                  <a:gd name="connsiteY1-26" fmla="*/ 0 h 3776662"/>
                  <a:gd name="connsiteX2-27" fmla="*/ 272825 w 272825"/>
                  <a:gd name="connsiteY2-28" fmla="*/ 3776662 h 3776662"/>
                  <a:gd name="connsiteX3-29" fmla="*/ 166689 w 272825"/>
                  <a:gd name="connsiteY3-30" fmla="*/ 3776661 h 3776662"/>
                  <a:gd name="connsiteX4-31" fmla="*/ 57151 w 272825"/>
                  <a:gd name="connsiteY4-32" fmla="*/ 3776661 h 3776662"/>
                  <a:gd name="connsiteX5-33" fmla="*/ 0 w 272825"/>
                  <a:gd name="connsiteY5-34" fmla="*/ 3776662 h 3776662"/>
                  <a:gd name="connsiteX6-35" fmla="*/ 1 w 272825"/>
                  <a:gd name="connsiteY6-36" fmla="*/ 3609974 h 3776662"/>
                  <a:gd name="connsiteX7" fmla="*/ 0 w 272825"/>
                  <a:gd name="connsiteY7" fmla="*/ 0 h 3776662"/>
                  <a:gd name="connsiteX0-37" fmla="*/ 0 w 272825"/>
                  <a:gd name="connsiteY0-38" fmla="*/ 0 h 3776662"/>
                  <a:gd name="connsiteX1-39" fmla="*/ 272825 w 272825"/>
                  <a:gd name="connsiteY1-40" fmla="*/ 0 h 3776662"/>
                  <a:gd name="connsiteX2-41" fmla="*/ 272825 w 272825"/>
                  <a:gd name="connsiteY2-42" fmla="*/ 3776662 h 3776662"/>
                  <a:gd name="connsiteX3-43" fmla="*/ 166689 w 272825"/>
                  <a:gd name="connsiteY3-44" fmla="*/ 3776661 h 3776662"/>
                  <a:gd name="connsiteX4-45" fmla="*/ 107157 w 272825"/>
                  <a:gd name="connsiteY4-46" fmla="*/ 3774280 h 3776662"/>
                  <a:gd name="connsiteX5-47" fmla="*/ 57151 w 272825"/>
                  <a:gd name="connsiteY5-48" fmla="*/ 3776661 h 3776662"/>
                  <a:gd name="connsiteX6-49" fmla="*/ 0 w 272825"/>
                  <a:gd name="connsiteY6-50" fmla="*/ 3776662 h 3776662"/>
                  <a:gd name="connsiteX7-51" fmla="*/ 1 w 272825"/>
                  <a:gd name="connsiteY7-52" fmla="*/ 3609974 h 3776662"/>
                  <a:gd name="connsiteX8" fmla="*/ 0 w 272825"/>
                  <a:gd name="connsiteY8" fmla="*/ 0 h 3776662"/>
                  <a:gd name="connsiteX0-53" fmla="*/ 0 w 272825"/>
                  <a:gd name="connsiteY0-54" fmla="*/ 0 h 3776662"/>
                  <a:gd name="connsiteX1-55" fmla="*/ 272825 w 272825"/>
                  <a:gd name="connsiteY1-56" fmla="*/ 0 h 3776662"/>
                  <a:gd name="connsiteX2-57" fmla="*/ 272825 w 272825"/>
                  <a:gd name="connsiteY2-58" fmla="*/ 3776662 h 3776662"/>
                  <a:gd name="connsiteX3-59" fmla="*/ 221457 w 272825"/>
                  <a:gd name="connsiteY3-60" fmla="*/ 3774280 h 3776662"/>
                  <a:gd name="connsiteX4-61" fmla="*/ 166689 w 272825"/>
                  <a:gd name="connsiteY4-62" fmla="*/ 3776661 h 3776662"/>
                  <a:gd name="connsiteX5-63" fmla="*/ 107157 w 272825"/>
                  <a:gd name="connsiteY5-64" fmla="*/ 3774280 h 3776662"/>
                  <a:gd name="connsiteX6-65" fmla="*/ 57151 w 272825"/>
                  <a:gd name="connsiteY6-66" fmla="*/ 3776661 h 3776662"/>
                  <a:gd name="connsiteX7-67" fmla="*/ 0 w 272825"/>
                  <a:gd name="connsiteY7-68" fmla="*/ 3776662 h 3776662"/>
                  <a:gd name="connsiteX8-69" fmla="*/ 1 w 272825"/>
                  <a:gd name="connsiteY8-70" fmla="*/ 3609974 h 3776662"/>
                  <a:gd name="connsiteX9" fmla="*/ 0 w 272825"/>
                  <a:gd name="connsiteY9" fmla="*/ 0 h 3776662"/>
                  <a:gd name="connsiteX0-71" fmla="*/ 0 w 272825"/>
                  <a:gd name="connsiteY0-72" fmla="*/ 0 h 3776662"/>
                  <a:gd name="connsiteX1-73" fmla="*/ 272825 w 272825"/>
                  <a:gd name="connsiteY1-74" fmla="*/ 0 h 3776662"/>
                  <a:gd name="connsiteX2-75" fmla="*/ 272825 w 272825"/>
                  <a:gd name="connsiteY2-76" fmla="*/ 3776662 h 3776662"/>
                  <a:gd name="connsiteX3-77" fmla="*/ 252414 w 272825"/>
                  <a:gd name="connsiteY3-78" fmla="*/ 3776661 h 3776662"/>
                  <a:gd name="connsiteX4-79" fmla="*/ 221457 w 272825"/>
                  <a:gd name="connsiteY4-80" fmla="*/ 3774280 h 3776662"/>
                  <a:gd name="connsiteX5-81" fmla="*/ 166689 w 272825"/>
                  <a:gd name="connsiteY5-82" fmla="*/ 3776661 h 3776662"/>
                  <a:gd name="connsiteX6-83" fmla="*/ 107157 w 272825"/>
                  <a:gd name="connsiteY6-84" fmla="*/ 3774280 h 3776662"/>
                  <a:gd name="connsiteX7-85" fmla="*/ 57151 w 272825"/>
                  <a:gd name="connsiteY7-86" fmla="*/ 3776661 h 3776662"/>
                  <a:gd name="connsiteX8-87" fmla="*/ 0 w 272825"/>
                  <a:gd name="connsiteY8-88" fmla="*/ 3776662 h 3776662"/>
                  <a:gd name="connsiteX9-89" fmla="*/ 1 w 272825"/>
                  <a:gd name="connsiteY9-90" fmla="*/ 3609974 h 3776662"/>
                  <a:gd name="connsiteX10" fmla="*/ 0 w 272825"/>
                  <a:gd name="connsiteY10" fmla="*/ 0 h 3776662"/>
                  <a:gd name="connsiteX0-91" fmla="*/ 0 w 273845"/>
                  <a:gd name="connsiteY0-92" fmla="*/ 0 h 3776662"/>
                  <a:gd name="connsiteX1-93" fmla="*/ 272825 w 273845"/>
                  <a:gd name="connsiteY1-94" fmla="*/ 0 h 3776662"/>
                  <a:gd name="connsiteX2-95" fmla="*/ 273845 w 273845"/>
                  <a:gd name="connsiteY2-96" fmla="*/ 3581399 h 3776662"/>
                  <a:gd name="connsiteX3-97" fmla="*/ 272825 w 273845"/>
                  <a:gd name="connsiteY3-98" fmla="*/ 3776662 h 3776662"/>
                  <a:gd name="connsiteX4-99" fmla="*/ 252414 w 273845"/>
                  <a:gd name="connsiteY4-100" fmla="*/ 3776661 h 3776662"/>
                  <a:gd name="connsiteX5-101" fmla="*/ 221457 w 273845"/>
                  <a:gd name="connsiteY5-102" fmla="*/ 3774280 h 3776662"/>
                  <a:gd name="connsiteX6-103" fmla="*/ 166689 w 273845"/>
                  <a:gd name="connsiteY6-104" fmla="*/ 3776661 h 3776662"/>
                  <a:gd name="connsiteX7-105" fmla="*/ 107157 w 273845"/>
                  <a:gd name="connsiteY7-106" fmla="*/ 3774280 h 3776662"/>
                  <a:gd name="connsiteX8-107" fmla="*/ 57151 w 273845"/>
                  <a:gd name="connsiteY8-108" fmla="*/ 3776661 h 3776662"/>
                  <a:gd name="connsiteX9-109" fmla="*/ 0 w 273845"/>
                  <a:gd name="connsiteY9-110" fmla="*/ 3776662 h 3776662"/>
                  <a:gd name="connsiteX10-111" fmla="*/ 1 w 273845"/>
                  <a:gd name="connsiteY10-112" fmla="*/ 3609974 h 3776662"/>
                  <a:gd name="connsiteX11" fmla="*/ 0 w 273845"/>
                  <a:gd name="connsiteY11" fmla="*/ 0 h 3776662"/>
                  <a:gd name="connsiteX0-113" fmla="*/ 0 w 273845"/>
                  <a:gd name="connsiteY0-114" fmla="*/ 0 h 3776662"/>
                  <a:gd name="connsiteX1-115" fmla="*/ 272825 w 273845"/>
                  <a:gd name="connsiteY1-116" fmla="*/ 0 h 3776662"/>
                  <a:gd name="connsiteX2-117" fmla="*/ 273845 w 273845"/>
                  <a:gd name="connsiteY2-118" fmla="*/ 3581399 h 3776662"/>
                  <a:gd name="connsiteX3-119" fmla="*/ 252414 w 273845"/>
                  <a:gd name="connsiteY3-120" fmla="*/ 3776661 h 3776662"/>
                  <a:gd name="connsiteX4-121" fmla="*/ 221457 w 273845"/>
                  <a:gd name="connsiteY4-122" fmla="*/ 3774280 h 3776662"/>
                  <a:gd name="connsiteX5-123" fmla="*/ 166689 w 273845"/>
                  <a:gd name="connsiteY5-124" fmla="*/ 3776661 h 3776662"/>
                  <a:gd name="connsiteX6-125" fmla="*/ 107157 w 273845"/>
                  <a:gd name="connsiteY6-126" fmla="*/ 3774280 h 3776662"/>
                  <a:gd name="connsiteX7-127" fmla="*/ 57151 w 273845"/>
                  <a:gd name="connsiteY7-128" fmla="*/ 3776661 h 3776662"/>
                  <a:gd name="connsiteX8-129" fmla="*/ 0 w 273845"/>
                  <a:gd name="connsiteY8-130" fmla="*/ 3776662 h 3776662"/>
                  <a:gd name="connsiteX9-131" fmla="*/ 1 w 273845"/>
                  <a:gd name="connsiteY9-132" fmla="*/ 3609974 h 3776662"/>
                  <a:gd name="connsiteX10-133" fmla="*/ 0 w 273845"/>
                  <a:gd name="connsiteY10-134" fmla="*/ 0 h 3776662"/>
                  <a:gd name="connsiteX0-135" fmla="*/ 0 w 273845"/>
                  <a:gd name="connsiteY0-136" fmla="*/ 0 h 3776661"/>
                  <a:gd name="connsiteX1-137" fmla="*/ 272825 w 273845"/>
                  <a:gd name="connsiteY1-138" fmla="*/ 0 h 3776661"/>
                  <a:gd name="connsiteX2-139" fmla="*/ 273845 w 273845"/>
                  <a:gd name="connsiteY2-140" fmla="*/ 3581399 h 3776661"/>
                  <a:gd name="connsiteX3-141" fmla="*/ 252414 w 273845"/>
                  <a:gd name="connsiteY3-142" fmla="*/ 3776661 h 3776661"/>
                  <a:gd name="connsiteX4-143" fmla="*/ 221457 w 273845"/>
                  <a:gd name="connsiteY4-144" fmla="*/ 3774280 h 3776661"/>
                  <a:gd name="connsiteX5-145" fmla="*/ 166689 w 273845"/>
                  <a:gd name="connsiteY5-146" fmla="*/ 3776661 h 3776661"/>
                  <a:gd name="connsiteX6-147" fmla="*/ 107157 w 273845"/>
                  <a:gd name="connsiteY6-148" fmla="*/ 3774280 h 3776661"/>
                  <a:gd name="connsiteX7-149" fmla="*/ 57151 w 273845"/>
                  <a:gd name="connsiteY7-150" fmla="*/ 3776661 h 3776661"/>
                  <a:gd name="connsiteX8-151" fmla="*/ 1 w 273845"/>
                  <a:gd name="connsiteY8-152" fmla="*/ 3609974 h 3776661"/>
                  <a:gd name="connsiteX9-153" fmla="*/ 0 w 273845"/>
                  <a:gd name="connsiteY9-154" fmla="*/ 0 h 3776661"/>
                  <a:gd name="connsiteX0-155" fmla="*/ 0 w 273845"/>
                  <a:gd name="connsiteY0-156" fmla="*/ 0 h 3776661"/>
                  <a:gd name="connsiteX1-157" fmla="*/ 272825 w 273845"/>
                  <a:gd name="connsiteY1-158" fmla="*/ 0 h 3776661"/>
                  <a:gd name="connsiteX2-159" fmla="*/ 273845 w 273845"/>
                  <a:gd name="connsiteY2-160" fmla="*/ 3581399 h 3776661"/>
                  <a:gd name="connsiteX3-161" fmla="*/ 252414 w 273845"/>
                  <a:gd name="connsiteY3-162" fmla="*/ 3776661 h 3776661"/>
                  <a:gd name="connsiteX4-163" fmla="*/ 221457 w 273845"/>
                  <a:gd name="connsiteY4-164" fmla="*/ 3774280 h 3776661"/>
                  <a:gd name="connsiteX5-165" fmla="*/ 166689 w 273845"/>
                  <a:gd name="connsiteY5-166" fmla="*/ 3776661 h 3776661"/>
                  <a:gd name="connsiteX6-167" fmla="*/ 104776 w 273845"/>
                  <a:gd name="connsiteY6-168" fmla="*/ 3664743 h 3776661"/>
                  <a:gd name="connsiteX7-169" fmla="*/ 57151 w 273845"/>
                  <a:gd name="connsiteY7-170" fmla="*/ 3776661 h 3776661"/>
                  <a:gd name="connsiteX8-171" fmla="*/ 1 w 273845"/>
                  <a:gd name="connsiteY8-172" fmla="*/ 3609974 h 3776661"/>
                  <a:gd name="connsiteX9-173" fmla="*/ 0 w 273845"/>
                  <a:gd name="connsiteY9-174" fmla="*/ 0 h 3776661"/>
                  <a:gd name="connsiteX0-175" fmla="*/ 0 w 273845"/>
                  <a:gd name="connsiteY0-176" fmla="*/ 0 h 3776661"/>
                  <a:gd name="connsiteX1-177" fmla="*/ 272825 w 273845"/>
                  <a:gd name="connsiteY1-178" fmla="*/ 0 h 3776661"/>
                  <a:gd name="connsiteX2-179" fmla="*/ 273845 w 273845"/>
                  <a:gd name="connsiteY2-180" fmla="*/ 3581399 h 3776661"/>
                  <a:gd name="connsiteX3-181" fmla="*/ 252414 w 273845"/>
                  <a:gd name="connsiteY3-182" fmla="*/ 3776661 h 3776661"/>
                  <a:gd name="connsiteX4-183" fmla="*/ 221457 w 273845"/>
                  <a:gd name="connsiteY4-184" fmla="*/ 3774280 h 3776661"/>
                  <a:gd name="connsiteX5-185" fmla="*/ 166689 w 273845"/>
                  <a:gd name="connsiteY5-186" fmla="*/ 3776661 h 3776661"/>
                  <a:gd name="connsiteX6-187" fmla="*/ 104776 w 273845"/>
                  <a:gd name="connsiteY6-188" fmla="*/ 3664743 h 3776661"/>
                  <a:gd name="connsiteX7-189" fmla="*/ 57151 w 273845"/>
                  <a:gd name="connsiteY7-190" fmla="*/ 3750467 h 3776661"/>
                  <a:gd name="connsiteX8-191" fmla="*/ 1 w 273845"/>
                  <a:gd name="connsiteY8-192" fmla="*/ 3609974 h 3776661"/>
                  <a:gd name="connsiteX9-193" fmla="*/ 0 w 273845"/>
                  <a:gd name="connsiteY9-194" fmla="*/ 0 h 3776661"/>
                  <a:gd name="connsiteX0-195" fmla="*/ 0 w 273845"/>
                  <a:gd name="connsiteY0-196" fmla="*/ 0 h 3776661"/>
                  <a:gd name="connsiteX1-197" fmla="*/ 272825 w 273845"/>
                  <a:gd name="connsiteY1-198" fmla="*/ 0 h 3776661"/>
                  <a:gd name="connsiteX2-199" fmla="*/ 273845 w 273845"/>
                  <a:gd name="connsiteY2-200" fmla="*/ 3581399 h 3776661"/>
                  <a:gd name="connsiteX3-201" fmla="*/ 252414 w 273845"/>
                  <a:gd name="connsiteY3-202" fmla="*/ 3776661 h 3776661"/>
                  <a:gd name="connsiteX4-203" fmla="*/ 228601 w 273845"/>
                  <a:gd name="connsiteY4-204" fmla="*/ 3629023 h 3776661"/>
                  <a:gd name="connsiteX5-205" fmla="*/ 166689 w 273845"/>
                  <a:gd name="connsiteY5-206" fmla="*/ 3776661 h 3776661"/>
                  <a:gd name="connsiteX6-207" fmla="*/ 104776 w 273845"/>
                  <a:gd name="connsiteY6-208" fmla="*/ 3664743 h 3776661"/>
                  <a:gd name="connsiteX7-209" fmla="*/ 57151 w 273845"/>
                  <a:gd name="connsiteY7-210" fmla="*/ 3750467 h 3776661"/>
                  <a:gd name="connsiteX8-211" fmla="*/ 1 w 273845"/>
                  <a:gd name="connsiteY8-212" fmla="*/ 3609974 h 3776661"/>
                  <a:gd name="connsiteX9-213" fmla="*/ 0 w 273845"/>
                  <a:gd name="connsiteY9-214" fmla="*/ 0 h 3776661"/>
                  <a:gd name="connsiteX0-215" fmla="*/ 0 w 273845"/>
                  <a:gd name="connsiteY0-216" fmla="*/ 0 h 3776661"/>
                  <a:gd name="connsiteX1-217" fmla="*/ 272825 w 273845"/>
                  <a:gd name="connsiteY1-218" fmla="*/ 0 h 3776661"/>
                  <a:gd name="connsiteX2-219" fmla="*/ 273845 w 273845"/>
                  <a:gd name="connsiteY2-220" fmla="*/ 3581399 h 3776661"/>
                  <a:gd name="connsiteX3-221" fmla="*/ 250032 w 273845"/>
                  <a:gd name="connsiteY3-222" fmla="*/ 3695699 h 3776661"/>
                  <a:gd name="connsiteX4-223" fmla="*/ 228601 w 273845"/>
                  <a:gd name="connsiteY4-224" fmla="*/ 3629023 h 3776661"/>
                  <a:gd name="connsiteX5-225" fmla="*/ 166689 w 273845"/>
                  <a:gd name="connsiteY5-226" fmla="*/ 3776661 h 3776661"/>
                  <a:gd name="connsiteX6-227" fmla="*/ 104776 w 273845"/>
                  <a:gd name="connsiteY6-228" fmla="*/ 3664743 h 3776661"/>
                  <a:gd name="connsiteX7-229" fmla="*/ 57151 w 273845"/>
                  <a:gd name="connsiteY7-230" fmla="*/ 3750467 h 3776661"/>
                  <a:gd name="connsiteX8-231" fmla="*/ 1 w 273845"/>
                  <a:gd name="connsiteY8-232" fmla="*/ 3609974 h 3776661"/>
                  <a:gd name="connsiteX9-233" fmla="*/ 0 w 273845"/>
                  <a:gd name="connsiteY9-234" fmla="*/ 0 h 3776661"/>
                  <a:gd name="connsiteX0-235" fmla="*/ 0 w 273845"/>
                  <a:gd name="connsiteY0-236" fmla="*/ 0 h 3776661"/>
                  <a:gd name="connsiteX1-237" fmla="*/ 272825 w 273845"/>
                  <a:gd name="connsiteY1-238" fmla="*/ 0 h 3776661"/>
                  <a:gd name="connsiteX2-239" fmla="*/ 273845 w 273845"/>
                  <a:gd name="connsiteY2-240" fmla="*/ 3581399 h 3776661"/>
                  <a:gd name="connsiteX3-241" fmla="*/ 247651 w 273845"/>
                  <a:gd name="connsiteY3-242" fmla="*/ 3702843 h 3776661"/>
                  <a:gd name="connsiteX4-243" fmla="*/ 228601 w 273845"/>
                  <a:gd name="connsiteY4-244" fmla="*/ 3629023 h 3776661"/>
                  <a:gd name="connsiteX5-245" fmla="*/ 166689 w 273845"/>
                  <a:gd name="connsiteY5-246" fmla="*/ 3776661 h 3776661"/>
                  <a:gd name="connsiteX6-247" fmla="*/ 104776 w 273845"/>
                  <a:gd name="connsiteY6-248" fmla="*/ 3664743 h 3776661"/>
                  <a:gd name="connsiteX7-249" fmla="*/ 57151 w 273845"/>
                  <a:gd name="connsiteY7-250" fmla="*/ 3750467 h 3776661"/>
                  <a:gd name="connsiteX8-251" fmla="*/ 1 w 273845"/>
                  <a:gd name="connsiteY8-252" fmla="*/ 3609974 h 3776661"/>
                  <a:gd name="connsiteX9-253" fmla="*/ 0 w 273845"/>
                  <a:gd name="connsiteY9-254" fmla="*/ 0 h 3776661"/>
                  <a:gd name="connsiteX0-255" fmla="*/ 0 w 273845"/>
                  <a:gd name="connsiteY0-256" fmla="*/ 0 h 3776661"/>
                  <a:gd name="connsiteX1-257" fmla="*/ 272825 w 273845"/>
                  <a:gd name="connsiteY1-258" fmla="*/ 0 h 3776661"/>
                  <a:gd name="connsiteX2-259" fmla="*/ 273845 w 273845"/>
                  <a:gd name="connsiteY2-260" fmla="*/ 3581399 h 3776661"/>
                  <a:gd name="connsiteX3-261" fmla="*/ 247651 w 273845"/>
                  <a:gd name="connsiteY3-262" fmla="*/ 3702843 h 3776661"/>
                  <a:gd name="connsiteX4-263" fmla="*/ 228601 w 273845"/>
                  <a:gd name="connsiteY4-264" fmla="*/ 3629023 h 3776661"/>
                  <a:gd name="connsiteX5-265" fmla="*/ 166689 w 273845"/>
                  <a:gd name="connsiteY5-266" fmla="*/ 3776661 h 3776661"/>
                  <a:gd name="connsiteX6-267" fmla="*/ 104776 w 273845"/>
                  <a:gd name="connsiteY6-268" fmla="*/ 3664743 h 3776661"/>
                  <a:gd name="connsiteX7-269" fmla="*/ 57151 w 273845"/>
                  <a:gd name="connsiteY7-270" fmla="*/ 3750467 h 3776661"/>
                  <a:gd name="connsiteX8-271" fmla="*/ 1 w 273845"/>
                  <a:gd name="connsiteY8-272" fmla="*/ 3609974 h 3776661"/>
                  <a:gd name="connsiteX9-273" fmla="*/ 0 w 273845"/>
                  <a:gd name="connsiteY9-274" fmla="*/ 0 h 3776661"/>
                  <a:gd name="connsiteX0-275" fmla="*/ 0 w 273845"/>
                  <a:gd name="connsiteY0-276" fmla="*/ 0 h 3776661"/>
                  <a:gd name="connsiteX1-277" fmla="*/ 272825 w 273845"/>
                  <a:gd name="connsiteY1-278" fmla="*/ 0 h 3776661"/>
                  <a:gd name="connsiteX2-279" fmla="*/ 273845 w 273845"/>
                  <a:gd name="connsiteY2-280" fmla="*/ 3581399 h 3776661"/>
                  <a:gd name="connsiteX3-281" fmla="*/ 247651 w 273845"/>
                  <a:gd name="connsiteY3-282" fmla="*/ 3702843 h 3776661"/>
                  <a:gd name="connsiteX4-283" fmla="*/ 228601 w 273845"/>
                  <a:gd name="connsiteY4-284" fmla="*/ 3629023 h 3776661"/>
                  <a:gd name="connsiteX5-285" fmla="*/ 166689 w 273845"/>
                  <a:gd name="connsiteY5-286" fmla="*/ 3776661 h 3776661"/>
                  <a:gd name="connsiteX6-287" fmla="*/ 104776 w 273845"/>
                  <a:gd name="connsiteY6-288" fmla="*/ 3664743 h 3776661"/>
                  <a:gd name="connsiteX7-289" fmla="*/ 57151 w 273845"/>
                  <a:gd name="connsiteY7-290" fmla="*/ 3750467 h 3776661"/>
                  <a:gd name="connsiteX8-291" fmla="*/ 1 w 273845"/>
                  <a:gd name="connsiteY8-292" fmla="*/ 3609974 h 3776661"/>
                  <a:gd name="connsiteX9-293" fmla="*/ 0 w 273845"/>
                  <a:gd name="connsiteY9-294" fmla="*/ 0 h 3776661"/>
                  <a:gd name="connsiteX0-295" fmla="*/ 0 w 273845"/>
                  <a:gd name="connsiteY0-296" fmla="*/ 0 h 3776661"/>
                  <a:gd name="connsiteX1-297" fmla="*/ 272825 w 273845"/>
                  <a:gd name="connsiteY1-298" fmla="*/ 0 h 3776661"/>
                  <a:gd name="connsiteX2-299" fmla="*/ 273845 w 273845"/>
                  <a:gd name="connsiteY2-300" fmla="*/ 3581399 h 3776661"/>
                  <a:gd name="connsiteX3-301" fmla="*/ 247651 w 273845"/>
                  <a:gd name="connsiteY3-302" fmla="*/ 3702843 h 3776661"/>
                  <a:gd name="connsiteX4-303" fmla="*/ 228601 w 273845"/>
                  <a:gd name="connsiteY4-304" fmla="*/ 3629023 h 3776661"/>
                  <a:gd name="connsiteX5-305" fmla="*/ 166689 w 273845"/>
                  <a:gd name="connsiteY5-306" fmla="*/ 3776661 h 3776661"/>
                  <a:gd name="connsiteX6-307" fmla="*/ 104776 w 273845"/>
                  <a:gd name="connsiteY6-308" fmla="*/ 3664743 h 3776661"/>
                  <a:gd name="connsiteX7-309" fmla="*/ 57151 w 273845"/>
                  <a:gd name="connsiteY7-310" fmla="*/ 3750467 h 3776661"/>
                  <a:gd name="connsiteX8-311" fmla="*/ 1 w 273845"/>
                  <a:gd name="connsiteY8-312" fmla="*/ 3609974 h 3776661"/>
                  <a:gd name="connsiteX9-313" fmla="*/ 0 w 273845"/>
                  <a:gd name="connsiteY9-314" fmla="*/ 0 h 3776661"/>
                  <a:gd name="connsiteX0-315" fmla="*/ 0 w 273845"/>
                  <a:gd name="connsiteY0-316" fmla="*/ 0 h 3776661"/>
                  <a:gd name="connsiteX1-317" fmla="*/ 272825 w 273845"/>
                  <a:gd name="connsiteY1-318" fmla="*/ 0 h 3776661"/>
                  <a:gd name="connsiteX2-319" fmla="*/ 273845 w 273845"/>
                  <a:gd name="connsiteY2-320" fmla="*/ 3581399 h 3776661"/>
                  <a:gd name="connsiteX3-321" fmla="*/ 247651 w 273845"/>
                  <a:gd name="connsiteY3-322" fmla="*/ 3702843 h 3776661"/>
                  <a:gd name="connsiteX4-323" fmla="*/ 228601 w 273845"/>
                  <a:gd name="connsiteY4-324" fmla="*/ 3629023 h 3776661"/>
                  <a:gd name="connsiteX5-325" fmla="*/ 166689 w 273845"/>
                  <a:gd name="connsiteY5-326" fmla="*/ 3776661 h 3776661"/>
                  <a:gd name="connsiteX6-327" fmla="*/ 104776 w 273845"/>
                  <a:gd name="connsiteY6-328" fmla="*/ 3664743 h 3776661"/>
                  <a:gd name="connsiteX7-329" fmla="*/ 57151 w 273845"/>
                  <a:gd name="connsiteY7-330" fmla="*/ 3750467 h 3776661"/>
                  <a:gd name="connsiteX8-331" fmla="*/ 1 w 273845"/>
                  <a:gd name="connsiteY8-332" fmla="*/ 3609974 h 3776661"/>
                  <a:gd name="connsiteX9-333" fmla="*/ 0 w 273845"/>
                  <a:gd name="connsiteY9-334" fmla="*/ 0 h 3776661"/>
                  <a:gd name="connsiteX0-335" fmla="*/ 0 w 273845"/>
                  <a:gd name="connsiteY0-336" fmla="*/ 0 h 3776661"/>
                  <a:gd name="connsiteX1-337" fmla="*/ 272825 w 273845"/>
                  <a:gd name="connsiteY1-338" fmla="*/ 0 h 3776661"/>
                  <a:gd name="connsiteX2-339" fmla="*/ 273845 w 273845"/>
                  <a:gd name="connsiteY2-340" fmla="*/ 3581399 h 3776661"/>
                  <a:gd name="connsiteX3-341" fmla="*/ 247651 w 273845"/>
                  <a:gd name="connsiteY3-342" fmla="*/ 3702843 h 3776661"/>
                  <a:gd name="connsiteX4-343" fmla="*/ 228601 w 273845"/>
                  <a:gd name="connsiteY4-344" fmla="*/ 3629023 h 3776661"/>
                  <a:gd name="connsiteX5-345" fmla="*/ 166689 w 273845"/>
                  <a:gd name="connsiteY5-346" fmla="*/ 3776661 h 3776661"/>
                  <a:gd name="connsiteX6-347" fmla="*/ 104776 w 273845"/>
                  <a:gd name="connsiteY6-348" fmla="*/ 3664743 h 3776661"/>
                  <a:gd name="connsiteX7-349" fmla="*/ 57151 w 273845"/>
                  <a:gd name="connsiteY7-350" fmla="*/ 3750467 h 3776661"/>
                  <a:gd name="connsiteX8-351" fmla="*/ 1 w 273845"/>
                  <a:gd name="connsiteY8-352" fmla="*/ 3609974 h 3776661"/>
                  <a:gd name="connsiteX9-353" fmla="*/ 0 w 273845"/>
                  <a:gd name="connsiteY9-354" fmla="*/ 0 h 3776661"/>
                  <a:gd name="connsiteX0-355" fmla="*/ 0 w 273845"/>
                  <a:gd name="connsiteY0-356" fmla="*/ 0 h 3776887"/>
                  <a:gd name="connsiteX1-357" fmla="*/ 272825 w 273845"/>
                  <a:gd name="connsiteY1-358" fmla="*/ 0 h 3776887"/>
                  <a:gd name="connsiteX2-359" fmla="*/ 273845 w 273845"/>
                  <a:gd name="connsiteY2-360" fmla="*/ 3581399 h 3776887"/>
                  <a:gd name="connsiteX3-361" fmla="*/ 247651 w 273845"/>
                  <a:gd name="connsiteY3-362" fmla="*/ 3702843 h 3776887"/>
                  <a:gd name="connsiteX4-363" fmla="*/ 228601 w 273845"/>
                  <a:gd name="connsiteY4-364" fmla="*/ 3629023 h 3776887"/>
                  <a:gd name="connsiteX5-365" fmla="*/ 166689 w 273845"/>
                  <a:gd name="connsiteY5-366" fmla="*/ 3776661 h 3776887"/>
                  <a:gd name="connsiteX6-367" fmla="*/ 104776 w 273845"/>
                  <a:gd name="connsiteY6-368" fmla="*/ 3664743 h 3776887"/>
                  <a:gd name="connsiteX7-369" fmla="*/ 57151 w 273845"/>
                  <a:gd name="connsiteY7-370" fmla="*/ 3750467 h 3776887"/>
                  <a:gd name="connsiteX8-371" fmla="*/ 1 w 273845"/>
                  <a:gd name="connsiteY8-372" fmla="*/ 3609974 h 3776887"/>
                  <a:gd name="connsiteX9-373" fmla="*/ 0 w 273845"/>
                  <a:gd name="connsiteY9-374" fmla="*/ 0 h 3776887"/>
                  <a:gd name="connsiteX0-375" fmla="*/ 0 w 273845"/>
                  <a:gd name="connsiteY0-376" fmla="*/ 0 h 3776887"/>
                  <a:gd name="connsiteX1-377" fmla="*/ 272825 w 273845"/>
                  <a:gd name="connsiteY1-378" fmla="*/ 0 h 3776887"/>
                  <a:gd name="connsiteX2-379" fmla="*/ 273845 w 273845"/>
                  <a:gd name="connsiteY2-380" fmla="*/ 3581399 h 3776887"/>
                  <a:gd name="connsiteX3-381" fmla="*/ 247651 w 273845"/>
                  <a:gd name="connsiteY3-382" fmla="*/ 3702843 h 3776887"/>
                  <a:gd name="connsiteX4-383" fmla="*/ 228601 w 273845"/>
                  <a:gd name="connsiteY4-384" fmla="*/ 3629023 h 3776887"/>
                  <a:gd name="connsiteX5-385" fmla="*/ 166689 w 273845"/>
                  <a:gd name="connsiteY5-386" fmla="*/ 3776661 h 3776887"/>
                  <a:gd name="connsiteX6-387" fmla="*/ 104776 w 273845"/>
                  <a:gd name="connsiteY6-388" fmla="*/ 3664743 h 3776887"/>
                  <a:gd name="connsiteX7-389" fmla="*/ 57151 w 273845"/>
                  <a:gd name="connsiteY7-390" fmla="*/ 3750467 h 3776887"/>
                  <a:gd name="connsiteX8-391" fmla="*/ 1 w 273845"/>
                  <a:gd name="connsiteY8-392" fmla="*/ 3609974 h 3776887"/>
                  <a:gd name="connsiteX9-393" fmla="*/ 0 w 273845"/>
                  <a:gd name="connsiteY9-394" fmla="*/ 0 h 3776887"/>
                  <a:gd name="connsiteX0-395" fmla="*/ 0 w 273845"/>
                  <a:gd name="connsiteY0-396" fmla="*/ 0 h 3776887"/>
                  <a:gd name="connsiteX1-397" fmla="*/ 272825 w 273845"/>
                  <a:gd name="connsiteY1-398" fmla="*/ 0 h 3776887"/>
                  <a:gd name="connsiteX2-399" fmla="*/ 273845 w 273845"/>
                  <a:gd name="connsiteY2-400" fmla="*/ 3581399 h 3776887"/>
                  <a:gd name="connsiteX3-401" fmla="*/ 247651 w 273845"/>
                  <a:gd name="connsiteY3-402" fmla="*/ 3702843 h 3776887"/>
                  <a:gd name="connsiteX4-403" fmla="*/ 228601 w 273845"/>
                  <a:gd name="connsiteY4-404" fmla="*/ 3629023 h 3776887"/>
                  <a:gd name="connsiteX5-405" fmla="*/ 166689 w 273845"/>
                  <a:gd name="connsiteY5-406" fmla="*/ 3776661 h 3776887"/>
                  <a:gd name="connsiteX6-407" fmla="*/ 104776 w 273845"/>
                  <a:gd name="connsiteY6-408" fmla="*/ 3664743 h 3776887"/>
                  <a:gd name="connsiteX7-409" fmla="*/ 57151 w 273845"/>
                  <a:gd name="connsiteY7-410" fmla="*/ 3750467 h 3776887"/>
                  <a:gd name="connsiteX8-411" fmla="*/ 1 w 273845"/>
                  <a:gd name="connsiteY8-412" fmla="*/ 3609974 h 3776887"/>
                  <a:gd name="connsiteX9-413" fmla="*/ 0 w 273845"/>
                  <a:gd name="connsiteY9-414" fmla="*/ 0 h 3776887"/>
                  <a:gd name="connsiteX0-415" fmla="*/ 0 w 273845"/>
                  <a:gd name="connsiteY0-416" fmla="*/ 0 h 3776859"/>
                  <a:gd name="connsiteX1-417" fmla="*/ 272825 w 273845"/>
                  <a:gd name="connsiteY1-418" fmla="*/ 0 h 3776859"/>
                  <a:gd name="connsiteX2-419" fmla="*/ 273845 w 273845"/>
                  <a:gd name="connsiteY2-420" fmla="*/ 3581399 h 3776859"/>
                  <a:gd name="connsiteX3-421" fmla="*/ 247651 w 273845"/>
                  <a:gd name="connsiteY3-422" fmla="*/ 3702843 h 3776859"/>
                  <a:gd name="connsiteX4-423" fmla="*/ 223839 w 273845"/>
                  <a:gd name="connsiteY4-424" fmla="*/ 3631404 h 3776859"/>
                  <a:gd name="connsiteX5-425" fmla="*/ 166689 w 273845"/>
                  <a:gd name="connsiteY5-426" fmla="*/ 3776661 h 3776859"/>
                  <a:gd name="connsiteX6-427" fmla="*/ 104776 w 273845"/>
                  <a:gd name="connsiteY6-428" fmla="*/ 3664743 h 3776859"/>
                  <a:gd name="connsiteX7-429" fmla="*/ 57151 w 273845"/>
                  <a:gd name="connsiteY7-430" fmla="*/ 3750467 h 3776859"/>
                  <a:gd name="connsiteX8-431" fmla="*/ 1 w 273845"/>
                  <a:gd name="connsiteY8-432" fmla="*/ 3609974 h 3776859"/>
                  <a:gd name="connsiteX9-433" fmla="*/ 0 w 273845"/>
                  <a:gd name="connsiteY9-434" fmla="*/ 0 h 3776859"/>
                  <a:gd name="connsiteX0-435" fmla="*/ 0 w 273845"/>
                  <a:gd name="connsiteY0-436" fmla="*/ 0 h 3776859"/>
                  <a:gd name="connsiteX1-437" fmla="*/ 272825 w 273845"/>
                  <a:gd name="connsiteY1-438" fmla="*/ 0 h 3776859"/>
                  <a:gd name="connsiteX2-439" fmla="*/ 273845 w 273845"/>
                  <a:gd name="connsiteY2-440" fmla="*/ 3581399 h 3776859"/>
                  <a:gd name="connsiteX3-441" fmla="*/ 247651 w 273845"/>
                  <a:gd name="connsiteY3-442" fmla="*/ 3702843 h 3776859"/>
                  <a:gd name="connsiteX4-443" fmla="*/ 223839 w 273845"/>
                  <a:gd name="connsiteY4-444" fmla="*/ 3631404 h 3776859"/>
                  <a:gd name="connsiteX5-445" fmla="*/ 166689 w 273845"/>
                  <a:gd name="connsiteY5-446" fmla="*/ 3776661 h 3776859"/>
                  <a:gd name="connsiteX6-447" fmla="*/ 104776 w 273845"/>
                  <a:gd name="connsiteY6-448" fmla="*/ 3664743 h 3776859"/>
                  <a:gd name="connsiteX7-449" fmla="*/ 57151 w 273845"/>
                  <a:gd name="connsiteY7-450" fmla="*/ 3750467 h 3776859"/>
                  <a:gd name="connsiteX8-451" fmla="*/ 1 w 273845"/>
                  <a:gd name="connsiteY8-452" fmla="*/ 3609974 h 3776859"/>
                  <a:gd name="connsiteX9-453" fmla="*/ 0 w 273845"/>
                  <a:gd name="connsiteY9-454" fmla="*/ 0 h 3776859"/>
                  <a:gd name="connsiteX0-455" fmla="*/ 0 w 273894"/>
                  <a:gd name="connsiteY0-456" fmla="*/ 0 h 3776859"/>
                  <a:gd name="connsiteX1-457" fmla="*/ 272825 w 273894"/>
                  <a:gd name="connsiteY1-458" fmla="*/ 0 h 3776859"/>
                  <a:gd name="connsiteX2-459" fmla="*/ 273845 w 273894"/>
                  <a:gd name="connsiteY2-460" fmla="*/ 3581399 h 3776859"/>
                  <a:gd name="connsiteX3-461" fmla="*/ 247651 w 273894"/>
                  <a:gd name="connsiteY3-462" fmla="*/ 3702843 h 3776859"/>
                  <a:gd name="connsiteX4-463" fmla="*/ 223839 w 273894"/>
                  <a:gd name="connsiteY4-464" fmla="*/ 3631404 h 3776859"/>
                  <a:gd name="connsiteX5-465" fmla="*/ 166689 w 273894"/>
                  <a:gd name="connsiteY5-466" fmla="*/ 3776661 h 3776859"/>
                  <a:gd name="connsiteX6-467" fmla="*/ 104776 w 273894"/>
                  <a:gd name="connsiteY6-468" fmla="*/ 3664743 h 3776859"/>
                  <a:gd name="connsiteX7-469" fmla="*/ 57151 w 273894"/>
                  <a:gd name="connsiteY7-470" fmla="*/ 3750467 h 3776859"/>
                  <a:gd name="connsiteX8-471" fmla="*/ 1 w 273894"/>
                  <a:gd name="connsiteY8-472" fmla="*/ 3609974 h 3776859"/>
                  <a:gd name="connsiteX9-473" fmla="*/ 0 w 273894"/>
                  <a:gd name="connsiteY9-474" fmla="*/ 0 h 3776859"/>
                  <a:gd name="connsiteX0-475" fmla="*/ 0 w 273894"/>
                  <a:gd name="connsiteY0-476" fmla="*/ 0 h 3776859"/>
                  <a:gd name="connsiteX1-477" fmla="*/ 272825 w 273894"/>
                  <a:gd name="connsiteY1-478" fmla="*/ 0 h 3776859"/>
                  <a:gd name="connsiteX2-479" fmla="*/ 273845 w 273894"/>
                  <a:gd name="connsiteY2-480" fmla="*/ 3581399 h 3776859"/>
                  <a:gd name="connsiteX3-481" fmla="*/ 247651 w 273894"/>
                  <a:gd name="connsiteY3-482" fmla="*/ 3702843 h 3776859"/>
                  <a:gd name="connsiteX4-483" fmla="*/ 223839 w 273894"/>
                  <a:gd name="connsiteY4-484" fmla="*/ 3631404 h 3776859"/>
                  <a:gd name="connsiteX5-485" fmla="*/ 166689 w 273894"/>
                  <a:gd name="connsiteY5-486" fmla="*/ 3776661 h 3776859"/>
                  <a:gd name="connsiteX6-487" fmla="*/ 104776 w 273894"/>
                  <a:gd name="connsiteY6-488" fmla="*/ 3664743 h 3776859"/>
                  <a:gd name="connsiteX7-489" fmla="*/ 57151 w 273894"/>
                  <a:gd name="connsiteY7-490" fmla="*/ 3750467 h 3776859"/>
                  <a:gd name="connsiteX8-491" fmla="*/ 1 w 273894"/>
                  <a:gd name="connsiteY8-492" fmla="*/ 3609974 h 3776859"/>
                  <a:gd name="connsiteX9-493" fmla="*/ 0 w 273894"/>
                  <a:gd name="connsiteY9-494" fmla="*/ 0 h 3776859"/>
                  <a:gd name="connsiteX0-495" fmla="*/ 0 w 273845"/>
                  <a:gd name="connsiteY0-496" fmla="*/ 0 h 3776859"/>
                  <a:gd name="connsiteX1-497" fmla="*/ 272825 w 273845"/>
                  <a:gd name="connsiteY1-498" fmla="*/ 0 h 3776859"/>
                  <a:gd name="connsiteX2-499" fmla="*/ 273845 w 273845"/>
                  <a:gd name="connsiteY2-500" fmla="*/ 3581399 h 3776859"/>
                  <a:gd name="connsiteX3-501" fmla="*/ 247651 w 273845"/>
                  <a:gd name="connsiteY3-502" fmla="*/ 3702843 h 3776859"/>
                  <a:gd name="connsiteX4-503" fmla="*/ 223839 w 273845"/>
                  <a:gd name="connsiteY4-504" fmla="*/ 3631404 h 3776859"/>
                  <a:gd name="connsiteX5-505" fmla="*/ 166689 w 273845"/>
                  <a:gd name="connsiteY5-506" fmla="*/ 3776661 h 3776859"/>
                  <a:gd name="connsiteX6-507" fmla="*/ 104776 w 273845"/>
                  <a:gd name="connsiteY6-508" fmla="*/ 3664743 h 3776859"/>
                  <a:gd name="connsiteX7-509" fmla="*/ 57151 w 273845"/>
                  <a:gd name="connsiteY7-510" fmla="*/ 3750467 h 3776859"/>
                  <a:gd name="connsiteX8-511" fmla="*/ 1 w 273845"/>
                  <a:gd name="connsiteY8-512" fmla="*/ 3609974 h 3776859"/>
                  <a:gd name="connsiteX9-513" fmla="*/ 0 w 273845"/>
                  <a:gd name="connsiteY9-514" fmla="*/ 0 h 3776859"/>
                  <a:gd name="connsiteX0-515" fmla="*/ 0 w 273845"/>
                  <a:gd name="connsiteY0-516" fmla="*/ 0 h 3776859"/>
                  <a:gd name="connsiteX1-517" fmla="*/ 272825 w 273845"/>
                  <a:gd name="connsiteY1-518" fmla="*/ 0 h 3776859"/>
                  <a:gd name="connsiteX2-519" fmla="*/ 273845 w 273845"/>
                  <a:gd name="connsiteY2-520" fmla="*/ 3581399 h 3776859"/>
                  <a:gd name="connsiteX3-521" fmla="*/ 252414 w 273845"/>
                  <a:gd name="connsiteY3-522" fmla="*/ 3702843 h 3776859"/>
                  <a:gd name="connsiteX4-523" fmla="*/ 223839 w 273845"/>
                  <a:gd name="connsiteY4-524" fmla="*/ 3631404 h 3776859"/>
                  <a:gd name="connsiteX5-525" fmla="*/ 166689 w 273845"/>
                  <a:gd name="connsiteY5-526" fmla="*/ 3776661 h 3776859"/>
                  <a:gd name="connsiteX6-527" fmla="*/ 104776 w 273845"/>
                  <a:gd name="connsiteY6-528" fmla="*/ 3664743 h 3776859"/>
                  <a:gd name="connsiteX7-529" fmla="*/ 57151 w 273845"/>
                  <a:gd name="connsiteY7-530" fmla="*/ 3750467 h 3776859"/>
                  <a:gd name="connsiteX8-531" fmla="*/ 1 w 273845"/>
                  <a:gd name="connsiteY8-532" fmla="*/ 3609974 h 3776859"/>
                  <a:gd name="connsiteX9-533" fmla="*/ 0 w 273845"/>
                  <a:gd name="connsiteY9-534" fmla="*/ 0 h 3776859"/>
                  <a:gd name="connsiteX0-535" fmla="*/ 0 w 273845"/>
                  <a:gd name="connsiteY0-536" fmla="*/ 0 h 3776859"/>
                  <a:gd name="connsiteX1-537" fmla="*/ 272825 w 273845"/>
                  <a:gd name="connsiteY1-538" fmla="*/ 0 h 3776859"/>
                  <a:gd name="connsiteX2-539" fmla="*/ 273845 w 273845"/>
                  <a:gd name="connsiteY2-540" fmla="*/ 3581399 h 3776859"/>
                  <a:gd name="connsiteX3-541" fmla="*/ 252414 w 273845"/>
                  <a:gd name="connsiteY3-542" fmla="*/ 3702843 h 3776859"/>
                  <a:gd name="connsiteX4-543" fmla="*/ 223839 w 273845"/>
                  <a:gd name="connsiteY4-544" fmla="*/ 3631404 h 3776859"/>
                  <a:gd name="connsiteX5-545" fmla="*/ 166689 w 273845"/>
                  <a:gd name="connsiteY5-546" fmla="*/ 3776661 h 3776859"/>
                  <a:gd name="connsiteX6-547" fmla="*/ 104776 w 273845"/>
                  <a:gd name="connsiteY6-548" fmla="*/ 3664743 h 3776859"/>
                  <a:gd name="connsiteX7-549" fmla="*/ 57151 w 273845"/>
                  <a:gd name="connsiteY7-550" fmla="*/ 3750467 h 3776859"/>
                  <a:gd name="connsiteX8-551" fmla="*/ 1 w 273845"/>
                  <a:gd name="connsiteY8-552" fmla="*/ 3609974 h 3776859"/>
                  <a:gd name="connsiteX9-553" fmla="*/ 0 w 273845"/>
                  <a:gd name="connsiteY9-554" fmla="*/ 0 h 3776859"/>
                  <a:gd name="connsiteX0-555" fmla="*/ 0 w 273845"/>
                  <a:gd name="connsiteY0-556" fmla="*/ 0 h 3776859"/>
                  <a:gd name="connsiteX1-557" fmla="*/ 272825 w 273845"/>
                  <a:gd name="connsiteY1-558" fmla="*/ 0 h 3776859"/>
                  <a:gd name="connsiteX2-559" fmla="*/ 273845 w 273845"/>
                  <a:gd name="connsiteY2-560" fmla="*/ 3581399 h 3776859"/>
                  <a:gd name="connsiteX3-561" fmla="*/ 245270 w 273845"/>
                  <a:gd name="connsiteY3-562" fmla="*/ 3702843 h 3776859"/>
                  <a:gd name="connsiteX4-563" fmla="*/ 223839 w 273845"/>
                  <a:gd name="connsiteY4-564" fmla="*/ 3631404 h 3776859"/>
                  <a:gd name="connsiteX5-565" fmla="*/ 166689 w 273845"/>
                  <a:gd name="connsiteY5-566" fmla="*/ 3776661 h 3776859"/>
                  <a:gd name="connsiteX6-567" fmla="*/ 104776 w 273845"/>
                  <a:gd name="connsiteY6-568" fmla="*/ 3664743 h 3776859"/>
                  <a:gd name="connsiteX7-569" fmla="*/ 57151 w 273845"/>
                  <a:gd name="connsiteY7-570" fmla="*/ 3750467 h 3776859"/>
                  <a:gd name="connsiteX8-571" fmla="*/ 1 w 273845"/>
                  <a:gd name="connsiteY8-572" fmla="*/ 3609974 h 3776859"/>
                  <a:gd name="connsiteX9-573" fmla="*/ 0 w 273845"/>
                  <a:gd name="connsiteY9-574" fmla="*/ 0 h 3776859"/>
                  <a:gd name="connsiteX0-575" fmla="*/ 0 w 273845"/>
                  <a:gd name="connsiteY0-576" fmla="*/ 0 h 3776859"/>
                  <a:gd name="connsiteX1-577" fmla="*/ 272825 w 273845"/>
                  <a:gd name="connsiteY1-578" fmla="*/ 0 h 3776859"/>
                  <a:gd name="connsiteX2-579" fmla="*/ 273845 w 273845"/>
                  <a:gd name="connsiteY2-580" fmla="*/ 3581399 h 3776859"/>
                  <a:gd name="connsiteX3-581" fmla="*/ 245270 w 273845"/>
                  <a:gd name="connsiteY3-582" fmla="*/ 3702843 h 3776859"/>
                  <a:gd name="connsiteX4-583" fmla="*/ 223839 w 273845"/>
                  <a:gd name="connsiteY4-584" fmla="*/ 3631404 h 3776859"/>
                  <a:gd name="connsiteX5-585" fmla="*/ 166689 w 273845"/>
                  <a:gd name="connsiteY5-586" fmla="*/ 3776661 h 3776859"/>
                  <a:gd name="connsiteX6-587" fmla="*/ 104776 w 273845"/>
                  <a:gd name="connsiteY6-588" fmla="*/ 3664743 h 3776859"/>
                  <a:gd name="connsiteX7-589" fmla="*/ 57151 w 273845"/>
                  <a:gd name="connsiteY7-590" fmla="*/ 3750467 h 3776859"/>
                  <a:gd name="connsiteX8-591" fmla="*/ 1 w 273845"/>
                  <a:gd name="connsiteY8-592" fmla="*/ 3609974 h 3776859"/>
                  <a:gd name="connsiteX9-593" fmla="*/ 0 w 273845"/>
                  <a:gd name="connsiteY9-594" fmla="*/ 0 h 3776859"/>
                  <a:gd name="connsiteX0-595" fmla="*/ 0 w 273845"/>
                  <a:gd name="connsiteY0-596" fmla="*/ 0 h 3776859"/>
                  <a:gd name="connsiteX1-597" fmla="*/ 272825 w 273845"/>
                  <a:gd name="connsiteY1-598" fmla="*/ 0 h 3776859"/>
                  <a:gd name="connsiteX2-599" fmla="*/ 273845 w 273845"/>
                  <a:gd name="connsiteY2-600" fmla="*/ 3581399 h 3776859"/>
                  <a:gd name="connsiteX3-601" fmla="*/ 245270 w 273845"/>
                  <a:gd name="connsiteY3-602" fmla="*/ 3702843 h 3776859"/>
                  <a:gd name="connsiteX4-603" fmla="*/ 223839 w 273845"/>
                  <a:gd name="connsiteY4-604" fmla="*/ 3631404 h 3776859"/>
                  <a:gd name="connsiteX5-605" fmla="*/ 166689 w 273845"/>
                  <a:gd name="connsiteY5-606" fmla="*/ 3776661 h 3776859"/>
                  <a:gd name="connsiteX6-607" fmla="*/ 104776 w 273845"/>
                  <a:gd name="connsiteY6-608" fmla="*/ 3664743 h 3776859"/>
                  <a:gd name="connsiteX7-609" fmla="*/ 57151 w 273845"/>
                  <a:gd name="connsiteY7-610" fmla="*/ 3750467 h 3776859"/>
                  <a:gd name="connsiteX8-611" fmla="*/ 1 w 273845"/>
                  <a:gd name="connsiteY8-612" fmla="*/ 3609974 h 3776859"/>
                  <a:gd name="connsiteX9-613" fmla="*/ 0 w 273845"/>
                  <a:gd name="connsiteY9-614" fmla="*/ 0 h 3776859"/>
                  <a:gd name="connsiteX0-615" fmla="*/ 0 w 273845"/>
                  <a:gd name="connsiteY0-616" fmla="*/ 0 h 3776859"/>
                  <a:gd name="connsiteX1-617" fmla="*/ 272825 w 273845"/>
                  <a:gd name="connsiteY1-618" fmla="*/ 0 h 3776859"/>
                  <a:gd name="connsiteX2-619" fmla="*/ 273845 w 273845"/>
                  <a:gd name="connsiteY2-620" fmla="*/ 3581399 h 3776859"/>
                  <a:gd name="connsiteX3-621" fmla="*/ 245270 w 273845"/>
                  <a:gd name="connsiteY3-622" fmla="*/ 3702843 h 3776859"/>
                  <a:gd name="connsiteX4-623" fmla="*/ 223839 w 273845"/>
                  <a:gd name="connsiteY4-624" fmla="*/ 3631404 h 3776859"/>
                  <a:gd name="connsiteX5-625" fmla="*/ 166689 w 273845"/>
                  <a:gd name="connsiteY5-626" fmla="*/ 3776661 h 3776859"/>
                  <a:gd name="connsiteX6-627" fmla="*/ 104776 w 273845"/>
                  <a:gd name="connsiteY6-628" fmla="*/ 3664743 h 3776859"/>
                  <a:gd name="connsiteX7-629" fmla="*/ 57151 w 273845"/>
                  <a:gd name="connsiteY7-630" fmla="*/ 3750467 h 3776859"/>
                  <a:gd name="connsiteX8-631" fmla="*/ 1 w 273845"/>
                  <a:gd name="connsiteY8-632" fmla="*/ 3609974 h 3776859"/>
                  <a:gd name="connsiteX9-633" fmla="*/ 0 w 273845"/>
                  <a:gd name="connsiteY9-634" fmla="*/ 0 h 3776859"/>
                  <a:gd name="connsiteX0-635" fmla="*/ 0 w 273845"/>
                  <a:gd name="connsiteY0-636" fmla="*/ 0 h 3776859"/>
                  <a:gd name="connsiteX1-637" fmla="*/ 272825 w 273845"/>
                  <a:gd name="connsiteY1-638" fmla="*/ 0 h 3776859"/>
                  <a:gd name="connsiteX2-639" fmla="*/ 273845 w 273845"/>
                  <a:gd name="connsiteY2-640" fmla="*/ 3581399 h 3776859"/>
                  <a:gd name="connsiteX3-641" fmla="*/ 245270 w 273845"/>
                  <a:gd name="connsiteY3-642" fmla="*/ 3702843 h 3776859"/>
                  <a:gd name="connsiteX4-643" fmla="*/ 223839 w 273845"/>
                  <a:gd name="connsiteY4-644" fmla="*/ 3631404 h 3776859"/>
                  <a:gd name="connsiteX5-645" fmla="*/ 166689 w 273845"/>
                  <a:gd name="connsiteY5-646" fmla="*/ 3776661 h 3776859"/>
                  <a:gd name="connsiteX6-647" fmla="*/ 104776 w 273845"/>
                  <a:gd name="connsiteY6-648" fmla="*/ 3664743 h 3776859"/>
                  <a:gd name="connsiteX7-649" fmla="*/ 57151 w 273845"/>
                  <a:gd name="connsiteY7-650" fmla="*/ 3750467 h 3776859"/>
                  <a:gd name="connsiteX8-651" fmla="*/ 1 w 273845"/>
                  <a:gd name="connsiteY8-652" fmla="*/ 3609974 h 3776859"/>
                  <a:gd name="connsiteX9-653" fmla="*/ 0 w 273845"/>
                  <a:gd name="connsiteY9-654" fmla="*/ 0 h 3776859"/>
                  <a:gd name="connsiteX0-655" fmla="*/ 0 w 273845"/>
                  <a:gd name="connsiteY0-656" fmla="*/ 0 h 3776859"/>
                  <a:gd name="connsiteX1-657" fmla="*/ 272825 w 273845"/>
                  <a:gd name="connsiteY1-658" fmla="*/ 0 h 3776859"/>
                  <a:gd name="connsiteX2-659" fmla="*/ 273845 w 273845"/>
                  <a:gd name="connsiteY2-660" fmla="*/ 3581399 h 3776859"/>
                  <a:gd name="connsiteX3-661" fmla="*/ 245270 w 273845"/>
                  <a:gd name="connsiteY3-662" fmla="*/ 3702843 h 3776859"/>
                  <a:gd name="connsiteX4-663" fmla="*/ 223839 w 273845"/>
                  <a:gd name="connsiteY4-664" fmla="*/ 3631404 h 3776859"/>
                  <a:gd name="connsiteX5-665" fmla="*/ 166689 w 273845"/>
                  <a:gd name="connsiteY5-666" fmla="*/ 3776661 h 3776859"/>
                  <a:gd name="connsiteX6-667" fmla="*/ 104776 w 273845"/>
                  <a:gd name="connsiteY6-668" fmla="*/ 3664743 h 3776859"/>
                  <a:gd name="connsiteX7-669" fmla="*/ 57151 w 273845"/>
                  <a:gd name="connsiteY7-670" fmla="*/ 3750467 h 3776859"/>
                  <a:gd name="connsiteX8-671" fmla="*/ 1 w 273845"/>
                  <a:gd name="connsiteY8-672" fmla="*/ 3609974 h 3776859"/>
                  <a:gd name="connsiteX9-673" fmla="*/ 0 w 273845"/>
                  <a:gd name="connsiteY9-674" fmla="*/ 0 h 3776859"/>
                  <a:gd name="connsiteX0-675" fmla="*/ 0 w 273845"/>
                  <a:gd name="connsiteY0-676" fmla="*/ 0 h 3776859"/>
                  <a:gd name="connsiteX1-677" fmla="*/ 272825 w 273845"/>
                  <a:gd name="connsiteY1-678" fmla="*/ 0 h 3776859"/>
                  <a:gd name="connsiteX2-679" fmla="*/ 273845 w 273845"/>
                  <a:gd name="connsiteY2-680" fmla="*/ 3581399 h 3776859"/>
                  <a:gd name="connsiteX3-681" fmla="*/ 245270 w 273845"/>
                  <a:gd name="connsiteY3-682" fmla="*/ 3702843 h 3776859"/>
                  <a:gd name="connsiteX4-683" fmla="*/ 223839 w 273845"/>
                  <a:gd name="connsiteY4-684" fmla="*/ 3631404 h 3776859"/>
                  <a:gd name="connsiteX5-685" fmla="*/ 166689 w 273845"/>
                  <a:gd name="connsiteY5-686" fmla="*/ 3776661 h 3776859"/>
                  <a:gd name="connsiteX6-687" fmla="*/ 104776 w 273845"/>
                  <a:gd name="connsiteY6-688" fmla="*/ 3664743 h 3776859"/>
                  <a:gd name="connsiteX7-689" fmla="*/ 57151 w 273845"/>
                  <a:gd name="connsiteY7-690" fmla="*/ 3750467 h 3776859"/>
                  <a:gd name="connsiteX8-691" fmla="*/ 1 w 273845"/>
                  <a:gd name="connsiteY8-692" fmla="*/ 3609974 h 3776859"/>
                  <a:gd name="connsiteX9-693" fmla="*/ 0 w 273845"/>
                  <a:gd name="connsiteY9-694" fmla="*/ 0 h 3776859"/>
                  <a:gd name="connsiteX0-695" fmla="*/ 0 w 273845"/>
                  <a:gd name="connsiteY0-696" fmla="*/ 0 h 3776859"/>
                  <a:gd name="connsiteX1-697" fmla="*/ 272825 w 273845"/>
                  <a:gd name="connsiteY1-698" fmla="*/ 0 h 3776859"/>
                  <a:gd name="connsiteX2-699" fmla="*/ 273845 w 273845"/>
                  <a:gd name="connsiteY2-700" fmla="*/ 3581399 h 3776859"/>
                  <a:gd name="connsiteX3-701" fmla="*/ 245270 w 273845"/>
                  <a:gd name="connsiteY3-702" fmla="*/ 3702843 h 3776859"/>
                  <a:gd name="connsiteX4-703" fmla="*/ 223839 w 273845"/>
                  <a:gd name="connsiteY4-704" fmla="*/ 3631404 h 3776859"/>
                  <a:gd name="connsiteX5-705" fmla="*/ 166689 w 273845"/>
                  <a:gd name="connsiteY5-706" fmla="*/ 3776661 h 3776859"/>
                  <a:gd name="connsiteX6-707" fmla="*/ 104776 w 273845"/>
                  <a:gd name="connsiteY6-708" fmla="*/ 3664743 h 3776859"/>
                  <a:gd name="connsiteX7-709" fmla="*/ 57151 w 273845"/>
                  <a:gd name="connsiteY7-710" fmla="*/ 3750467 h 3776859"/>
                  <a:gd name="connsiteX8-711" fmla="*/ 1 w 273845"/>
                  <a:gd name="connsiteY8-712" fmla="*/ 3609974 h 3776859"/>
                  <a:gd name="connsiteX9-713" fmla="*/ 0 w 273845"/>
                  <a:gd name="connsiteY9-714" fmla="*/ 0 h 377685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  <a:cxn ang="0">
                    <a:pos x="connsiteX6-35" y="connsiteY6-36"/>
                  </a:cxn>
                  <a:cxn ang="0">
                    <a:pos x="connsiteX7-51" y="connsiteY7-52"/>
                  </a:cxn>
                  <a:cxn ang="0">
                    <a:pos x="connsiteX8-69" y="connsiteY8-70"/>
                  </a:cxn>
                  <a:cxn ang="0">
                    <a:pos x="connsiteX9-89" y="connsiteY9-90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-1" fmla="*/ 0 w 226544"/>
                  <a:gd name="connsiteY0-2" fmla="*/ 35306 h 70612"/>
                  <a:gd name="connsiteX1-3" fmla="*/ 27685 w 226544"/>
                  <a:gd name="connsiteY1-4" fmla="*/ 0 h 70612"/>
                  <a:gd name="connsiteX2-5" fmla="*/ 226544 w 226544"/>
                  <a:gd name="connsiteY2-6" fmla="*/ 35306 h 70612"/>
                  <a:gd name="connsiteX3-7" fmla="*/ 27685 w 226544"/>
                  <a:gd name="connsiteY3-8" fmla="*/ 70612 h 70612"/>
                  <a:gd name="connsiteX4" fmla="*/ 0 w 226544"/>
                  <a:gd name="connsiteY4" fmla="*/ 35306 h 70612"/>
                  <a:gd name="connsiteX0-9" fmla="*/ 0 w 226544"/>
                  <a:gd name="connsiteY0-10" fmla="*/ 35306 h 70612"/>
                  <a:gd name="connsiteX1-11" fmla="*/ 27685 w 226544"/>
                  <a:gd name="connsiteY1-12" fmla="*/ 0 h 70612"/>
                  <a:gd name="connsiteX2-13" fmla="*/ 226544 w 226544"/>
                  <a:gd name="connsiteY2-14" fmla="*/ 35306 h 70612"/>
                  <a:gd name="connsiteX3-15" fmla="*/ 27685 w 226544"/>
                  <a:gd name="connsiteY3-16" fmla="*/ 70612 h 70612"/>
                  <a:gd name="connsiteX4-17" fmla="*/ 0 w 226544"/>
                  <a:gd name="connsiteY4-18" fmla="*/ 35306 h 70612"/>
                  <a:gd name="connsiteX0-19" fmla="*/ 0 w 226544"/>
                  <a:gd name="connsiteY0-20" fmla="*/ 35306 h 70612"/>
                  <a:gd name="connsiteX1-21" fmla="*/ 27685 w 226544"/>
                  <a:gd name="connsiteY1-22" fmla="*/ 0 h 70612"/>
                  <a:gd name="connsiteX2-23" fmla="*/ 226544 w 226544"/>
                  <a:gd name="connsiteY2-24" fmla="*/ 35306 h 70612"/>
                  <a:gd name="connsiteX3-25" fmla="*/ 27685 w 226544"/>
                  <a:gd name="connsiteY3-26" fmla="*/ 70612 h 70612"/>
                  <a:gd name="connsiteX4-27" fmla="*/ 0 w 226544"/>
                  <a:gd name="connsiteY4-28" fmla="*/ 35306 h 70612"/>
                  <a:gd name="connsiteX0-29" fmla="*/ 0 w 226544"/>
                  <a:gd name="connsiteY0-30" fmla="*/ 35306 h 70612"/>
                  <a:gd name="connsiteX1-31" fmla="*/ 27685 w 226544"/>
                  <a:gd name="connsiteY1-32" fmla="*/ 0 h 70612"/>
                  <a:gd name="connsiteX2-33" fmla="*/ 226544 w 226544"/>
                  <a:gd name="connsiteY2-34" fmla="*/ 35306 h 70612"/>
                  <a:gd name="connsiteX3-35" fmla="*/ 27685 w 226544"/>
                  <a:gd name="connsiteY3-36" fmla="*/ 70612 h 70612"/>
                  <a:gd name="connsiteX4-37" fmla="*/ 0 w 226544"/>
                  <a:gd name="connsiteY4-38" fmla="*/ 35306 h 70612"/>
                  <a:gd name="connsiteX0-39" fmla="*/ 0 w 226544"/>
                  <a:gd name="connsiteY0-40" fmla="*/ 35306 h 70612"/>
                  <a:gd name="connsiteX1-41" fmla="*/ 27685 w 226544"/>
                  <a:gd name="connsiteY1-42" fmla="*/ 0 h 70612"/>
                  <a:gd name="connsiteX2-43" fmla="*/ 226544 w 226544"/>
                  <a:gd name="connsiteY2-44" fmla="*/ 35306 h 70612"/>
                  <a:gd name="connsiteX3-45" fmla="*/ 27685 w 226544"/>
                  <a:gd name="connsiteY3-46" fmla="*/ 70612 h 70612"/>
                  <a:gd name="connsiteX4-47" fmla="*/ 0 w 226544"/>
                  <a:gd name="connsiteY4-48" fmla="*/ 35306 h 70612"/>
                  <a:gd name="connsiteX0-49" fmla="*/ 0 w 226544"/>
                  <a:gd name="connsiteY0-50" fmla="*/ 35306 h 70612"/>
                  <a:gd name="connsiteX1-51" fmla="*/ 27685 w 226544"/>
                  <a:gd name="connsiteY1-52" fmla="*/ 0 h 70612"/>
                  <a:gd name="connsiteX2-53" fmla="*/ 226544 w 226544"/>
                  <a:gd name="connsiteY2-54" fmla="*/ 35306 h 70612"/>
                  <a:gd name="connsiteX3-55" fmla="*/ 27685 w 226544"/>
                  <a:gd name="connsiteY3-56" fmla="*/ 70612 h 70612"/>
                  <a:gd name="connsiteX4-57" fmla="*/ 0 w 226544"/>
                  <a:gd name="connsiteY4-58" fmla="*/ 35306 h 70612"/>
                  <a:gd name="connsiteX0-59" fmla="*/ 0 w 226544"/>
                  <a:gd name="connsiteY0-60" fmla="*/ 35306 h 70612"/>
                  <a:gd name="connsiteX1-61" fmla="*/ 27685 w 226544"/>
                  <a:gd name="connsiteY1-62" fmla="*/ 0 h 70612"/>
                  <a:gd name="connsiteX2-63" fmla="*/ 226544 w 226544"/>
                  <a:gd name="connsiteY2-64" fmla="*/ 35306 h 70612"/>
                  <a:gd name="connsiteX3-65" fmla="*/ 27685 w 226544"/>
                  <a:gd name="connsiteY3-66" fmla="*/ 70612 h 70612"/>
                  <a:gd name="connsiteX4-67" fmla="*/ 0 w 226544"/>
                  <a:gd name="connsiteY4-68" fmla="*/ 35306 h 70612"/>
                  <a:gd name="connsiteX0-69" fmla="*/ 0 w 226544"/>
                  <a:gd name="connsiteY0-70" fmla="*/ 35306 h 70612"/>
                  <a:gd name="connsiteX1-71" fmla="*/ 27685 w 226544"/>
                  <a:gd name="connsiteY1-72" fmla="*/ 0 h 70612"/>
                  <a:gd name="connsiteX2-73" fmla="*/ 226544 w 226544"/>
                  <a:gd name="connsiteY2-74" fmla="*/ 35306 h 70612"/>
                  <a:gd name="connsiteX3-75" fmla="*/ 27685 w 226544"/>
                  <a:gd name="connsiteY3-76" fmla="*/ 70612 h 70612"/>
                  <a:gd name="connsiteX4-77" fmla="*/ 0 w 226544"/>
                  <a:gd name="connsiteY4-78" fmla="*/ 35306 h 70612"/>
                  <a:gd name="connsiteX0-79" fmla="*/ 0 w 226544"/>
                  <a:gd name="connsiteY0-80" fmla="*/ 35306 h 70612"/>
                  <a:gd name="connsiteX1-81" fmla="*/ 27685 w 226544"/>
                  <a:gd name="connsiteY1-82" fmla="*/ 0 h 70612"/>
                  <a:gd name="connsiteX2-83" fmla="*/ 226544 w 226544"/>
                  <a:gd name="connsiteY2-84" fmla="*/ 35306 h 70612"/>
                  <a:gd name="connsiteX3-85" fmla="*/ 27685 w 226544"/>
                  <a:gd name="connsiteY3-86" fmla="*/ 70612 h 70612"/>
                  <a:gd name="connsiteX4-87" fmla="*/ 0 w 226544"/>
                  <a:gd name="connsiteY4-88" fmla="*/ 35306 h 7061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04856" y="2478964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04856" y="3381429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04856" y="4283895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04856" y="5186363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171497" y="1430741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73491" y="1674418"/>
            <a:ext cx="3113065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4222032" y="2348058"/>
            <a:ext cx="515196" cy="51522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368349" y="2488469"/>
            <a:ext cx="222562" cy="234403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348187" y="3573074"/>
            <a:ext cx="252666" cy="204296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6296314" y="3571282"/>
            <a:ext cx="168804" cy="247305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6289110" y="2497609"/>
            <a:ext cx="178480" cy="216123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6123119" y="3426900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4218178" y="3427009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6119062" y="2348058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32078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9127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01557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0082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32078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691274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42449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02469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0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184259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184259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078880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074522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p="http://schemas.openxmlformats.org/presentationml/2006/main">
  <p:tag name="MH" val="20161022192725"/>
  <p:tag name="MH_LIBRARY" val="GRAPHIC"/>
  <p:tag name="MH_TYPE" val="Other"/>
  <p:tag name="MH_ORDER" val="6"/>
</p:tagLst>
</file>

<file path=ppt/tags/tag11.xml><?xml version="1.0" encoding="utf-8"?>
<p:tagLst xmlns:p="http://schemas.openxmlformats.org/presentationml/2006/main">
  <p:tag name="MH" val="20161022192725"/>
  <p:tag name="MH_LIBRARY" val="GRAPHIC"/>
  <p:tag name="MH_TYPE" val="SubTitle"/>
  <p:tag name="MH_ORDER" val="3"/>
</p:tagLst>
</file>

<file path=ppt/tags/tag12.xml><?xml version="1.0" encoding="utf-8"?>
<p:tagLst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p="http://schemas.openxmlformats.org/presentationml/2006/main">
  <p:tag name="MH" val="20161022192725"/>
  <p:tag name="MH_LIBRARY" val="GRAPHIC"/>
  <p:tag name="MH_TYPE" val="SubTitle"/>
  <p:tag name="MH_ORDER" val="4"/>
</p:tagLst>
</file>

<file path=ppt/tags/tag16.xml><?xml version="1.0" encoding="utf-8"?>
<p:tagLst xmlns:p="http://schemas.openxmlformats.org/presentationml/2006/main">
  <p:tag name="MH" val="20161022192725"/>
  <p:tag name="MH_LIBRARY" val="GRAPHIC"/>
  <p:tag name="MH_TYPE" val="Other"/>
  <p:tag name="MH_ORDER" val="10"/>
</p:tagLst>
</file>

<file path=ppt/tags/tag17.xml><?xml version="1.0" encoding="utf-8"?>
<p:tagLst xmlns:p="http://schemas.openxmlformats.org/presentationml/2006/main">
  <p:tag name="MH" val="20161022192725"/>
  <p:tag name="MH_LIBRARY" val="GRAPHIC"/>
  <p:tag name="MH_TYPE" val="Other"/>
  <p:tag name="MH_ORDER" val="11"/>
</p:tagLst>
</file>

<file path=ppt/tags/tag18.xml><?xml version="1.0" encoding="utf-8"?>
<p:tagLst xmlns:p="http://schemas.openxmlformats.org/presentationml/2006/main">
  <p:tag name="MH" val="20161022192725"/>
  <p:tag name="MH_LIBRARY" val="GRAPHIC"/>
  <p:tag name="MH_TYPE" val="Other"/>
  <p:tag name="MH_ORDER" val="12"/>
</p:tagLst>
</file>

<file path=ppt/tags/tag19.xml><?xml version="1.0" encoding="utf-8"?>
<p:tagLst xmlns:p="http://schemas.openxmlformats.org/presentationml/2006/main">
  <p:tag name="ISPRING_PRESENTATION_TITLE" val="6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p="http://schemas.openxmlformats.org/presentationml/2006/main">
  <p:tag name="MH" val="20161022192725"/>
  <p:tag name="MH_LIBRARY" val="GRAPHIC"/>
  <p:tag name="MH_TYPE" val="SubTitle"/>
  <p:tag name="MH_ORDER" val="1"/>
</p:tagLst>
</file>

<file path=ppt/tags/tag4.xml><?xml version="1.0" encoding="utf-8"?>
<p:tagLst xmlns:p="http://schemas.openxmlformats.org/presentationml/2006/main">
  <p:tag name="MH" val="20161022192725"/>
  <p:tag name="MH_LIBRARY" val="GRAPHIC"/>
  <p:tag name="MH_TYPE" val="Other"/>
  <p:tag name="MH_ORDER" val="1"/>
</p:tagLst>
</file>

<file path=ppt/tags/tag5.xml><?xml version="1.0" encoding="utf-8"?>
<p:tagLst xmlns:p="http://schemas.openxmlformats.org/presentationml/2006/main">
  <p:tag name="MH" val="20161022192725"/>
  <p:tag name="MH_LIBRARY" val="GRAPHIC"/>
  <p:tag name="MH_TYPE" val="Other"/>
  <p:tag name="MH_ORDER" val="2"/>
</p:tagLst>
</file>

<file path=ppt/tags/tag6.xml><?xml version="1.0" encoding="utf-8"?>
<p:tagLst xmlns:p="http://schemas.openxmlformats.org/presentationml/2006/main">
  <p:tag name="MH" val="20161022192725"/>
  <p:tag name="MH_LIBRARY" val="GRAPHIC"/>
  <p:tag name="MH_TYPE" val="Other"/>
  <p:tag name="MH_ORDER" val="3"/>
</p:tagLst>
</file>

<file path=ppt/tags/tag7.xml><?xml version="1.0" encoding="utf-8"?>
<p:tagLst xmlns:p="http://schemas.openxmlformats.org/presentationml/2006/main">
  <p:tag name="MH" val="20161022192725"/>
  <p:tag name="MH_LIBRARY" val="GRAPHIC"/>
  <p:tag name="MH_TYPE" val="SubTitle"/>
  <p:tag name="MH_ORDER" val="2"/>
</p:tagLst>
</file>

<file path=ppt/tags/tag8.xml><?xml version="1.0" encoding="utf-8"?>
<p:tagLst xmlns:p="http://schemas.openxmlformats.org/presentationml/2006/main">
  <p:tag name="MH" val="20161022192725"/>
  <p:tag name="MH_LIBRARY" val="GRAPHIC"/>
  <p:tag name="MH_TYPE" val="Other"/>
  <p:tag name="MH_ORDER" val="4"/>
</p:tagLst>
</file>

<file path=ppt/tags/tag9.xml><?xml version="1.0" encoding="utf-8"?>
<p:tagLst xmlns:p="http://schemas.openxmlformats.org/presentationml/2006/main">
  <p:tag name="MH" val="20161022192725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第一PPT，www.1ppt.com">
  <a:themeElements>
    <a:clrScheme name="自定义 1286">
      <a:dk1>
        <a:sysClr val="windowText" lastClr="000000"/>
      </a:dk1>
      <a:lt1>
        <a:sysClr val="window" lastClr="FFFFFF"/>
      </a:lt1>
      <a:dk2>
        <a:srgbClr val="5A6378"/>
      </a:dk2>
      <a:lt2>
        <a:srgbClr val="7F7F7F"/>
      </a:lt2>
      <a:accent1>
        <a:srgbClr val="E66C7D"/>
      </a:accent1>
      <a:accent2>
        <a:srgbClr val="168BBA"/>
      </a:accent2>
      <a:accent3>
        <a:srgbClr val="E66C7D"/>
      </a:accent3>
      <a:accent4>
        <a:srgbClr val="168BBA"/>
      </a:accent4>
      <a:accent5>
        <a:srgbClr val="E66C7D"/>
      </a:accent5>
      <a:accent6>
        <a:srgbClr val="168BBA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8615</Words>
  <Application>WPS 演示</Application>
  <PresentationFormat>全屏显示(16:9)</PresentationFormat>
  <Paragraphs>452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51" baseType="lpstr">
      <vt:lpstr>Arial</vt:lpstr>
      <vt:lpstr>宋体</vt:lpstr>
      <vt:lpstr>Wingdings</vt:lpstr>
      <vt:lpstr>Open Sans</vt:lpstr>
      <vt:lpstr>冬青黑体简体中文 W3</vt:lpstr>
      <vt:lpstr>微软雅黑</vt:lpstr>
      <vt:lpstr>Calibri</vt:lpstr>
      <vt:lpstr>Agency FB</vt:lpstr>
      <vt:lpstr>NumberOnly</vt:lpstr>
      <vt:lpstr>等线</vt:lpstr>
      <vt:lpstr>Impact</vt:lpstr>
      <vt:lpstr>League Gothic Regular</vt:lpstr>
      <vt:lpstr>Lato Regular</vt:lpstr>
      <vt:lpstr>FontAwesome</vt:lpstr>
      <vt:lpstr>Gill Sans</vt:lpstr>
      <vt:lpstr>Lato Black</vt:lpstr>
      <vt:lpstr>Calibri</vt:lpstr>
      <vt:lpstr>Arial Unicode MS</vt:lpstr>
      <vt:lpstr>Helvetica Light</vt:lpstr>
      <vt:lpstr>Kontrapunkt Bob Bold</vt:lpstr>
      <vt:lpstr>Arial Unicode MS</vt:lpstr>
      <vt:lpstr>Verdana</vt:lpstr>
      <vt:lpstr>HelveticaNeueLT Pro 35 Th</vt:lpstr>
      <vt:lpstr>Segoe Print</vt:lpstr>
      <vt:lpstr>华文黑体</vt:lpstr>
      <vt:lpstr>黑体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dc:description>www.1ppt.com</dc:description>
  <cp:lastModifiedBy>Administrator</cp:lastModifiedBy>
  <cp:revision>422</cp:revision>
  <dcterms:created xsi:type="dcterms:W3CDTF">2014-11-09T01:07:00Z</dcterms:created>
  <dcterms:modified xsi:type="dcterms:W3CDTF">2019-12-04T03:44:44Z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