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3"/>
    <p:sldId id="260" r:id="rId4"/>
    <p:sldId id="262" r:id="rId5"/>
    <p:sldId id="283" r:id="rId6"/>
    <p:sldId id="267" r:id="rId7"/>
    <p:sldId id="268" r:id="rId8"/>
    <p:sldId id="286" r:id="rId9"/>
    <p:sldId id="270" r:id="rId10"/>
    <p:sldId id="263" r:id="rId11"/>
    <p:sldId id="271" r:id="rId12"/>
    <p:sldId id="272" r:id="rId13"/>
    <p:sldId id="273" r:id="rId14"/>
    <p:sldId id="287" r:id="rId15"/>
    <p:sldId id="274" r:id="rId16"/>
    <p:sldId id="264" r:id="rId17"/>
    <p:sldId id="276" r:id="rId18"/>
    <p:sldId id="277" r:id="rId19"/>
    <p:sldId id="278" r:id="rId20"/>
    <p:sldId id="265" r:id="rId21"/>
    <p:sldId id="279" r:id="rId22"/>
    <p:sldId id="280" r:id="rId23"/>
    <p:sldId id="281" r:id="rId24"/>
    <p:sldId id="282" r:id="rId25"/>
    <p:sldId id="259" r:id="rId26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9E2"/>
    <a:srgbClr val="B2BCBF"/>
    <a:srgbClr val="B8C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50"/>
      </p:cViewPr>
      <p:guideLst>
        <p:guide orient="horz" pos="2273"/>
        <p:guide pos="416"/>
        <p:guide pos="7265"/>
        <p:guide orient="horz" pos="648"/>
        <p:guide orient="horz" pos="4133"/>
        <p:guide orient="horz" pos="3929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4D0B0-4DBB-40DF-A0FD-7208E51A4A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D971C-C788-4406-B204-CA853685DD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8.xml"/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9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0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1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1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3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4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5.xml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16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hemeOverride" Target="../theme/themeOverride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7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8.xml"/><Relationship Id="rId1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9.xml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20.xml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2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3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5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hemeOverride" Target="../theme/themeOverride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hemeOverride" Target="../theme/themeOverride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2511" y="501649"/>
            <a:ext cx="4133681" cy="5854700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87"/>
          <a:stretch>
            <a:fillRect/>
          </a:stretch>
        </p:blipFill>
        <p:spPr>
          <a:xfrm>
            <a:off x="1702594" y="-16042"/>
            <a:ext cx="10489406" cy="4924926"/>
          </a:xfrm>
          <a:custGeom>
            <a:avLst/>
            <a:gdLst>
              <a:gd name="connsiteX0" fmla="*/ 0 w 10489406"/>
              <a:gd name="connsiteY0" fmla="*/ 0 h 4924926"/>
              <a:gd name="connsiteX1" fmla="*/ 10489406 w 10489406"/>
              <a:gd name="connsiteY1" fmla="*/ 0 h 4924926"/>
              <a:gd name="connsiteX2" fmla="*/ 10489406 w 10489406"/>
              <a:gd name="connsiteY2" fmla="*/ 4924926 h 4924926"/>
              <a:gd name="connsiteX3" fmla="*/ 3121009 w 10489406"/>
              <a:gd name="connsiteY3" fmla="*/ 4924926 h 4924926"/>
              <a:gd name="connsiteX4" fmla="*/ 3140441 w 10489406"/>
              <a:gd name="connsiteY4" fmla="*/ 4862327 h 4924926"/>
              <a:gd name="connsiteX5" fmla="*/ 3155759 w 10489406"/>
              <a:gd name="connsiteY5" fmla="*/ 4710374 h 4924926"/>
              <a:gd name="connsiteX6" fmla="*/ 2401780 w 10489406"/>
              <a:gd name="connsiteY6" fmla="*/ 3956395 h 4924926"/>
              <a:gd name="connsiteX7" fmla="*/ 1647801 w 10489406"/>
              <a:gd name="connsiteY7" fmla="*/ 4710374 h 4924926"/>
              <a:gd name="connsiteX8" fmla="*/ 1663119 w 10489406"/>
              <a:gd name="connsiteY8" fmla="*/ 4862327 h 4924926"/>
              <a:gd name="connsiteX9" fmla="*/ 1682551 w 10489406"/>
              <a:gd name="connsiteY9" fmla="*/ 4924926 h 4924926"/>
              <a:gd name="connsiteX10" fmla="*/ 0 w 10489406"/>
              <a:gd name="connsiteY10" fmla="*/ 4924926 h 492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9406" h="4924926">
                <a:moveTo>
                  <a:pt x="0" y="0"/>
                </a:moveTo>
                <a:lnTo>
                  <a:pt x="10489406" y="0"/>
                </a:lnTo>
                <a:lnTo>
                  <a:pt x="10489406" y="4924926"/>
                </a:lnTo>
                <a:lnTo>
                  <a:pt x="3121009" y="4924926"/>
                </a:lnTo>
                <a:lnTo>
                  <a:pt x="3140441" y="4862327"/>
                </a:lnTo>
                <a:cubicBezTo>
                  <a:pt x="3150485" y="4813245"/>
                  <a:pt x="3155759" y="4762426"/>
                  <a:pt x="3155759" y="4710374"/>
                </a:cubicBezTo>
                <a:cubicBezTo>
                  <a:pt x="3155759" y="4293963"/>
                  <a:pt x="2818191" y="3956395"/>
                  <a:pt x="2401780" y="3956395"/>
                </a:cubicBezTo>
                <a:cubicBezTo>
                  <a:pt x="1985369" y="3956395"/>
                  <a:pt x="1647801" y="4293963"/>
                  <a:pt x="1647801" y="4710374"/>
                </a:cubicBezTo>
                <a:cubicBezTo>
                  <a:pt x="1647801" y="4762426"/>
                  <a:pt x="1653076" y="4813245"/>
                  <a:pt x="1663119" y="4862327"/>
                </a:cubicBezTo>
                <a:lnTo>
                  <a:pt x="1682551" y="4924926"/>
                </a:lnTo>
                <a:lnTo>
                  <a:pt x="0" y="4924926"/>
                </a:lnTo>
                <a:close/>
              </a:path>
            </a:pathLst>
          </a:cu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>
            <a:off x="1702594" y="4267200"/>
            <a:ext cx="10489406" cy="25908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93243" y="1166841"/>
            <a:ext cx="12170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添</a:t>
            </a:r>
            <a:r>
              <a:rPr lang="zh-CN" altLang="en-US" sz="7200" b="1" dirty="0" smtClean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加标题</a:t>
            </a:r>
            <a:endParaRPr lang="zh-CN" altLang="en-US" sz="72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40599" y="4036126"/>
            <a:ext cx="1825306" cy="1470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工作总结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工作计划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商务汇报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述职报告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总结汇报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2002" flipH="1">
            <a:off x="8035179" y="3369666"/>
            <a:ext cx="3973883" cy="2803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30848"/>
          <a:stretch>
            <a:fillRect/>
          </a:stretch>
        </p:blipFill>
        <p:spPr>
          <a:xfrm>
            <a:off x="0" y="2564742"/>
            <a:ext cx="5149516" cy="259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517" y="257713"/>
            <a:ext cx="1800127" cy="13708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61920"/>
          <a:stretch>
            <a:fillRect/>
          </a:stretch>
        </p:blipFill>
        <p:spPr>
          <a:xfrm flipV="1">
            <a:off x="10301704" y="825171"/>
            <a:ext cx="1890296" cy="2590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工作中的收获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9" name="işḻïďe"/>
          <p:cNvGrpSpPr/>
          <p:nvPr/>
        </p:nvGrpSpPr>
        <p:grpSpPr>
          <a:xfrm>
            <a:off x="660400" y="2250677"/>
            <a:ext cx="1768290" cy="3883423"/>
            <a:chOff x="660400" y="1690489"/>
            <a:chExt cx="1768290" cy="3883423"/>
          </a:xfrm>
        </p:grpSpPr>
        <p:grpSp>
          <p:nvGrpSpPr>
            <p:cNvPr id="43" name="iṣḻïḓê"/>
            <p:cNvGrpSpPr/>
            <p:nvPr/>
          </p:nvGrpSpPr>
          <p:grpSpPr>
            <a:xfrm>
              <a:off x="660400" y="1690489"/>
              <a:ext cx="1768290" cy="1698007"/>
              <a:chOff x="1273048" y="2255012"/>
              <a:chExt cx="1768290" cy="1698007"/>
            </a:xfrm>
          </p:grpSpPr>
          <p:grpSp>
            <p:nvGrpSpPr>
              <p:cNvPr id="51" name="ïś1íḋê"/>
              <p:cNvGrpSpPr/>
              <p:nvPr/>
            </p:nvGrpSpPr>
            <p:grpSpPr>
              <a:xfrm>
                <a:off x="1368349" y="2255012"/>
                <a:ext cx="570484" cy="570484"/>
                <a:chOff x="716498" y="2346812"/>
                <a:chExt cx="767949" cy="767949"/>
              </a:xfrm>
            </p:grpSpPr>
            <p:sp>
              <p:nvSpPr>
                <p:cNvPr id="55" name="îšḷîḓe"/>
                <p:cNvSpPr/>
                <p:nvPr/>
              </p:nvSpPr>
              <p:spPr>
                <a:xfrm>
                  <a:off x="716498" y="2346812"/>
                  <a:ext cx="767949" cy="767949"/>
                </a:xfrm>
                <a:prstGeom prst="ellipse">
                  <a:avLst/>
                </a:prstGeom>
                <a:solidFill>
                  <a:srgbClr val="EDE9E2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lIns="91440" tIns="45720" rIns="91440" bIns="45720" rtlCol="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  <p:sp>
              <p:nvSpPr>
                <p:cNvPr id="56" name="íşľíďè"/>
                <p:cNvSpPr/>
                <p:nvPr/>
              </p:nvSpPr>
              <p:spPr>
                <a:xfrm>
                  <a:off x="901543" y="2579681"/>
                  <a:ext cx="397859" cy="302221"/>
                </a:xfrm>
                <a:custGeom>
                  <a:avLst/>
                  <a:gdLst>
                    <a:gd name="T0" fmla="*/ 2664 w 2711"/>
                    <a:gd name="T1" fmla="*/ 1581 h 2062"/>
                    <a:gd name="T2" fmla="*/ 909 w 2711"/>
                    <a:gd name="T3" fmla="*/ 1581 h 2062"/>
                    <a:gd name="T4" fmla="*/ 861 w 2711"/>
                    <a:gd name="T5" fmla="*/ 1534 h 2062"/>
                    <a:gd name="T6" fmla="*/ 861 w 2711"/>
                    <a:gd name="T7" fmla="*/ 434 h 2062"/>
                    <a:gd name="T8" fmla="*/ 909 w 2711"/>
                    <a:gd name="T9" fmla="*/ 386 h 2062"/>
                    <a:gd name="T10" fmla="*/ 2664 w 2711"/>
                    <a:gd name="T11" fmla="*/ 386 h 2062"/>
                    <a:gd name="T12" fmla="*/ 2711 w 2711"/>
                    <a:gd name="T13" fmla="*/ 434 h 2062"/>
                    <a:gd name="T14" fmla="*/ 2711 w 2711"/>
                    <a:gd name="T15" fmla="*/ 1534 h 2062"/>
                    <a:gd name="T16" fmla="*/ 2664 w 2711"/>
                    <a:gd name="T17" fmla="*/ 1581 h 2062"/>
                    <a:gd name="T18" fmla="*/ 2177 w 2711"/>
                    <a:gd name="T19" fmla="*/ 1928 h 2062"/>
                    <a:gd name="T20" fmla="*/ 2000 w 2711"/>
                    <a:gd name="T21" fmla="*/ 1928 h 2062"/>
                    <a:gd name="T22" fmla="*/ 2000 w 2711"/>
                    <a:gd name="T23" fmla="*/ 1715 h 2062"/>
                    <a:gd name="T24" fmla="*/ 1573 w 2711"/>
                    <a:gd name="T25" fmla="*/ 1715 h 2062"/>
                    <a:gd name="T26" fmla="*/ 1573 w 2711"/>
                    <a:gd name="T27" fmla="*/ 1928 h 2062"/>
                    <a:gd name="T28" fmla="*/ 1395 w 2711"/>
                    <a:gd name="T29" fmla="*/ 1928 h 2062"/>
                    <a:gd name="T30" fmla="*/ 1329 w 2711"/>
                    <a:gd name="T31" fmla="*/ 1995 h 2062"/>
                    <a:gd name="T32" fmla="*/ 1395 w 2711"/>
                    <a:gd name="T33" fmla="*/ 2062 h 2062"/>
                    <a:gd name="T34" fmla="*/ 1640 w 2711"/>
                    <a:gd name="T35" fmla="*/ 2062 h 2062"/>
                    <a:gd name="T36" fmla="*/ 1933 w 2711"/>
                    <a:gd name="T37" fmla="*/ 2062 h 2062"/>
                    <a:gd name="T38" fmla="*/ 2177 w 2711"/>
                    <a:gd name="T39" fmla="*/ 2062 h 2062"/>
                    <a:gd name="T40" fmla="*/ 2244 w 2711"/>
                    <a:gd name="T41" fmla="*/ 1995 h 2062"/>
                    <a:gd name="T42" fmla="*/ 2177 w 2711"/>
                    <a:gd name="T43" fmla="*/ 1928 h 2062"/>
                    <a:gd name="T44" fmla="*/ 1065 w 2711"/>
                    <a:gd name="T45" fmla="*/ 253 h 2062"/>
                    <a:gd name="T46" fmla="*/ 909 w 2711"/>
                    <a:gd name="T47" fmla="*/ 253 h 2062"/>
                    <a:gd name="T48" fmla="*/ 880 w 2711"/>
                    <a:gd name="T49" fmla="*/ 255 h 2062"/>
                    <a:gd name="T50" fmla="*/ 863 w 2711"/>
                    <a:gd name="T51" fmla="*/ 253 h 2062"/>
                    <a:gd name="T52" fmla="*/ 201 w 2711"/>
                    <a:gd name="T53" fmla="*/ 253 h 2062"/>
                    <a:gd name="T54" fmla="*/ 135 w 2711"/>
                    <a:gd name="T55" fmla="*/ 320 h 2062"/>
                    <a:gd name="T56" fmla="*/ 201 w 2711"/>
                    <a:gd name="T57" fmla="*/ 386 h 2062"/>
                    <a:gd name="T58" fmla="*/ 735 w 2711"/>
                    <a:gd name="T59" fmla="*/ 386 h 2062"/>
                    <a:gd name="T60" fmla="*/ 728 w 2711"/>
                    <a:gd name="T61" fmla="*/ 434 h 2062"/>
                    <a:gd name="T62" fmla="*/ 728 w 2711"/>
                    <a:gd name="T63" fmla="*/ 558 h 2062"/>
                    <a:gd name="T64" fmla="*/ 201 w 2711"/>
                    <a:gd name="T65" fmla="*/ 558 h 2062"/>
                    <a:gd name="T66" fmla="*/ 135 w 2711"/>
                    <a:gd name="T67" fmla="*/ 624 h 2062"/>
                    <a:gd name="T68" fmla="*/ 201 w 2711"/>
                    <a:gd name="T69" fmla="*/ 691 h 2062"/>
                    <a:gd name="T70" fmla="*/ 728 w 2711"/>
                    <a:gd name="T71" fmla="*/ 691 h 2062"/>
                    <a:gd name="T72" fmla="*/ 728 w 2711"/>
                    <a:gd name="T73" fmla="*/ 863 h 2062"/>
                    <a:gd name="T74" fmla="*/ 201 w 2711"/>
                    <a:gd name="T75" fmla="*/ 863 h 2062"/>
                    <a:gd name="T76" fmla="*/ 135 w 2711"/>
                    <a:gd name="T77" fmla="*/ 929 h 2062"/>
                    <a:gd name="T78" fmla="*/ 201 w 2711"/>
                    <a:gd name="T79" fmla="*/ 996 h 2062"/>
                    <a:gd name="T80" fmla="*/ 728 w 2711"/>
                    <a:gd name="T81" fmla="*/ 996 h 2062"/>
                    <a:gd name="T82" fmla="*/ 728 w 2711"/>
                    <a:gd name="T83" fmla="*/ 1534 h 2062"/>
                    <a:gd name="T84" fmla="*/ 909 w 2711"/>
                    <a:gd name="T85" fmla="*/ 1715 h 2062"/>
                    <a:gd name="T86" fmla="*/ 1065 w 2711"/>
                    <a:gd name="T87" fmla="*/ 1715 h 2062"/>
                    <a:gd name="T88" fmla="*/ 1065 w 2711"/>
                    <a:gd name="T89" fmla="*/ 1995 h 2062"/>
                    <a:gd name="T90" fmla="*/ 998 w 2711"/>
                    <a:gd name="T91" fmla="*/ 2062 h 2062"/>
                    <a:gd name="T92" fmla="*/ 67 w 2711"/>
                    <a:gd name="T93" fmla="*/ 2062 h 2062"/>
                    <a:gd name="T94" fmla="*/ 0 w 2711"/>
                    <a:gd name="T95" fmla="*/ 1995 h 2062"/>
                    <a:gd name="T96" fmla="*/ 0 w 2711"/>
                    <a:gd name="T97" fmla="*/ 66 h 2062"/>
                    <a:gd name="T98" fmla="*/ 67 w 2711"/>
                    <a:gd name="T99" fmla="*/ 0 h 2062"/>
                    <a:gd name="T100" fmla="*/ 998 w 2711"/>
                    <a:gd name="T101" fmla="*/ 0 h 2062"/>
                    <a:gd name="T102" fmla="*/ 1065 w 2711"/>
                    <a:gd name="T103" fmla="*/ 66 h 2062"/>
                    <a:gd name="T104" fmla="*/ 1065 w 2711"/>
                    <a:gd name="T105" fmla="*/ 253 h 2062"/>
                    <a:gd name="T106" fmla="*/ 430 w 2711"/>
                    <a:gd name="T107" fmla="*/ 1569 h 2062"/>
                    <a:gd name="T108" fmla="*/ 532 w 2711"/>
                    <a:gd name="T109" fmla="*/ 1672 h 2062"/>
                    <a:gd name="T110" fmla="*/ 635 w 2711"/>
                    <a:gd name="T111" fmla="*/ 1569 h 2062"/>
                    <a:gd name="T112" fmla="*/ 532 w 2711"/>
                    <a:gd name="T113" fmla="*/ 1466 h 2062"/>
                    <a:gd name="T114" fmla="*/ 430 w 2711"/>
                    <a:gd name="T115" fmla="*/ 1569 h 2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11" h="2062">
                      <a:moveTo>
                        <a:pt x="2664" y="1581"/>
                      </a:moveTo>
                      <a:lnTo>
                        <a:pt x="909" y="1581"/>
                      </a:lnTo>
                      <a:cubicBezTo>
                        <a:pt x="883" y="1581"/>
                        <a:pt x="861" y="1560"/>
                        <a:pt x="861" y="1534"/>
                      </a:cubicBezTo>
                      <a:lnTo>
                        <a:pt x="861" y="434"/>
                      </a:lnTo>
                      <a:cubicBezTo>
                        <a:pt x="861" y="407"/>
                        <a:pt x="883" y="386"/>
                        <a:pt x="909" y="386"/>
                      </a:cubicBezTo>
                      <a:lnTo>
                        <a:pt x="2664" y="386"/>
                      </a:lnTo>
                      <a:cubicBezTo>
                        <a:pt x="2690" y="386"/>
                        <a:pt x="2711" y="408"/>
                        <a:pt x="2711" y="434"/>
                      </a:cubicBezTo>
                      <a:lnTo>
                        <a:pt x="2711" y="1534"/>
                      </a:lnTo>
                      <a:cubicBezTo>
                        <a:pt x="2711" y="1560"/>
                        <a:pt x="2690" y="1581"/>
                        <a:pt x="2664" y="1581"/>
                      </a:cubicBezTo>
                      <a:close/>
                      <a:moveTo>
                        <a:pt x="2177" y="1928"/>
                      </a:moveTo>
                      <a:lnTo>
                        <a:pt x="2000" y="1928"/>
                      </a:lnTo>
                      <a:lnTo>
                        <a:pt x="2000" y="1715"/>
                      </a:lnTo>
                      <a:lnTo>
                        <a:pt x="1573" y="1715"/>
                      </a:lnTo>
                      <a:lnTo>
                        <a:pt x="1573" y="1928"/>
                      </a:lnTo>
                      <a:lnTo>
                        <a:pt x="1395" y="1928"/>
                      </a:lnTo>
                      <a:cubicBezTo>
                        <a:pt x="1358" y="1928"/>
                        <a:pt x="1329" y="1958"/>
                        <a:pt x="1329" y="1995"/>
                      </a:cubicBezTo>
                      <a:cubicBezTo>
                        <a:pt x="1329" y="2032"/>
                        <a:pt x="1358" y="2062"/>
                        <a:pt x="1395" y="2062"/>
                      </a:cubicBezTo>
                      <a:lnTo>
                        <a:pt x="1640" y="2062"/>
                      </a:lnTo>
                      <a:lnTo>
                        <a:pt x="1933" y="2062"/>
                      </a:lnTo>
                      <a:lnTo>
                        <a:pt x="2177" y="2062"/>
                      </a:lnTo>
                      <a:cubicBezTo>
                        <a:pt x="2214" y="2062"/>
                        <a:pt x="2244" y="2032"/>
                        <a:pt x="2244" y="1995"/>
                      </a:cubicBezTo>
                      <a:cubicBezTo>
                        <a:pt x="2244" y="1958"/>
                        <a:pt x="2214" y="1928"/>
                        <a:pt x="2177" y="1928"/>
                      </a:cubicBezTo>
                      <a:close/>
                      <a:moveTo>
                        <a:pt x="1065" y="253"/>
                      </a:moveTo>
                      <a:lnTo>
                        <a:pt x="909" y="253"/>
                      </a:lnTo>
                      <a:cubicBezTo>
                        <a:pt x="899" y="253"/>
                        <a:pt x="890" y="254"/>
                        <a:pt x="880" y="255"/>
                      </a:cubicBezTo>
                      <a:cubicBezTo>
                        <a:pt x="875" y="254"/>
                        <a:pt x="869" y="253"/>
                        <a:pt x="863" y="253"/>
                      </a:cubicBezTo>
                      <a:lnTo>
                        <a:pt x="201" y="253"/>
                      </a:lnTo>
                      <a:cubicBezTo>
                        <a:pt x="164" y="253"/>
                        <a:pt x="135" y="283"/>
                        <a:pt x="135" y="320"/>
                      </a:cubicBezTo>
                      <a:cubicBezTo>
                        <a:pt x="135" y="356"/>
                        <a:pt x="164" y="386"/>
                        <a:pt x="201" y="386"/>
                      </a:cubicBezTo>
                      <a:lnTo>
                        <a:pt x="735" y="386"/>
                      </a:lnTo>
                      <a:cubicBezTo>
                        <a:pt x="730" y="401"/>
                        <a:pt x="728" y="417"/>
                        <a:pt x="728" y="434"/>
                      </a:cubicBezTo>
                      <a:lnTo>
                        <a:pt x="728" y="558"/>
                      </a:lnTo>
                      <a:lnTo>
                        <a:pt x="201" y="558"/>
                      </a:lnTo>
                      <a:cubicBezTo>
                        <a:pt x="164" y="558"/>
                        <a:pt x="135" y="588"/>
                        <a:pt x="135" y="624"/>
                      </a:cubicBezTo>
                      <a:cubicBezTo>
                        <a:pt x="135" y="661"/>
                        <a:pt x="164" y="691"/>
                        <a:pt x="201" y="691"/>
                      </a:cubicBezTo>
                      <a:lnTo>
                        <a:pt x="728" y="691"/>
                      </a:lnTo>
                      <a:lnTo>
                        <a:pt x="728" y="863"/>
                      </a:lnTo>
                      <a:lnTo>
                        <a:pt x="201" y="863"/>
                      </a:lnTo>
                      <a:cubicBezTo>
                        <a:pt x="164" y="863"/>
                        <a:pt x="135" y="893"/>
                        <a:pt x="135" y="929"/>
                      </a:cubicBezTo>
                      <a:cubicBezTo>
                        <a:pt x="135" y="966"/>
                        <a:pt x="164" y="996"/>
                        <a:pt x="201" y="996"/>
                      </a:cubicBezTo>
                      <a:lnTo>
                        <a:pt x="728" y="996"/>
                      </a:lnTo>
                      <a:lnTo>
                        <a:pt x="728" y="1534"/>
                      </a:lnTo>
                      <a:cubicBezTo>
                        <a:pt x="728" y="1633"/>
                        <a:pt x="809" y="1715"/>
                        <a:pt x="909" y="1715"/>
                      </a:cubicBezTo>
                      <a:lnTo>
                        <a:pt x="1065" y="1715"/>
                      </a:lnTo>
                      <a:lnTo>
                        <a:pt x="1065" y="1995"/>
                      </a:lnTo>
                      <a:cubicBezTo>
                        <a:pt x="1065" y="2032"/>
                        <a:pt x="1035" y="2062"/>
                        <a:pt x="998" y="2062"/>
                      </a:cubicBezTo>
                      <a:lnTo>
                        <a:pt x="67" y="2062"/>
                      </a:lnTo>
                      <a:cubicBezTo>
                        <a:pt x="30" y="2062"/>
                        <a:pt x="0" y="2032"/>
                        <a:pt x="0" y="1995"/>
                      </a:cubicBezTo>
                      <a:lnTo>
                        <a:pt x="0" y="66"/>
                      </a:lnTo>
                      <a:cubicBezTo>
                        <a:pt x="0" y="29"/>
                        <a:pt x="30" y="0"/>
                        <a:pt x="67" y="0"/>
                      </a:cubicBezTo>
                      <a:lnTo>
                        <a:pt x="998" y="0"/>
                      </a:lnTo>
                      <a:cubicBezTo>
                        <a:pt x="1035" y="0"/>
                        <a:pt x="1065" y="29"/>
                        <a:pt x="1065" y="66"/>
                      </a:cubicBezTo>
                      <a:lnTo>
                        <a:pt x="1065" y="253"/>
                      </a:lnTo>
                      <a:close/>
                      <a:moveTo>
                        <a:pt x="430" y="1569"/>
                      </a:moveTo>
                      <a:cubicBezTo>
                        <a:pt x="430" y="1626"/>
                        <a:pt x="476" y="1672"/>
                        <a:pt x="532" y="1672"/>
                      </a:cubicBezTo>
                      <a:cubicBezTo>
                        <a:pt x="589" y="1672"/>
                        <a:pt x="635" y="1626"/>
                        <a:pt x="635" y="1569"/>
                      </a:cubicBezTo>
                      <a:cubicBezTo>
                        <a:pt x="635" y="1512"/>
                        <a:pt x="589" y="1466"/>
                        <a:pt x="532" y="1466"/>
                      </a:cubicBezTo>
                      <a:cubicBezTo>
                        <a:pt x="476" y="1466"/>
                        <a:pt x="430" y="1512"/>
                        <a:pt x="430" y="156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</p:grpSp>
          <p:grpSp>
            <p:nvGrpSpPr>
              <p:cNvPr id="52" name="iŝ1íḑè"/>
              <p:cNvGrpSpPr/>
              <p:nvPr/>
            </p:nvGrpSpPr>
            <p:grpSpPr>
              <a:xfrm>
                <a:off x="1273048" y="2998487"/>
                <a:ext cx="1768290" cy="954532"/>
                <a:chOff x="1042734" y="4342499"/>
                <a:chExt cx="1768290" cy="954532"/>
              </a:xfrm>
            </p:grpSpPr>
            <p:sp>
              <p:nvSpPr>
                <p:cNvPr id="53" name="ïş1îḑê"/>
                <p:cNvSpPr/>
                <p:nvPr/>
              </p:nvSpPr>
              <p:spPr bwMode="auto">
                <a:xfrm>
                  <a:off x="1042734" y="4717072"/>
                  <a:ext cx="1768290" cy="579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accent2"/>
                      </a:solidFill>
                    </a:rPr>
                    <a:t>请在此处输入文本信息，简明扼要即可</a:t>
                  </a:r>
                  <a:endParaRPr kumimoji="0" lang="en-US" altLang="zh-CN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iṧḻîḋè"/>
                <p:cNvSpPr txBox="1"/>
                <p:nvPr/>
              </p:nvSpPr>
              <p:spPr bwMode="auto">
                <a:xfrm>
                  <a:off x="1042734" y="4342499"/>
                  <a:ext cx="1768290" cy="3745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</a:rPr>
                    <a:t>标题文本预设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4" name="íṩľíḋe"/>
            <p:cNvGrpSpPr/>
            <p:nvPr/>
          </p:nvGrpSpPr>
          <p:grpSpPr>
            <a:xfrm>
              <a:off x="660400" y="3875905"/>
              <a:ext cx="1768290" cy="1698007"/>
              <a:chOff x="1273048" y="2255012"/>
              <a:chExt cx="1768290" cy="1698007"/>
            </a:xfrm>
          </p:grpSpPr>
          <p:grpSp>
            <p:nvGrpSpPr>
              <p:cNvPr id="45" name="ïŝlïḋè"/>
              <p:cNvGrpSpPr/>
              <p:nvPr/>
            </p:nvGrpSpPr>
            <p:grpSpPr>
              <a:xfrm>
                <a:off x="1368349" y="2255012"/>
                <a:ext cx="570484" cy="570484"/>
                <a:chOff x="716498" y="2346812"/>
                <a:chExt cx="767949" cy="767949"/>
              </a:xfrm>
            </p:grpSpPr>
            <p:sp>
              <p:nvSpPr>
                <p:cNvPr id="49" name="íṣḻïḑé"/>
                <p:cNvSpPr/>
                <p:nvPr/>
              </p:nvSpPr>
              <p:spPr>
                <a:xfrm>
                  <a:off x="716498" y="2346812"/>
                  <a:ext cx="767949" cy="767949"/>
                </a:xfrm>
                <a:prstGeom prst="ellipse">
                  <a:avLst/>
                </a:prstGeom>
                <a:solidFill>
                  <a:srgbClr val="EDE9E2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lIns="91440" tIns="45720" rIns="91440" bIns="45720" rtlCol="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  <p:sp>
              <p:nvSpPr>
                <p:cNvPr id="50" name="îŝļïḓe"/>
                <p:cNvSpPr/>
                <p:nvPr/>
              </p:nvSpPr>
              <p:spPr>
                <a:xfrm>
                  <a:off x="901543" y="2579681"/>
                  <a:ext cx="397859" cy="302221"/>
                </a:xfrm>
                <a:custGeom>
                  <a:avLst/>
                  <a:gdLst>
                    <a:gd name="T0" fmla="*/ 2664 w 2711"/>
                    <a:gd name="T1" fmla="*/ 1581 h 2062"/>
                    <a:gd name="T2" fmla="*/ 909 w 2711"/>
                    <a:gd name="T3" fmla="*/ 1581 h 2062"/>
                    <a:gd name="T4" fmla="*/ 861 w 2711"/>
                    <a:gd name="T5" fmla="*/ 1534 h 2062"/>
                    <a:gd name="T6" fmla="*/ 861 w 2711"/>
                    <a:gd name="T7" fmla="*/ 434 h 2062"/>
                    <a:gd name="T8" fmla="*/ 909 w 2711"/>
                    <a:gd name="T9" fmla="*/ 386 h 2062"/>
                    <a:gd name="T10" fmla="*/ 2664 w 2711"/>
                    <a:gd name="T11" fmla="*/ 386 h 2062"/>
                    <a:gd name="T12" fmla="*/ 2711 w 2711"/>
                    <a:gd name="T13" fmla="*/ 434 h 2062"/>
                    <a:gd name="T14" fmla="*/ 2711 w 2711"/>
                    <a:gd name="T15" fmla="*/ 1534 h 2062"/>
                    <a:gd name="T16" fmla="*/ 2664 w 2711"/>
                    <a:gd name="T17" fmla="*/ 1581 h 2062"/>
                    <a:gd name="T18" fmla="*/ 2177 w 2711"/>
                    <a:gd name="T19" fmla="*/ 1928 h 2062"/>
                    <a:gd name="T20" fmla="*/ 2000 w 2711"/>
                    <a:gd name="T21" fmla="*/ 1928 h 2062"/>
                    <a:gd name="T22" fmla="*/ 2000 w 2711"/>
                    <a:gd name="T23" fmla="*/ 1715 h 2062"/>
                    <a:gd name="T24" fmla="*/ 1573 w 2711"/>
                    <a:gd name="T25" fmla="*/ 1715 h 2062"/>
                    <a:gd name="T26" fmla="*/ 1573 w 2711"/>
                    <a:gd name="T27" fmla="*/ 1928 h 2062"/>
                    <a:gd name="T28" fmla="*/ 1395 w 2711"/>
                    <a:gd name="T29" fmla="*/ 1928 h 2062"/>
                    <a:gd name="T30" fmla="*/ 1329 w 2711"/>
                    <a:gd name="T31" fmla="*/ 1995 h 2062"/>
                    <a:gd name="T32" fmla="*/ 1395 w 2711"/>
                    <a:gd name="T33" fmla="*/ 2062 h 2062"/>
                    <a:gd name="T34" fmla="*/ 1640 w 2711"/>
                    <a:gd name="T35" fmla="*/ 2062 h 2062"/>
                    <a:gd name="T36" fmla="*/ 1933 w 2711"/>
                    <a:gd name="T37" fmla="*/ 2062 h 2062"/>
                    <a:gd name="T38" fmla="*/ 2177 w 2711"/>
                    <a:gd name="T39" fmla="*/ 2062 h 2062"/>
                    <a:gd name="T40" fmla="*/ 2244 w 2711"/>
                    <a:gd name="T41" fmla="*/ 1995 h 2062"/>
                    <a:gd name="T42" fmla="*/ 2177 w 2711"/>
                    <a:gd name="T43" fmla="*/ 1928 h 2062"/>
                    <a:gd name="T44" fmla="*/ 1065 w 2711"/>
                    <a:gd name="T45" fmla="*/ 253 h 2062"/>
                    <a:gd name="T46" fmla="*/ 909 w 2711"/>
                    <a:gd name="T47" fmla="*/ 253 h 2062"/>
                    <a:gd name="T48" fmla="*/ 880 w 2711"/>
                    <a:gd name="T49" fmla="*/ 255 h 2062"/>
                    <a:gd name="T50" fmla="*/ 863 w 2711"/>
                    <a:gd name="T51" fmla="*/ 253 h 2062"/>
                    <a:gd name="T52" fmla="*/ 201 w 2711"/>
                    <a:gd name="T53" fmla="*/ 253 h 2062"/>
                    <a:gd name="T54" fmla="*/ 135 w 2711"/>
                    <a:gd name="T55" fmla="*/ 320 h 2062"/>
                    <a:gd name="T56" fmla="*/ 201 w 2711"/>
                    <a:gd name="T57" fmla="*/ 386 h 2062"/>
                    <a:gd name="T58" fmla="*/ 735 w 2711"/>
                    <a:gd name="T59" fmla="*/ 386 h 2062"/>
                    <a:gd name="T60" fmla="*/ 728 w 2711"/>
                    <a:gd name="T61" fmla="*/ 434 h 2062"/>
                    <a:gd name="T62" fmla="*/ 728 w 2711"/>
                    <a:gd name="T63" fmla="*/ 558 h 2062"/>
                    <a:gd name="T64" fmla="*/ 201 w 2711"/>
                    <a:gd name="T65" fmla="*/ 558 h 2062"/>
                    <a:gd name="T66" fmla="*/ 135 w 2711"/>
                    <a:gd name="T67" fmla="*/ 624 h 2062"/>
                    <a:gd name="T68" fmla="*/ 201 w 2711"/>
                    <a:gd name="T69" fmla="*/ 691 h 2062"/>
                    <a:gd name="T70" fmla="*/ 728 w 2711"/>
                    <a:gd name="T71" fmla="*/ 691 h 2062"/>
                    <a:gd name="T72" fmla="*/ 728 w 2711"/>
                    <a:gd name="T73" fmla="*/ 863 h 2062"/>
                    <a:gd name="T74" fmla="*/ 201 w 2711"/>
                    <a:gd name="T75" fmla="*/ 863 h 2062"/>
                    <a:gd name="T76" fmla="*/ 135 w 2711"/>
                    <a:gd name="T77" fmla="*/ 929 h 2062"/>
                    <a:gd name="T78" fmla="*/ 201 w 2711"/>
                    <a:gd name="T79" fmla="*/ 996 h 2062"/>
                    <a:gd name="T80" fmla="*/ 728 w 2711"/>
                    <a:gd name="T81" fmla="*/ 996 h 2062"/>
                    <a:gd name="T82" fmla="*/ 728 w 2711"/>
                    <a:gd name="T83" fmla="*/ 1534 h 2062"/>
                    <a:gd name="T84" fmla="*/ 909 w 2711"/>
                    <a:gd name="T85" fmla="*/ 1715 h 2062"/>
                    <a:gd name="T86" fmla="*/ 1065 w 2711"/>
                    <a:gd name="T87" fmla="*/ 1715 h 2062"/>
                    <a:gd name="T88" fmla="*/ 1065 w 2711"/>
                    <a:gd name="T89" fmla="*/ 1995 h 2062"/>
                    <a:gd name="T90" fmla="*/ 998 w 2711"/>
                    <a:gd name="T91" fmla="*/ 2062 h 2062"/>
                    <a:gd name="T92" fmla="*/ 67 w 2711"/>
                    <a:gd name="T93" fmla="*/ 2062 h 2062"/>
                    <a:gd name="T94" fmla="*/ 0 w 2711"/>
                    <a:gd name="T95" fmla="*/ 1995 h 2062"/>
                    <a:gd name="T96" fmla="*/ 0 w 2711"/>
                    <a:gd name="T97" fmla="*/ 66 h 2062"/>
                    <a:gd name="T98" fmla="*/ 67 w 2711"/>
                    <a:gd name="T99" fmla="*/ 0 h 2062"/>
                    <a:gd name="T100" fmla="*/ 998 w 2711"/>
                    <a:gd name="T101" fmla="*/ 0 h 2062"/>
                    <a:gd name="T102" fmla="*/ 1065 w 2711"/>
                    <a:gd name="T103" fmla="*/ 66 h 2062"/>
                    <a:gd name="T104" fmla="*/ 1065 w 2711"/>
                    <a:gd name="T105" fmla="*/ 253 h 2062"/>
                    <a:gd name="T106" fmla="*/ 430 w 2711"/>
                    <a:gd name="T107" fmla="*/ 1569 h 2062"/>
                    <a:gd name="T108" fmla="*/ 532 w 2711"/>
                    <a:gd name="T109" fmla="*/ 1672 h 2062"/>
                    <a:gd name="T110" fmla="*/ 635 w 2711"/>
                    <a:gd name="T111" fmla="*/ 1569 h 2062"/>
                    <a:gd name="T112" fmla="*/ 532 w 2711"/>
                    <a:gd name="T113" fmla="*/ 1466 h 2062"/>
                    <a:gd name="T114" fmla="*/ 430 w 2711"/>
                    <a:gd name="T115" fmla="*/ 1569 h 2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11" h="2062">
                      <a:moveTo>
                        <a:pt x="2664" y="1581"/>
                      </a:moveTo>
                      <a:lnTo>
                        <a:pt x="909" y="1581"/>
                      </a:lnTo>
                      <a:cubicBezTo>
                        <a:pt x="883" y="1581"/>
                        <a:pt x="861" y="1560"/>
                        <a:pt x="861" y="1534"/>
                      </a:cubicBezTo>
                      <a:lnTo>
                        <a:pt x="861" y="434"/>
                      </a:lnTo>
                      <a:cubicBezTo>
                        <a:pt x="861" y="407"/>
                        <a:pt x="883" y="386"/>
                        <a:pt x="909" y="386"/>
                      </a:cubicBezTo>
                      <a:lnTo>
                        <a:pt x="2664" y="386"/>
                      </a:lnTo>
                      <a:cubicBezTo>
                        <a:pt x="2690" y="386"/>
                        <a:pt x="2711" y="408"/>
                        <a:pt x="2711" y="434"/>
                      </a:cubicBezTo>
                      <a:lnTo>
                        <a:pt x="2711" y="1534"/>
                      </a:lnTo>
                      <a:cubicBezTo>
                        <a:pt x="2711" y="1560"/>
                        <a:pt x="2690" y="1581"/>
                        <a:pt x="2664" y="1581"/>
                      </a:cubicBezTo>
                      <a:close/>
                      <a:moveTo>
                        <a:pt x="2177" y="1928"/>
                      </a:moveTo>
                      <a:lnTo>
                        <a:pt x="2000" y="1928"/>
                      </a:lnTo>
                      <a:lnTo>
                        <a:pt x="2000" y="1715"/>
                      </a:lnTo>
                      <a:lnTo>
                        <a:pt x="1573" y="1715"/>
                      </a:lnTo>
                      <a:lnTo>
                        <a:pt x="1573" y="1928"/>
                      </a:lnTo>
                      <a:lnTo>
                        <a:pt x="1395" y="1928"/>
                      </a:lnTo>
                      <a:cubicBezTo>
                        <a:pt x="1358" y="1928"/>
                        <a:pt x="1329" y="1958"/>
                        <a:pt x="1329" y="1995"/>
                      </a:cubicBezTo>
                      <a:cubicBezTo>
                        <a:pt x="1329" y="2032"/>
                        <a:pt x="1358" y="2062"/>
                        <a:pt x="1395" y="2062"/>
                      </a:cubicBezTo>
                      <a:lnTo>
                        <a:pt x="1640" y="2062"/>
                      </a:lnTo>
                      <a:lnTo>
                        <a:pt x="1933" y="2062"/>
                      </a:lnTo>
                      <a:lnTo>
                        <a:pt x="2177" y="2062"/>
                      </a:lnTo>
                      <a:cubicBezTo>
                        <a:pt x="2214" y="2062"/>
                        <a:pt x="2244" y="2032"/>
                        <a:pt x="2244" y="1995"/>
                      </a:cubicBezTo>
                      <a:cubicBezTo>
                        <a:pt x="2244" y="1958"/>
                        <a:pt x="2214" y="1928"/>
                        <a:pt x="2177" y="1928"/>
                      </a:cubicBezTo>
                      <a:close/>
                      <a:moveTo>
                        <a:pt x="1065" y="253"/>
                      </a:moveTo>
                      <a:lnTo>
                        <a:pt x="909" y="253"/>
                      </a:lnTo>
                      <a:cubicBezTo>
                        <a:pt x="899" y="253"/>
                        <a:pt x="890" y="254"/>
                        <a:pt x="880" y="255"/>
                      </a:cubicBezTo>
                      <a:cubicBezTo>
                        <a:pt x="875" y="254"/>
                        <a:pt x="869" y="253"/>
                        <a:pt x="863" y="253"/>
                      </a:cubicBezTo>
                      <a:lnTo>
                        <a:pt x="201" y="253"/>
                      </a:lnTo>
                      <a:cubicBezTo>
                        <a:pt x="164" y="253"/>
                        <a:pt x="135" y="283"/>
                        <a:pt x="135" y="320"/>
                      </a:cubicBezTo>
                      <a:cubicBezTo>
                        <a:pt x="135" y="356"/>
                        <a:pt x="164" y="386"/>
                        <a:pt x="201" y="386"/>
                      </a:cubicBezTo>
                      <a:lnTo>
                        <a:pt x="735" y="386"/>
                      </a:lnTo>
                      <a:cubicBezTo>
                        <a:pt x="730" y="401"/>
                        <a:pt x="728" y="417"/>
                        <a:pt x="728" y="434"/>
                      </a:cubicBezTo>
                      <a:lnTo>
                        <a:pt x="728" y="558"/>
                      </a:lnTo>
                      <a:lnTo>
                        <a:pt x="201" y="558"/>
                      </a:lnTo>
                      <a:cubicBezTo>
                        <a:pt x="164" y="558"/>
                        <a:pt x="135" y="588"/>
                        <a:pt x="135" y="624"/>
                      </a:cubicBezTo>
                      <a:cubicBezTo>
                        <a:pt x="135" y="661"/>
                        <a:pt x="164" y="691"/>
                        <a:pt x="201" y="691"/>
                      </a:cubicBezTo>
                      <a:lnTo>
                        <a:pt x="728" y="691"/>
                      </a:lnTo>
                      <a:lnTo>
                        <a:pt x="728" y="863"/>
                      </a:lnTo>
                      <a:lnTo>
                        <a:pt x="201" y="863"/>
                      </a:lnTo>
                      <a:cubicBezTo>
                        <a:pt x="164" y="863"/>
                        <a:pt x="135" y="893"/>
                        <a:pt x="135" y="929"/>
                      </a:cubicBezTo>
                      <a:cubicBezTo>
                        <a:pt x="135" y="966"/>
                        <a:pt x="164" y="996"/>
                        <a:pt x="201" y="996"/>
                      </a:cubicBezTo>
                      <a:lnTo>
                        <a:pt x="728" y="996"/>
                      </a:lnTo>
                      <a:lnTo>
                        <a:pt x="728" y="1534"/>
                      </a:lnTo>
                      <a:cubicBezTo>
                        <a:pt x="728" y="1633"/>
                        <a:pt x="809" y="1715"/>
                        <a:pt x="909" y="1715"/>
                      </a:cubicBezTo>
                      <a:lnTo>
                        <a:pt x="1065" y="1715"/>
                      </a:lnTo>
                      <a:lnTo>
                        <a:pt x="1065" y="1995"/>
                      </a:lnTo>
                      <a:cubicBezTo>
                        <a:pt x="1065" y="2032"/>
                        <a:pt x="1035" y="2062"/>
                        <a:pt x="998" y="2062"/>
                      </a:cubicBezTo>
                      <a:lnTo>
                        <a:pt x="67" y="2062"/>
                      </a:lnTo>
                      <a:cubicBezTo>
                        <a:pt x="30" y="2062"/>
                        <a:pt x="0" y="2032"/>
                        <a:pt x="0" y="1995"/>
                      </a:cubicBezTo>
                      <a:lnTo>
                        <a:pt x="0" y="66"/>
                      </a:lnTo>
                      <a:cubicBezTo>
                        <a:pt x="0" y="29"/>
                        <a:pt x="30" y="0"/>
                        <a:pt x="67" y="0"/>
                      </a:cubicBezTo>
                      <a:lnTo>
                        <a:pt x="998" y="0"/>
                      </a:lnTo>
                      <a:cubicBezTo>
                        <a:pt x="1035" y="0"/>
                        <a:pt x="1065" y="29"/>
                        <a:pt x="1065" y="66"/>
                      </a:cubicBezTo>
                      <a:lnTo>
                        <a:pt x="1065" y="253"/>
                      </a:lnTo>
                      <a:close/>
                      <a:moveTo>
                        <a:pt x="430" y="1569"/>
                      </a:moveTo>
                      <a:cubicBezTo>
                        <a:pt x="430" y="1626"/>
                        <a:pt x="476" y="1672"/>
                        <a:pt x="532" y="1672"/>
                      </a:cubicBezTo>
                      <a:cubicBezTo>
                        <a:pt x="589" y="1672"/>
                        <a:pt x="635" y="1626"/>
                        <a:pt x="635" y="1569"/>
                      </a:cubicBezTo>
                      <a:cubicBezTo>
                        <a:pt x="635" y="1512"/>
                        <a:pt x="589" y="1466"/>
                        <a:pt x="532" y="1466"/>
                      </a:cubicBezTo>
                      <a:cubicBezTo>
                        <a:pt x="476" y="1466"/>
                        <a:pt x="430" y="1512"/>
                        <a:pt x="430" y="156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</p:grpSp>
          <p:grpSp>
            <p:nvGrpSpPr>
              <p:cNvPr id="46" name="íṩ1íḓe"/>
              <p:cNvGrpSpPr/>
              <p:nvPr/>
            </p:nvGrpSpPr>
            <p:grpSpPr>
              <a:xfrm>
                <a:off x="1273048" y="2998487"/>
                <a:ext cx="1768290" cy="954532"/>
                <a:chOff x="1042734" y="4342499"/>
                <a:chExt cx="1768290" cy="954532"/>
              </a:xfrm>
            </p:grpSpPr>
            <p:sp>
              <p:nvSpPr>
                <p:cNvPr id="47" name="ïṥľíḋé"/>
                <p:cNvSpPr/>
                <p:nvPr/>
              </p:nvSpPr>
              <p:spPr bwMode="auto">
                <a:xfrm>
                  <a:off x="1042734" y="4717072"/>
                  <a:ext cx="1768290" cy="579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accent2"/>
                      </a:solidFill>
                    </a:rPr>
                    <a:t>请在此处输入文本信息，简明扼要即可</a:t>
                  </a:r>
                  <a:endParaRPr lang="en-US" altLang="zh-CN" sz="11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48" name="ïsľîdè"/>
                <p:cNvSpPr txBox="1"/>
                <p:nvPr/>
              </p:nvSpPr>
              <p:spPr bwMode="auto">
                <a:xfrm>
                  <a:off x="1042734" y="4342499"/>
                  <a:ext cx="1768290" cy="3745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</a:rPr>
                    <a:t>标题文本预设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0" name="îšliḑè"/>
          <p:cNvGrpSpPr/>
          <p:nvPr/>
        </p:nvGrpSpPr>
        <p:grpSpPr>
          <a:xfrm>
            <a:off x="5205505" y="2250677"/>
            <a:ext cx="1768290" cy="3883423"/>
            <a:chOff x="5205506" y="1690489"/>
            <a:chExt cx="1768290" cy="3883423"/>
          </a:xfrm>
        </p:grpSpPr>
        <p:grpSp>
          <p:nvGrpSpPr>
            <p:cNvPr id="29" name="ïšlîdê"/>
            <p:cNvGrpSpPr/>
            <p:nvPr/>
          </p:nvGrpSpPr>
          <p:grpSpPr>
            <a:xfrm>
              <a:off x="5205506" y="1690489"/>
              <a:ext cx="1768290" cy="1698007"/>
              <a:chOff x="1273048" y="2255012"/>
              <a:chExt cx="1768290" cy="1698007"/>
            </a:xfrm>
          </p:grpSpPr>
          <p:grpSp>
            <p:nvGrpSpPr>
              <p:cNvPr id="37" name="ïṧľîḓé"/>
              <p:cNvGrpSpPr/>
              <p:nvPr/>
            </p:nvGrpSpPr>
            <p:grpSpPr>
              <a:xfrm>
                <a:off x="1368349" y="2255012"/>
                <a:ext cx="570484" cy="570484"/>
                <a:chOff x="716498" y="2346812"/>
                <a:chExt cx="767949" cy="767949"/>
              </a:xfrm>
            </p:grpSpPr>
            <p:sp>
              <p:nvSpPr>
                <p:cNvPr id="41" name="íšḻíḋé"/>
                <p:cNvSpPr/>
                <p:nvPr/>
              </p:nvSpPr>
              <p:spPr>
                <a:xfrm>
                  <a:off x="716498" y="2346812"/>
                  <a:ext cx="767949" cy="767949"/>
                </a:xfrm>
                <a:prstGeom prst="ellipse">
                  <a:avLst/>
                </a:prstGeom>
                <a:solidFill>
                  <a:srgbClr val="3A3A3A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lIns="91440" tIns="45720" rIns="91440" bIns="45720" rtlCol="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  <p:sp>
              <p:nvSpPr>
                <p:cNvPr id="42" name="ïšļíḍe"/>
                <p:cNvSpPr/>
                <p:nvPr/>
              </p:nvSpPr>
              <p:spPr>
                <a:xfrm>
                  <a:off x="901543" y="2579681"/>
                  <a:ext cx="397859" cy="302221"/>
                </a:xfrm>
                <a:custGeom>
                  <a:avLst/>
                  <a:gdLst>
                    <a:gd name="T0" fmla="*/ 2664 w 2711"/>
                    <a:gd name="T1" fmla="*/ 1581 h 2062"/>
                    <a:gd name="T2" fmla="*/ 909 w 2711"/>
                    <a:gd name="T3" fmla="*/ 1581 h 2062"/>
                    <a:gd name="T4" fmla="*/ 861 w 2711"/>
                    <a:gd name="T5" fmla="*/ 1534 h 2062"/>
                    <a:gd name="T6" fmla="*/ 861 w 2711"/>
                    <a:gd name="T7" fmla="*/ 434 h 2062"/>
                    <a:gd name="T8" fmla="*/ 909 w 2711"/>
                    <a:gd name="T9" fmla="*/ 386 h 2062"/>
                    <a:gd name="T10" fmla="*/ 2664 w 2711"/>
                    <a:gd name="T11" fmla="*/ 386 h 2062"/>
                    <a:gd name="T12" fmla="*/ 2711 w 2711"/>
                    <a:gd name="T13" fmla="*/ 434 h 2062"/>
                    <a:gd name="T14" fmla="*/ 2711 w 2711"/>
                    <a:gd name="T15" fmla="*/ 1534 h 2062"/>
                    <a:gd name="T16" fmla="*/ 2664 w 2711"/>
                    <a:gd name="T17" fmla="*/ 1581 h 2062"/>
                    <a:gd name="T18" fmla="*/ 2177 w 2711"/>
                    <a:gd name="T19" fmla="*/ 1928 h 2062"/>
                    <a:gd name="T20" fmla="*/ 2000 w 2711"/>
                    <a:gd name="T21" fmla="*/ 1928 h 2062"/>
                    <a:gd name="T22" fmla="*/ 2000 w 2711"/>
                    <a:gd name="T23" fmla="*/ 1715 h 2062"/>
                    <a:gd name="T24" fmla="*/ 1573 w 2711"/>
                    <a:gd name="T25" fmla="*/ 1715 h 2062"/>
                    <a:gd name="T26" fmla="*/ 1573 w 2711"/>
                    <a:gd name="T27" fmla="*/ 1928 h 2062"/>
                    <a:gd name="T28" fmla="*/ 1395 w 2711"/>
                    <a:gd name="T29" fmla="*/ 1928 h 2062"/>
                    <a:gd name="T30" fmla="*/ 1329 w 2711"/>
                    <a:gd name="T31" fmla="*/ 1995 h 2062"/>
                    <a:gd name="T32" fmla="*/ 1395 w 2711"/>
                    <a:gd name="T33" fmla="*/ 2062 h 2062"/>
                    <a:gd name="T34" fmla="*/ 1640 w 2711"/>
                    <a:gd name="T35" fmla="*/ 2062 h 2062"/>
                    <a:gd name="T36" fmla="*/ 1933 w 2711"/>
                    <a:gd name="T37" fmla="*/ 2062 h 2062"/>
                    <a:gd name="T38" fmla="*/ 2177 w 2711"/>
                    <a:gd name="T39" fmla="*/ 2062 h 2062"/>
                    <a:gd name="T40" fmla="*/ 2244 w 2711"/>
                    <a:gd name="T41" fmla="*/ 1995 h 2062"/>
                    <a:gd name="T42" fmla="*/ 2177 w 2711"/>
                    <a:gd name="T43" fmla="*/ 1928 h 2062"/>
                    <a:gd name="T44" fmla="*/ 1065 w 2711"/>
                    <a:gd name="T45" fmla="*/ 253 h 2062"/>
                    <a:gd name="T46" fmla="*/ 909 w 2711"/>
                    <a:gd name="T47" fmla="*/ 253 h 2062"/>
                    <a:gd name="T48" fmla="*/ 880 w 2711"/>
                    <a:gd name="T49" fmla="*/ 255 h 2062"/>
                    <a:gd name="T50" fmla="*/ 863 w 2711"/>
                    <a:gd name="T51" fmla="*/ 253 h 2062"/>
                    <a:gd name="T52" fmla="*/ 201 w 2711"/>
                    <a:gd name="T53" fmla="*/ 253 h 2062"/>
                    <a:gd name="T54" fmla="*/ 135 w 2711"/>
                    <a:gd name="T55" fmla="*/ 320 h 2062"/>
                    <a:gd name="T56" fmla="*/ 201 w 2711"/>
                    <a:gd name="T57" fmla="*/ 386 h 2062"/>
                    <a:gd name="T58" fmla="*/ 735 w 2711"/>
                    <a:gd name="T59" fmla="*/ 386 h 2062"/>
                    <a:gd name="T60" fmla="*/ 728 w 2711"/>
                    <a:gd name="T61" fmla="*/ 434 h 2062"/>
                    <a:gd name="T62" fmla="*/ 728 w 2711"/>
                    <a:gd name="T63" fmla="*/ 558 h 2062"/>
                    <a:gd name="T64" fmla="*/ 201 w 2711"/>
                    <a:gd name="T65" fmla="*/ 558 h 2062"/>
                    <a:gd name="T66" fmla="*/ 135 w 2711"/>
                    <a:gd name="T67" fmla="*/ 624 h 2062"/>
                    <a:gd name="T68" fmla="*/ 201 w 2711"/>
                    <a:gd name="T69" fmla="*/ 691 h 2062"/>
                    <a:gd name="T70" fmla="*/ 728 w 2711"/>
                    <a:gd name="T71" fmla="*/ 691 h 2062"/>
                    <a:gd name="T72" fmla="*/ 728 w 2711"/>
                    <a:gd name="T73" fmla="*/ 863 h 2062"/>
                    <a:gd name="T74" fmla="*/ 201 w 2711"/>
                    <a:gd name="T75" fmla="*/ 863 h 2062"/>
                    <a:gd name="T76" fmla="*/ 135 w 2711"/>
                    <a:gd name="T77" fmla="*/ 929 h 2062"/>
                    <a:gd name="T78" fmla="*/ 201 w 2711"/>
                    <a:gd name="T79" fmla="*/ 996 h 2062"/>
                    <a:gd name="T80" fmla="*/ 728 w 2711"/>
                    <a:gd name="T81" fmla="*/ 996 h 2062"/>
                    <a:gd name="T82" fmla="*/ 728 w 2711"/>
                    <a:gd name="T83" fmla="*/ 1534 h 2062"/>
                    <a:gd name="T84" fmla="*/ 909 w 2711"/>
                    <a:gd name="T85" fmla="*/ 1715 h 2062"/>
                    <a:gd name="T86" fmla="*/ 1065 w 2711"/>
                    <a:gd name="T87" fmla="*/ 1715 h 2062"/>
                    <a:gd name="T88" fmla="*/ 1065 w 2711"/>
                    <a:gd name="T89" fmla="*/ 1995 h 2062"/>
                    <a:gd name="T90" fmla="*/ 998 w 2711"/>
                    <a:gd name="T91" fmla="*/ 2062 h 2062"/>
                    <a:gd name="T92" fmla="*/ 67 w 2711"/>
                    <a:gd name="T93" fmla="*/ 2062 h 2062"/>
                    <a:gd name="T94" fmla="*/ 0 w 2711"/>
                    <a:gd name="T95" fmla="*/ 1995 h 2062"/>
                    <a:gd name="T96" fmla="*/ 0 w 2711"/>
                    <a:gd name="T97" fmla="*/ 66 h 2062"/>
                    <a:gd name="T98" fmla="*/ 67 w 2711"/>
                    <a:gd name="T99" fmla="*/ 0 h 2062"/>
                    <a:gd name="T100" fmla="*/ 998 w 2711"/>
                    <a:gd name="T101" fmla="*/ 0 h 2062"/>
                    <a:gd name="T102" fmla="*/ 1065 w 2711"/>
                    <a:gd name="T103" fmla="*/ 66 h 2062"/>
                    <a:gd name="T104" fmla="*/ 1065 w 2711"/>
                    <a:gd name="T105" fmla="*/ 253 h 2062"/>
                    <a:gd name="T106" fmla="*/ 430 w 2711"/>
                    <a:gd name="T107" fmla="*/ 1569 h 2062"/>
                    <a:gd name="T108" fmla="*/ 532 w 2711"/>
                    <a:gd name="T109" fmla="*/ 1672 h 2062"/>
                    <a:gd name="T110" fmla="*/ 635 w 2711"/>
                    <a:gd name="T111" fmla="*/ 1569 h 2062"/>
                    <a:gd name="T112" fmla="*/ 532 w 2711"/>
                    <a:gd name="T113" fmla="*/ 1466 h 2062"/>
                    <a:gd name="T114" fmla="*/ 430 w 2711"/>
                    <a:gd name="T115" fmla="*/ 1569 h 2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11" h="2062">
                      <a:moveTo>
                        <a:pt x="2664" y="1581"/>
                      </a:moveTo>
                      <a:lnTo>
                        <a:pt x="909" y="1581"/>
                      </a:lnTo>
                      <a:cubicBezTo>
                        <a:pt x="883" y="1581"/>
                        <a:pt x="861" y="1560"/>
                        <a:pt x="861" y="1534"/>
                      </a:cubicBezTo>
                      <a:lnTo>
                        <a:pt x="861" y="434"/>
                      </a:lnTo>
                      <a:cubicBezTo>
                        <a:pt x="861" y="407"/>
                        <a:pt x="883" y="386"/>
                        <a:pt x="909" y="386"/>
                      </a:cubicBezTo>
                      <a:lnTo>
                        <a:pt x="2664" y="386"/>
                      </a:lnTo>
                      <a:cubicBezTo>
                        <a:pt x="2690" y="386"/>
                        <a:pt x="2711" y="408"/>
                        <a:pt x="2711" y="434"/>
                      </a:cubicBezTo>
                      <a:lnTo>
                        <a:pt x="2711" y="1534"/>
                      </a:lnTo>
                      <a:cubicBezTo>
                        <a:pt x="2711" y="1560"/>
                        <a:pt x="2690" y="1581"/>
                        <a:pt x="2664" y="1581"/>
                      </a:cubicBezTo>
                      <a:close/>
                      <a:moveTo>
                        <a:pt x="2177" y="1928"/>
                      </a:moveTo>
                      <a:lnTo>
                        <a:pt x="2000" y="1928"/>
                      </a:lnTo>
                      <a:lnTo>
                        <a:pt x="2000" y="1715"/>
                      </a:lnTo>
                      <a:lnTo>
                        <a:pt x="1573" y="1715"/>
                      </a:lnTo>
                      <a:lnTo>
                        <a:pt x="1573" y="1928"/>
                      </a:lnTo>
                      <a:lnTo>
                        <a:pt x="1395" y="1928"/>
                      </a:lnTo>
                      <a:cubicBezTo>
                        <a:pt x="1358" y="1928"/>
                        <a:pt x="1329" y="1958"/>
                        <a:pt x="1329" y="1995"/>
                      </a:cubicBezTo>
                      <a:cubicBezTo>
                        <a:pt x="1329" y="2032"/>
                        <a:pt x="1358" y="2062"/>
                        <a:pt x="1395" y="2062"/>
                      </a:cubicBezTo>
                      <a:lnTo>
                        <a:pt x="1640" y="2062"/>
                      </a:lnTo>
                      <a:lnTo>
                        <a:pt x="1933" y="2062"/>
                      </a:lnTo>
                      <a:lnTo>
                        <a:pt x="2177" y="2062"/>
                      </a:lnTo>
                      <a:cubicBezTo>
                        <a:pt x="2214" y="2062"/>
                        <a:pt x="2244" y="2032"/>
                        <a:pt x="2244" y="1995"/>
                      </a:cubicBezTo>
                      <a:cubicBezTo>
                        <a:pt x="2244" y="1958"/>
                        <a:pt x="2214" y="1928"/>
                        <a:pt x="2177" y="1928"/>
                      </a:cubicBezTo>
                      <a:close/>
                      <a:moveTo>
                        <a:pt x="1065" y="253"/>
                      </a:moveTo>
                      <a:lnTo>
                        <a:pt x="909" y="253"/>
                      </a:lnTo>
                      <a:cubicBezTo>
                        <a:pt x="899" y="253"/>
                        <a:pt x="890" y="254"/>
                        <a:pt x="880" y="255"/>
                      </a:cubicBezTo>
                      <a:cubicBezTo>
                        <a:pt x="875" y="254"/>
                        <a:pt x="869" y="253"/>
                        <a:pt x="863" y="253"/>
                      </a:cubicBezTo>
                      <a:lnTo>
                        <a:pt x="201" y="253"/>
                      </a:lnTo>
                      <a:cubicBezTo>
                        <a:pt x="164" y="253"/>
                        <a:pt x="135" y="283"/>
                        <a:pt x="135" y="320"/>
                      </a:cubicBezTo>
                      <a:cubicBezTo>
                        <a:pt x="135" y="356"/>
                        <a:pt x="164" y="386"/>
                        <a:pt x="201" y="386"/>
                      </a:cubicBezTo>
                      <a:lnTo>
                        <a:pt x="735" y="386"/>
                      </a:lnTo>
                      <a:cubicBezTo>
                        <a:pt x="730" y="401"/>
                        <a:pt x="728" y="417"/>
                        <a:pt x="728" y="434"/>
                      </a:cubicBezTo>
                      <a:lnTo>
                        <a:pt x="728" y="558"/>
                      </a:lnTo>
                      <a:lnTo>
                        <a:pt x="201" y="558"/>
                      </a:lnTo>
                      <a:cubicBezTo>
                        <a:pt x="164" y="558"/>
                        <a:pt x="135" y="588"/>
                        <a:pt x="135" y="624"/>
                      </a:cubicBezTo>
                      <a:cubicBezTo>
                        <a:pt x="135" y="661"/>
                        <a:pt x="164" y="691"/>
                        <a:pt x="201" y="691"/>
                      </a:cubicBezTo>
                      <a:lnTo>
                        <a:pt x="728" y="691"/>
                      </a:lnTo>
                      <a:lnTo>
                        <a:pt x="728" y="863"/>
                      </a:lnTo>
                      <a:lnTo>
                        <a:pt x="201" y="863"/>
                      </a:lnTo>
                      <a:cubicBezTo>
                        <a:pt x="164" y="863"/>
                        <a:pt x="135" y="893"/>
                        <a:pt x="135" y="929"/>
                      </a:cubicBezTo>
                      <a:cubicBezTo>
                        <a:pt x="135" y="966"/>
                        <a:pt x="164" y="996"/>
                        <a:pt x="201" y="996"/>
                      </a:cubicBezTo>
                      <a:lnTo>
                        <a:pt x="728" y="996"/>
                      </a:lnTo>
                      <a:lnTo>
                        <a:pt x="728" y="1534"/>
                      </a:lnTo>
                      <a:cubicBezTo>
                        <a:pt x="728" y="1633"/>
                        <a:pt x="809" y="1715"/>
                        <a:pt x="909" y="1715"/>
                      </a:cubicBezTo>
                      <a:lnTo>
                        <a:pt x="1065" y="1715"/>
                      </a:lnTo>
                      <a:lnTo>
                        <a:pt x="1065" y="1995"/>
                      </a:lnTo>
                      <a:cubicBezTo>
                        <a:pt x="1065" y="2032"/>
                        <a:pt x="1035" y="2062"/>
                        <a:pt x="998" y="2062"/>
                      </a:cubicBezTo>
                      <a:lnTo>
                        <a:pt x="67" y="2062"/>
                      </a:lnTo>
                      <a:cubicBezTo>
                        <a:pt x="30" y="2062"/>
                        <a:pt x="0" y="2032"/>
                        <a:pt x="0" y="1995"/>
                      </a:cubicBezTo>
                      <a:lnTo>
                        <a:pt x="0" y="66"/>
                      </a:lnTo>
                      <a:cubicBezTo>
                        <a:pt x="0" y="29"/>
                        <a:pt x="30" y="0"/>
                        <a:pt x="67" y="0"/>
                      </a:cubicBezTo>
                      <a:lnTo>
                        <a:pt x="998" y="0"/>
                      </a:lnTo>
                      <a:cubicBezTo>
                        <a:pt x="1035" y="0"/>
                        <a:pt x="1065" y="29"/>
                        <a:pt x="1065" y="66"/>
                      </a:cubicBezTo>
                      <a:lnTo>
                        <a:pt x="1065" y="253"/>
                      </a:lnTo>
                      <a:close/>
                      <a:moveTo>
                        <a:pt x="430" y="1569"/>
                      </a:moveTo>
                      <a:cubicBezTo>
                        <a:pt x="430" y="1626"/>
                        <a:pt x="476" y="1672"/>
                        <a:pt x="532" y="1672"/>
                      </a:cubicBezTo>
                      <a:cubicBezTo>
                        <a:pt x="589" y="1672"/>
                        <a:pt x="635" y="1626"/>
                        <a:pt x="635" y="1569"/>
                      </a:cubicBezTo>
                      <a:cubicBezTo>
                        <a:pt x="635" y="1512"/>
                        <a:pt x="589" y="1466"/>
                        <a:pt x="532" y="1466"/>
                      </a:cubicBezTo>
                      <a:cubicBezTo>
                        <a:pt x="476" y="1466"/>
                        <a:pt x="430" y="1512"/>
                        <a:pt x="430" y="15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</p:grpSp>
          <p:grpSp>
            <p:nvGrpSpPr>
              <p:cNvPr id="38" name="îşlîḓe"/>
              <p:cNvGrpSpPr/>
              <p:nvPr/>
            </p:nvGrpSpPr>
            <p:grpSpPr>
              <a:xfrm>
                <a:off x="1273048" y="2998487"/>
                <a:ext cx="1768290" cy="954532"/>
                <a:chOff x="1042734" y="4342499"/>
                <a:chExt cx="1768290" cy="954532"/>
              </a:xfrm>
            </p:grpSpPr>
            <p:sp>
              <p:nvSpPr>
                <p:cNvPr id="39" name="iṡľîḓe"/>
                <p:cNvSpPr/>
                <p:nvPr/>
              </p:nvSpPr>
              <p:spPr bwMode="auto">
                <a:xfrm>
                  <a:off x="1042734" y="4717072"/>
                  <a:ext cx="1768290" cy="579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accent2"/>
                      </a:solidFill>
                    </a:rPr>
                    <a:t>请在此处输入文本信息，简明扼要即可</a:t>
                  </a:r>
                  <a:endParaRPr lang="en-US" altLang="zh-CN" sz="11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40" name="ïş1ïḓê"/>
                <p:cNvSpPr txBox="1"/>
                <p:nvPr/>
              </p:nvSpPr>
              <p:spPr bwMode="auto">
                <a:xfrm>
                  <a:off x="1042734" y="4342499"/>
                  <a:ext cx="1768290" cy="3745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</a:rPr>
                    <a:t>标题文本预设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30" name="îš1îďê"/>
            <p:cNvGrpSpPr/>
            <p:nvPr/>
          </p:nvGrpSpPr>
          <p:grpSpPr>
            <a:xfrm>
              <a:off x="5205506" y="3875905"/>
              <a:ext cx="1768290" cy="1698007"/>
              <a:chOff x="1273048" y="2255012"/>
              <a:chExt cx="1768290" cy="1698007"/>
            </a:xfrm>
          </p:grpSpPr>
          <p:grpSp>
            <p:nvGrpSpPr>
              <p:cNvPr id="31" name="ïṣḻïďé"/>
              <p:cNvGrpSpPr/>
              <p:nvPr/>
            </p:nvGrpSpPr>
            <p:grpSpPr>
              <a:xfrm>
                <a:off x="1368349" y="2255012"/>
                <a:ext cx="570484" cy="570484"/>
                <a:chOff x="716498" y="2346812"/>
                <a:chExt cx="767949" cy="767949"/>
              </a:xfrm>
            </p:grpSpPr>
            <p:sp>
              <p:nvSpPr>
                <p:cNvPr id="35" name="íŝľiḓe"/>
                <p:cNvSpPr/>
                <p:nvPr/>
              </p:nvSpPr>
              <p:spPr>
                <a:xfrm>
                  <a:off x="716498" y="2346812"/>
                  <a:ext cx="767949" cy="767949"/>
                </a:xfrm>
                <a:prstGeom prst="ellipse">
                  <a:avLst/>
                </a:prstGeom>
                <a:solidFill>
                  <a:srgbClr val="3A3A3A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lIns="91440" tIns="45720" rIns="91440" bIns="45720" rtlCol="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  <p:sp>
              <p:nvSpPr>
                <p:cNvPr id="36" name="ïṣļîḑé"/>
                <p:cNvSpPr/>
                <p:nvPr/>
              </p:nvSpPr>
              <p:spPr>
                <a:xfrm>
                  <a:off x="901543" y="2579681"/>
                  <a:ext cx="397859" cy="302221"/>
                </a:xfrm>
                <a:custGeom>
                  <a:avLst/>
                  <a:gdLst>
                    <a:gd name="T0" fmla="*/ 2664 w 2711"/>
                    <a:gd name="T1" fmla="*/ 1581 h 2062"/>
                    <a:gd name="T2" fmla="*/ 909 w 2711"/>
                    <a:gd name="T3" fmla="*/ 1581 h 2062"/>
                    <a:gd name="T4" fmla="*/ 861 w 2711"/>
                    <a:gd name="T5" fmla="*/ 1534 h 2062"/>
                    <a:gd name="T6" fmla="*/ 861 w 2711"/>
                    <a:gd name="T7" fmla="*/ 434 h 2062"/>
                    <a:gd name="T8" fmla="*/ 909 w 2711"/>
                    <a:gd name="T9" fmla="*/ 386 h 2062"/>
                    <a:gd name="T10" fmla="*/ 2664 w 2711"/>
                    <a:gd name="T11" fmla="*/ 386 h 2062"/>
                    <a:gd name="T12" fmla="*/ 2711 w 2711"/>
                    <a:gd name="T13" fmla="*/ 434 h 2062"/>
                    <a:gd name="T14" fmla="*/ 2711 w 2711"/>
                    <a:gd name="T15" fmla="*/ 1534 h 2062"/>
                    <a:gd name="T16" fmla="*/ 2664 w 2711"/>
                    <a:gd name="T17" fmla="*/ 1581 h 2062"/>
                    <a:gd name="T18" fmla="*/ 2177 w 2711"/>
                    <a:gd name="T19" fmla="*/ 1928 h 2062"/>
                    <a:gd name="T20" fmla="*/ 2000 w 2711"/>
                    <a:gd name="T21" fmla="*/ 1928 h 2062"/>
                    <a:gd name="T22" fmla="*/ 2000 w 2711"/>
                    <a:gd name="T23" fmla="*/ 1715 h 2062"/>
                    <a:gd name="T24" fmla="*/ 1573 w 2711"/>
                    <a:gd name="T25" fmla="*/ 1715 h 2062"/>
                    <a:gd name="T26" fmla="*/ 1573 w 2711"/>
                    <a:gd name="T27" fmla="*/ 1928 h 2062"/>
                    <a:gd name="T28" fmla="*/ 1395 w 2711"/>
                    <a:gd name="T29" fmla="*/ 1928 h 2062"/>
                    <a:gd name="T30" fmla="*/ 1329 w 2711"/>
                    <a:gd name="T31" fmla="*/ 1995 h 2062"/>
                    <a:gd name="T32" fmla="*/ 1395 w 2711"/>
                    <a:gd name="T33" fmla="*/ 2062 h 2062"/>
                    <a:gd name="T34" fmla="*/ 1640 w 2711"/>
                    <a:gd name="T35" fmla="*/ 2062 h 2062"/>
                    <a:gd name="T36" fmla="*/ 1933 w 2711"/>
                    <a:gd name="T37" fmla="*/ 2062 h 2062"/>
                    <a:gd name="T38" fmla="*/ 2177 w 2711"/>
                    <a:gd name="T39" fmla="*/ 2062 h 2062"/>
                    <a:gd name="T40" fmla="*/ 2244 w 2711"/>
                    <a:gd name="T41" fmla="*/ 1995 h 2062"/>
                    <a:gd name="T42" fmla="*/ 2177 w 2711"/>
                    <a:gd name="T43" fmla="*/ 1928 h 2062"/>
                    <a:gd name="T44" fmla="*/ 1065 w 2711"/>
                    <a:gd name="T45" fmla="*/ 253 h 2062"/>
                    <a:gd name="T46" fmla="*/ 909 w 2711"/>
                    <a:gd name="T47" fmla="*/ 253 h 2062"/>
                    <a:gd name="T48" fmla="*/ 880 w 2711"/>
                    <a:gd name="T49" fmla="*/ 255 h 2062"/>
                    <a:gd name="T50" fmla="*/ 863 w 2711"/>
                    <a:gd name="T51" fmla="*/ 253 h 2062"/>
                    <a:gd name="T52" fmla="*/ 201 w 2711"/>
                    <a:gd name="T53" fmla="*/ 253 h 2062"/>
                    <a:gd name="T54" fmla="*/ 135 w 2711"/>
                    <a:gd name="T55" fmla="*/ 320 h 2062"/>
                    <a:gd name="T56" fmla="*/ 201 w 2711"/>
                    <a:gd name="T57" fmla="*/ 386 h 2062"/>
                    <a:gd name="T58" fmla="*/ 735 w 2711"/>
                    <a:gd name="T59" fmla="*/ 386 h 2062"/>
                    <a:gd name="T60" fmla="*/ 728 w 2711"/>
                    <a:gd name="T61" fmla="*/ 434 h 2062"/>
                    <a:gd name="T62" fmla="*/ 728 w 2711"/>
                    <a:gd name="T63" fmla="*/ 558 h 2062"/>
                    <a:gd name="T64" fmla="*/ 201 w 2711"/>
                    <a:gd name="T65" fmla="*/ 558 h 2062"/>
                    <a:gd name="T66" fmla="*/ 135 w 2711"/>
                    <a:gd name="T67" fmla="*/ 624 h 2062"/>
                    <a:gd name="T68" fmla="*/ 201 w 2711"/>
                    <a:gd name="T69" fmla="*/ 691 h 2062"/>
                    <a:gd name="T70" fmla="*/ 728 w 2711"/>
                    <a:gd name="T71" fmla="*/ 691 h 2062"/>
                    <a:gd name="T72" fmla="*/ 728 w 2711"/>
                    <a:gd name="T73" fmla="*/ 863 h 2062"/>
                    <a:gd name="T74" fmla="*/ 201 w 2711"/>
                    <a:gd name="T75" fmla="*/ 863 h 2062"/>
                    <a:gd name="T76" fmla="*/ 135 w 2711"/>
                    <a:gd name="T77" fmla="*/ 929 h 2062"/>
                    <a:gd name="T78" fmla="*/ 201 w 2711"/>
                    <a:gd name="T79" fmla="*/ 996 h 2062"/>
                    <a:gd name="T80" fmla="*/ 728 w 2711"/>
                    <a:gd name="T81" fmla="*/ 996 h 2062"/>
                    <a:gd name="T82" fmla="*/ 728 w 2711"/>
                    <a:gd name="T83" fmla="*/ 1534 h 2062"/>
                    <a:gd name="T84" fmla="*/ 909 w 2711"/>
                    <a:gd name="T85" fmla="*/ 1715 h 2062"/>
                    <a:gd name="T86" fmla="*/ 1065 w 2711"/>
                    <a:gd name="T87" fmla="*/ 1715 h 2062"/>
                    <a:gd name="T88" fmla="*/ 1065 w 2711"/>
                    <a:gd name="T89" fmla="*/ 1995 h 2062"/>
                    <a:gd name="T90" fmla="*/ 998 w 2711"/>
                    <a:gd name="T91" fmla="*/ 2062 h 2062"/>
                    <a:gd name="T92" fmla="*/ 67 w 2711"/>
                    <a:gd name="T93" fmla="*/ 2062 h 2062"/>
                    <a:gd name="T94" fmla="*/ 0 w 2711"/>
                    <a:gd name="T95" fmla="*/ 1995 h 2062"/>
                    <a:gd name="T96" fmla="*/ 0 w 2711"/>
                    <a:gd name="T97" fmla="*/ 66 h 2062"/>
                    <a:gd name="T98" fmla="*/ 67 w 2711"/>
                    <a:gd name="T99" fmla="*/ 0 h 2062"/>
                    <a:gd name="T100" fmla="*/ 998 w 2711"/>
                    <a:gd name="T101" fmla="*/ 0 h 2062"/>
                    <a:gd name="T102" fmla="*/ 1065 w 2711"/>
                    <a:gd name="T103" fmla="*/ 66 h 2062"/>
                    <a:gd name="T104" fmla="*/ 1065 w 2711"/>
                    <a:gd name="T105" fmla="*/ 253 h 2062"/>
                    <a:gd name="T106" fmla="*/ 430 w 2711"/>
                    <a:gd name="T107" fmla="*/ 1569 h 2062"/>
                    <a:gd name="T108" fmla="*/ 532 w 2711"/>
                    <a:gd name="T109" fmla="*/ 1672 h 2062"/>
                    <a:gd name="T110" fmla="*/ 635 w 2711"/>
                    <a:gd name="T111" fmla="*/ 1569 h 2062"/>
                    <a:gd name="T112" fmla="*/ 532 w 2711"/>
                    <a:gd name="T113" fmla="*/ 1466 h 2062"/>
                    <a:gd name="T114" fmla="*/ 430 w 2711"/>
                    <a:gd name="T115" fmla="*/ 1569 h 2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11" h="2062">
                      <a:moveTo>
                        <a:pt x="2664" y="1581"/>
                      </a:moveTo>
                      <a:lnTo>
                        <a:pt x="909" y="1581"/>
                      </a:lnTo>
                      <a:cubicBezTo>
                        <a:pt x="883" y="1581"/>
                        <a:pt x="861" y="1560"/>
                        <a:pt x="861" y="1534"/>
                      </a:cubicBezTo>
                      <a:lnTo>
                        <a:pt x="861" y="434"/>
                      </a:lnTo>
                      <a:cubicBezTo>
                        <a:pt x="861" y="407"/>
                        <a:pt x="883" y="386"/>
                        <a:pt x="909" y="386"/>
                      </a:cubicBezTo>
                      <a:lnTo>
                        <a:pt x="2664" y="386"/>
                      </a:lnTo>
                      <a:cubicBezTo>
                        <a:pt x="2690" y="386"/>
                        <a:pt x="2711" y="408"/>
                        <a:pt x="2711" y="434"/>
                      </a:cubicBezTo>
                      <a:lnTo>
                        <a:pt x="2711" y="1534"/>
                      </a:lnTo>
                      <a:cubicBezTo>
                        <a:pt x="2711" y="1560"/>
                        <a:pt x="2690" y="1581"/>
                        <a:pt x="2664" y="1581"/>
                      </a:cubicBezTo>
                      <a:close/>
                      <a:moveTo>
                        <a:pt x="2177" y="1928"/>
                      </a:moveTo>
                      <a:lnTo>
                        <a:pt x="2000" y="1928"/>
                      </a:lnTo>
                      <a:lnTo>
                        <a:pt x="2000" y="1715"/>
                      </a:lnTo>
                      <a:lnTo>
                        <a:pt x="1573" y="1715"/>
                      </a:lnTo>
                      <a:lnTo>
                        <a:pt x="1573" y="1928"/>
                      </a:lnTo>
                      <a:lnTo>
                        <a:pt x="1395" y="1928"/>
                      </a:lnTo>
                      <a:cubicBezTo>
                        <a:pt x="1358" y="1928"/>
                        <a:pt x="1329" y="1958"/>
                        <a:pt x="1329" y="1995"/>
                      </a:cubicBezTo>
                      <a:cubicBezTo>
                        <a:pt x="1329" y="2032"/>
                        <a:pt x="1358" y="2062"/>
                        <a:pt x="1395" y="2062"/>
                      </a:cubicBezTo>
                      <a:lnTo>
                        <a:pt x="1640" y="2062"/>
                      </a:lnTo>
                      <a:lnTo>
                        <a:pt x="1933" y="2062"/>
                      </a:lnTo>
                      <a:lnTo>
                        <a:pt x="2177" y="2062"/>
                      </a:lnTo>
                      <a:cubicBezTo>
                        <a:pt x="2214" y="2062"/>
                        <a:pt x="2244" y="2032"/>
                        <a:pt x="2244" y="1995"/>
                      </a:cubicBezTo>
                      <a:cubicBezTo>
                        <a:pt x="2244" y="1958"/>
                        <a:pt x="2214" y="1928"/>
                        <a:pt x="2177" y="1928"/>
                      </a:cubicBezTo>
                      <a:close/>
                      <a:moveTo>
                        <a:pt x="1065" y="253"/>
                      </a:moveTo>
                      <a:lnTo>
                        <a:pt x="909" y="253"/>
                      </a:lnTo>
                      <a:cubicBezTo>
                        <a:pt x="899" y="253"/>
                        <a:pt x="890" y="254"/>
                        <a:pt x="880" y="255"/>
                      </a:cubicBezTo>
                      <a:cubicBezTo>
                        <a:pt x="875" y="254"/>
                        <a:pt x="869" y="253"/>
                        <a:pt x="863" y="253"/>
                      </a:cubicBezTo>
                      <a:lnTo>
                        <a:pt x="201" y="253"/>
                      </a:lnTo>
                      <a:cubicBezTo>
                        <a:pt x="164" y="253"/>
                        <a:pt x="135" y="283"/>
                        <a:pt x="135" y="320"/>
                      </a:cubicBezTo>
                      <a:cubicBezTo>
                        <a:pt x="135" y="356"/>
                        <a:pt x="164" y="386"/>
                        <a:pt x="201" y="386"/>
                      </a:cubicBezTo>
                      <a:lnTo>
                        <a:pt x="735" y="386"/>
                      </a:lnTo>
                      <a:cubicBezTo>
                        <a:pt x="730" y="401"/>
                        <a:pt x="728" y="417"/>
                        <a:pt x="728" y="434"/>
                      </a:cubicBezTo>
                      <a:lnTo>
                        <a:pt x="728" y="558"/>
                      </a:lnTo>
                      <a:lnTo>
                        <a:pt x="201" y="558"/>
                      </a:lnTo>
                      <a:cubicBezTo>
                        <a:pt x="164" y="558"/>
                        <a:pt x="135" y="588"/>
                        <a:pt x="135" y="624"/>
                      </a:cubicBezTo>
                      <a:cubicBezTo>
                        <a:pt x="135" y="661"/>
                        <a:pt x="164" y="691"/>
                        <a:pt x="201" y="691"/>
                      </a:cubicBezTo>
                      <a:lnTo>
                        <a:pt x="728" y="691"/>
                      </a:lnTo>
                      <a:lnTo>
                        <a:pt x="728" y="863"/>
                      </a:lnTo>
                      <a:lnTo>
                        <a:pt x="201" y="863"/>
                      </a:lnTo>
                      <a:cubicBezTo>
                        <a:pt x="164" y="863"/>
                        <a:pt x="135" y="893"/>
                        <a:pt x="135" y="929"/>
                      </a:cubicBezTo>
                      <a:cubicBezTo>
                        <a:pt x="135" y="966"/>
                        <a:pt x="164" y="996"/>
                        <a:pt x="201" y="996"/>
                      </a:cubicBezTo>
                      <a:lnTo>
                        <a:pt x="728" y="996"/>
                      </a:lnTo>
                      <a:lnTo>
                        <a:pt x="728" y="1534"/>
                      </a:lnTo>
                      <a:cubicBezTo>
                        <a:pt x="728" y="1633"/>
                        <a:pt x="809" y="1715"/>
                        <a:pt x="909" y="1715"/>
                      </a:cubicBezTo>
                      <a:lnTo>
                        <a:pt x="1065" y="1715"/>
                      </a:lnTo>
                      <a:lnTo>
                        <a:pt x="1065" y="1995"/>
                      </a:lnTo>
                      <a:cubicBezTo>
                        <a:pt x="1065" y="2032"/>
                        <a:pt x="1035" y="2062"/>
                        <a:pt x="998" y="2062"/>
                      </a:cubicBezTo>
                      <a:lnTo>
                        <a:pt x="67" y="2062"/>
                      </a:lnTo>
                      <a:cubicBezTo>
                        <a:pt x="30" y="2062"/>
                        <a:pt x="0" y="2032"/>
                        <a:pt x="0" y="1995"/>
                      </a:cubicBezTo>
                      <a:lnTo>
                        <a:pt x="0" y="66"/>
                      </a:lnTo>
                      <a:cubicBezTo>
                        <a:pt x="0" y="29"/>
                        <a:pt x="30" y="0"/>
                        <a:pt x="67" y="0"/>
                      </a:cubicBezTo>
                      <a:lnTo>
                        <a:pt x="998" y="0"/>
                      </a:lnTo>
                      <a:cubicBezTo>
                        <a:pt x="1035" y="0"/>
                        <a:pt x="1065" y="29"/>
                        <a:pt x="1065" y="66"/>
                      </a:cubicBezTo>
                      <a:lnTo>
                        <a:pt x="1065" y="253"/>
                      </a:lnTo>
                      <a:close/>
                      <a:moveTo>
                        <a:pt x="430" y="1569"/>
                      </a:moveTo>
                      <a:cubicBezTo>
                        <a:pt x="430" y="1626"/>
                        <a:pt x="476" y="1672"/>
                        <a:pt x="532" y="1672"/>
                      </a:cubicBezTo>
                      <a:cubicBezTo>
                        <a:pt x="589" y="1672"/>
                        <a:pt x="635" y="1626"/>
                        <a:pt x="635" y="1569"/>
                      </a:cubicBezTo>
                      <a:cubicBezTo>
                        <a:pt x="635" y="1512"/>
                        <a:pt x="589" y="1466"/>
                        <a:pt x="532" y="1466"/>
                      </a:cubicBezTo>
                      <a:cubicBezTo>
                        <a:pt x="476" y="1466"/>
                        <a:pt x="430" y="1512"/>
                        <a:pt x="430" y="15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</p:grpSp>
          <p:grpSp>
            <p:nvGrpSpPr>
              <p:cNvPr id="32" name="i$ḻiḍè"/>
              <p:cNvGrpSpPr/>
              <p:nvPr/>
            </p:nvGrpSpPr>
            <p:grpSpPr>
              <a:xfrm>
                <a:off x="1273048" y="2998487"/>
                <a:ext cx="1768290" cy="954532"/>
                <a:chOff x="1042734" y="4342499"/>
                <a:chExt cx="1768290" cy="954532"/>
              </a:xfrm>
            </p:grpSpPr>
            <p:sp>
              <p:nvSpPr>
                <p:cNvPr id="33" name="ïṡļïdê"/>
                <p:cNvSpPr/>
                <p:nvPr/>
              </p:nvSpPr>
              <p:spPr bwMode="auto">
                <a:xfrm>
                  <a:off x="1042734" y="4717072"/>
                  <a:ext cx="1768290" cy="579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accent2"/>
                      </a:solidFill>
                    </a:rPr>
                    <a:t>请在此处输入文本信息，简明扼要即可</a:t>
                  </a:r>
                  <a:endParaRPr lang="en-US" altLang="zh-CN" sz="11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34" name="îṩ1íḍê"/>
                <p:cNvSpPr txBox="1"/>
                <p:nvPr/>
              </p:nvSpPr>
              <p:spPr bwMode="auto">
                <a:xfrm>
                  <a:off x="1042734" y="4342499"/>
                  <a:ext cx="1768290" cy="3745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</a:rPr>
                    <a:t>标题文本预设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11" name="ïṡḷídè"/>
          <p:cNvGrpSpPr/>
          <p:nvPr/>
        </p:nvGrpSpPr>
        <p:grpSpPr>
          <a:xfrm>
            <a:off x="9750610" y="2250677"/>
            <a:ext cx="1768290" cy="3883423"/>
            <a:chOff x="9750610" y="1690489"/>
            <a:chExt cx="1768290" cy="3883423"/>
          </a:xfrm>
        </p:grpSpPr>
        <p:grpSp>
          <p:nvGrpSpPr>
            <p:cNvPr id="15" name="išḷîḓê"/>
            <p:cNvGrpSpPr/>
            <p:nvPr/>
          </p:nvGrpSpPr>
          <p:grpSpPr>
            <a:xfrm>
              <a:off x="9750610" y="1690489"/>
              <a:ext cx="1768290" cy="1698007"/>
              <a:chOff x="1273048" y="2255012"/>
              <a:chExt cx="1768290" cy="1698007"/>
            </a:xfrm>
          </p:grpSpPr>
          <p:grpSp>
            <p:nvGrpSpPr>
              <p:cNvPr id="23" name="ïṧ1iḍé"/>
              <p:cNvGrpSpPr/>
              <p:nvPr/>
            </p:nvGrpSpPr>
            <p:grpSpPr>
              <a:xfrm>
                <a:off x="1368349" y="2255012"/>
                <a:ext cx="570484" cy="570484"/>
                <a:chOff x="716498" y="2346812"/>
                <a:chExt cx="767949" cy="767949"/>
              </a:xfrm>
            </p:grpSpPr>
            <p:sp>
              <p:nvSpPr>
                <p:cNvPr id="27" name="íśľiḓe"/>
                <p:cNvSpPr/>
                <p:nvPr/>
              </p:nvSpPr>
              <p:spPr>
                <a:xfrm>
                  <a:off x="716498" y="2346812"/>
                  <a:ext cx="767949" cy="767949"/>
                </a:xfrm>
                <a:prstGeom prst="ellipse">
                  <a:avLst/>
                </a:prstGeom>
                <a:solidFill>
                  <a:srgbClr val="6666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lIns="91440" tIns="45720" rIns="91440" bIns="45720" rtlCol="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  <p:sp>
              <p:nvSpPr>
                <p:cNvPr id="28" name="iślïdé"/>
                <p:cNvSpPr/>
                <p:nvPr/>
              </p:nvSpPr>
              <p:spPr>
                <a:xfrm>
                  <a:off x="901543" y="2579681"/>
                  <a:ext cx="397859" cy="302221"/>
                </a:xfrm>
                <a:custGeom>
                  <a:avLst/>
                  <a:gdLst>
                    <a:gd name="T0" fmla="*/ 2664 w 2711"/>
                    <a:gd name="T1" fmla="*/ 1581 h 2062"/>
                    <a:gd name="T2" fmla="*/ 909 w 2711"/>
                    <a:gd name="T3" fmla="*/ 1581 h 2062"/>
                    <a:gd name="T4" fmla="*/ 861 w 2711"/>
                    <a:gd name="T5" fmla="*/ 1534 h 2062"/>
                    <a:gd name="T6" fmla="*/ 861 w 2711"/>
                    <a:gd name="T7" fmla="*/ 434 h 2062"/>
                    <a:gd name="T8" fmla="*/ 909 w 2711"/>
                    <a:gd name="T9" fmla="*/ 386 h 2062"/>
                    <a:gd name="T10" fmla="*/ 2664 w 2711"/>
                    <a:gd name="T11" fmla="*/ 386 h 2062"/>
                    <a:gd name="T12" fmla="*/ 2711 w 2711"/>
                    <a:gd name="T13" fmla="*/ 434 h 2062"/>
                    <a:gd name="T14" fmla="*/ 2711 w 2711"/>
                    <a:gd name="T15" fmla="*/ 1534 h 2062"/>
                    <a:gd name="T16" fmla="*/ 2664 w 2711"/>
                    <a:gd name="T17" fmla="*/ 1581 h 2062"/>
                    <a:gd name="T18" fmla="*/ 2177 w 2711"/>
                    <a:gd name="T19" fmla="*/ 1928 h 2062"/>
                    <a:gd name="T20" fmla="*/ 2000 w 2711"/>
                    <a:gd name="T21" fmla="*/ 1928 h 2062"/>
                    <a:gd name="T22" fmla="*/ 2000 w 2711"/>
                    <a:gd name="T23" fmla="*/ 1715 h 2062"/>
                    <a:gd name="T24" fmla="*/ 1573 w 2711"/>
                    <a:gd name="T25" fmla="*/ 1715 h 2062"/>
                    <a:gd name="T26" fmla="*/ 1573 w 2711"/>
                    <a:gd name="T27" fmla="*/ 1928 h 2062"/>
                    <a:gd name="T28" fmla="*/ 1395 w 2711"/>
                    <a:gd name="T29" fmla="*/ 1928 h 2062"/>
                    <a:gd name="T30" fmla="*/ 1329 w 2711"/>
                    <a:gd name="T31" fmla="*/ 1995 h 2062"/>
                    <a:gd name="T32" fmla="*/ 1395 w 2711"/>
                    <a:gd name="T33" fmla="*/ 2062 h 2062"/>
                    <a:gd name="T34" fmla="*/ 1640 w 2711"/>
                    <a:gd name="T35" fmla="*/ 2062 h 2062"/>
                    <a:gd name="T36" fmla="*/ 1933 w 2711"/>
                    <a:gd name="T37" fmla="*/ 2062 h 2062"/>
                    <a:gd name="T38" fmla="*/ 2177 w 2711"/>
                    <a:gd name="T39" fmla="*/ 2062 h 2062"/>
                    <a:gd name="T40" fmla="*/ 2244 w 2711"/>
                    <a:gd name="T41" fmla="*/ 1995 h 2062"/>
                    <a:gd name="T42" fmla="*/ 2177 w 2711"/>
                    <a:gd name="T43" fmla="*/ 1928 h 2062"/>
                    <a:gd name="T44" fmla="*/ 1065 w 2711"/>
                    <a:gd name="T45" fmla="*/ 253 h 2062"/>
                    <a:gd name="T46" fmla="*/ 909 w 2711"/>
                    <a:gd name="T47" fmla="*/ 253 h 2062"/>
                    <a:gd name="T48" fmla="*/ 880 w 2711"/>
                    <a:gd name="T49" fmla="*/ 255 h 2062"/>
                    <a:gd name="T50" fmla="*/ 863 w 2711"/>
                    <a:gd name="T51" fmla="*/ 253 h 2062"/>
                    <a:gd name="T52" fmla="*/ 201 w 2711"/>
                    <a:gd name="T53" fmla="*/ 253 h 2062"/>
                    <a:gd name="T54" fmla="*/ 135 w 2711"/>
                    <a:gd name="T55" fmla="*/ 320 h 2062"/>
                    <a:gd name="T56" fmla="*/ 201 w 2711"/>
                    <a:gd name="T57" fmla="*/ 386 h 2062"/>
                    <a:gd name="T58" fmla="*/ 735 w 2711"/>
                    <a:gd name="T59" fmla="*/ 386 h 2062"/>
                    <a:gd name="T60" fmla="*/ 728 w 2711"/>
                    <a:gd name="T61" fmla="*/ 434 h 2062"/>
                    <a:gd name="T62" fmla="*/ 728 w 2711"/>
                    <a:gd name="T63" fmla="*/ 558 h 2062"/>
                    <a:gd name="T64" fmla="*/ 201 w 2711"/>
                    <a:gd name="T65" fmla="*/ 558 h 2062"/>
                    <a:gd name="T66" fmla="*/ 135 w 2711"/>
                    <a:gd name="T67" fmla="*/ 624 h 2062"/>
                    <a:gd name="T68" fmla="*/ 201 w 2711"/>
                    <a:gd name="T69" fmla="*/ 691 h 2062"/>
                    <a:gd name="T70" fmla="*/ 728 w 2711"/>
                    <a:gd name="T71" fmla="*/ 691 h 2062"/>
                    <a:gd name="T72" fmla="*/ 728 w 2711"/>
                    <a:gd name="T73" fmla="*/ 863 h 2062"/>
                    <a:gd name="T74" fmla="*/ 201 w 2711"/>
                    <a:gd name="T75" fmla="*/ 863 h 2062"/>
                    <a:gd name="T76" fmla="*/ 135 w 2711"/>
                    <a:gd name="T77" fmla="*/ 929 h 2062"/>
                    <a:gd name="T78" fmla="*/ 201 w 2711"/>
                    <a:gd name="T79" fmla="*/ 996 h 2062"/>
                    <a:gd name="T80" fmla="*/ 728 w 2711"/>
                    <a:gd name="T81" fmla="*/ 996 h 2062"/>
                    <a:gd name="T82" fmla="*/ 728 w 2711"/>
                    <a:gd name="T83" fmla="*/ 1534 h 2062"/>
                    <a:gd name="T84" fmla="*/ 909 w 2711"/>
                    <a:gd name="T85" fmla="*/ 1715 h 2062"/>
                    <a:gd name="T86" fmla="*/ 1065 w 2711"/>
                    <a:gd name="T87" fmla="*/ 1715 h 2062"/>
                    <a:gd name="T88" fmla="*/ 1065 w 2711"/>
                    <a:gd name="T89" fmla="*/ 1995 h 2062"/>
                    <a:gd name="T90" fmla="*/ 998 w 2711"/>
                    <a:gd name="T91" fmla="*/ 2062 h 2062"/>
                    <a:gd name="T92" fmla="*/ 67 w 2711"/>
                    <a:gd name="T93" fmla="*/ 2062 h 2062"/>
                    <a:gd name="T94" fmla="*/ 0 w 2711"/>
                    <a:gd name="T95" fmla="*/ 1995 h 2062"/>
                    <a:gd name="T96" fmla="*/ 0 w 2711"/>
                    <a:gd name="T97" fmla="*/ 66 h 2062"/>
                    <a:gd name="T98" fmla="*/ 67 w 2711"/>
                    <a:gd name="T99" fmla="*/ 0 h 2062"/>
                    <a:gd name="T100" fmla="*/ 998 w 2711"/>
                    <a:gd name="T101" fmla="*/ 0 h 2062"/>
                    <a:gd name="T102" fmla="*/ 1065 w 2711"/>
                    <a:gd name="T103" fmla="*/ 66 h 2062"/>
                    <a:gd name="T104" fmla="*/ 1065 w 2711"/>
                    <a:gd name="T105" fmla="*/ 253 h 2062"/>
                    <a:gd name="T106" fmla="*/ 430 w 2711"/>
                    <a:gd name="T107" fmla="*/ 1569 h 2062"/>
                    <a:gd name="T108" fmla="*/ 532 w 2711"/>
                    <a:gd name="T109" fmla="*/ 1672 h 2062"/>
                    <a:gd name="T110" fmla="*/ 635 w 2711"/>
                    <a:gd name="T111" fmla="*/ 1569 h 2062"/>
                    <a:gd name="T112" fmla="*/ 532 w 2711"/>
                    <a:gd name="T113" fmla="*/ 1466 h 2062"/>
                    <a:gd name="T114" fmla="*/ 430 w 2711"/>
                    <a:gd name="T115" fmla="*/ 1569 h 2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11" h="2062">
                      <a:moveTo>
                        <a:pt x="2664" y="1581"/>
                      </a:moveTo>
                      <a:lnTo>
                        <a:pt x="909" y="1581"/>
                      </a:lnTo>
                      <a:cubicBezTo>
                        <a:pt x="883" y="1581"/>
                        <a:pt x="861" y="1560"/>
                        <a:pt x="861" y="1534"/>
                      </a:cubicBezTo>
                      <a:lnTo>
                        <a:pt x="861" y="434"/>
                      </a:lnTo>
                      <a:cubicBezTo>
                        <a:pt x="861" y="407"/>
                        <a:pt x="883" y="386"/>
                        <a:pt x="909" y="386"/>
                      </a:cubicBezTo>
                      <a:lnTo>
                        <a:pt x="2664" y="386"/>
                      </a:lnTo>
                      <a:cubicBezTo>
                        <a:pt x="2690" y="386"/>
                        <a:pt x="2711" y="408"/>
                        <a:pt x="2711" y="434"/>
                      </a:cubicBezTo>
                      <a:lnTo>
                        <a:pt x="2711" y="1534"/>
                      </a:lnTo>
                      <a:cubicBezTo>
                        <a:pt x="2711" y="1560"/>
                        <a:pt x="2690" y="1581"/>
                        <a:pt x="2664" y="1581"/>
                      </a:cubicBezTo>
                      <a:close/>
                      <a:moveTo>
                        <a:pt x="2177" y="1928"/>
                      </a:moveTo>
                      <a:lnTo>
                        <a:pt x="2000" y="1928"/>
                      </a:lnTo>
                      <a:lnTo>
                        <a:pt x="2000" y="1715"/>
                      </a:lnTo>
                      <a:lnTo>
                        <a:pt x="1573" y="1715"/>
                      </a:lnTo>
                      <a:lnTo>
                        <a:pt x="1573" y="1928"/>
                      </a:lnTo>
                      <a:lnTo>
                        <a:pt x="1395" y="1928"/>
                      </a:lnTo>
                      <a:cubicBezTo>
                        <a:pt x="1358" y="1928"/>
                        <a:pt x="1329" y="1958"/>
                        <a:pt x="1329" y="1995"/>
                      </a:cubicBezTo>
                      <a:cubicBezTo>
                        <a:pt x="1329" y="2032"/>
                        <a:pt x="1358" y="2062"/>
                        <a:pt x="1395" y="2062"/>
                      </a:cubicBezTo>
                      <a:lnTo>
                        <a:pt x="1640" y="2062"/>
                      </a:lnTo>
                      <a:lnTo>
                        <a:pt x="1933" y="2062"/>
                      </a:lnTo>
                      <a:lnTo>
                        <a:pt x="2177" y="2062"/>
                      </a:lnTo>
                      <a:cubicBezTo>
                        <a:pt x="2214" y="2062"/>
                        <a:pt x="2244" y="2032"/>
                        <a:pt x="2244" y="1995"/>
                      </a:cubicBezTo>
                      <a:cubicBezTo>
                        <a:pt x="2244" y="1958"/>
                        <a:pt x="2214" y="1928"/>
                        <a:pt x="2177" y="1928"/>
                      </a:cubicBezTo>
                      <a:close/>
                      <a:moveTo>
                        <a:pt x="1065" y="253"/>
                      </a:moveTo>
                      <a:lnTo>
                        <a:pt x="909" y="253"/>
                      </a:lnTo>
                      <a:cubicBezTo>
                        <a:pt x="899" y="253"/>
                        <a:pt x="890" y="254"/>
                        <a:pt x="880" y="255"/>
                      </a:cubicBezTo>
                      <a:cubicBezTo>
                        <a:pt x="875" y="254"/>
                        <a:pt x="869" y="253"/>
                        <a:pt x="863" y="253"/>
                      </a:cubicBezTo>
                      <a:lnTo>
                        <a:pt x="201" y="253"/>
                      </a:lnTo>
                      <a:cubicBezTo>
                        <a:pt x="164" y="253"/>
                        <a:pt x="135" y="283"/>
                        <a:pt x="135" y="320"/>
                      </a:cubicBezTo>
                      <a:cubicBezTo>
                        <a:pt x="135" y="356"/>
                        <a:pt x="164" y="386"/>
                        <a:pt x="201" y="386"/>
                      </a:cubicBezTo>
                      <a:lnTo>
                        <a:pt x="735" y="386"/>
                      </a:lnTo>
                      <a:cubicBezTo>
                        <a:pt x="730" y="401"/>
                        <a:pt x="728" y="417"/>
                        <a:pt x="728" y="434"/>
                      </a:cubicBezTo>
                      <a:lnTo>
                        <a:pt x="728" y="558"/>
                      </a:lnTo>
                      <a:lnTo>
                        <a:pt x="201" y="558"/>
                      </a:lnTo>
                      <a:cubicBezTo>
                        <a:pt x="164" y="558"/>
                        <a:pt x="135" y="588"/>
                        <a:pt x="135" y="624"/>
                      </a:cubicBezTo>
                      <a:cubicBezTo>
                        <a:pt x="135" y="661"/>
                        <a:pt x="164" y="691"/>
                        <a:pt x="201" y="691"/>
                      </a:cubicBezTo>
                      <a:lnTo>
                        <a:pt x="728" y="691"/>
                      </a:lnTo>
                      <a:lnTo>
                        <a:pt x="728" y="863"/>
                      </a:lnTo>
                      <a:lnTo>
                        <a:pt x="201" y="863"/>
                      </a:lnTo>
                      <a:cubicBezTo>
                        <a:pt x="164" y="863"/>
                        <a:pt x="135" y="893"/>
                        <a:pt x="135" y="929"/>
                      </a:cubicBezTo>
                      <a:cubicBezTo>
                        <a:pt x="135" y="966"/>
                        <a:pt x="164" y="996"/>
                        <a:pt x="201" y="996"/>
                      </a:cubicBezTo>
                      <a:lnTo>
                        <a:pt x="728" y="996"/>
                      </a:lnTo>
                      <a:lnTo>
                        <a:pt x="728" y="1534"/>
                      </a:lnTo>
                      <a:cubicBezTo>
                        <a:pt x="728" y="1633"/>
                        <a:pt x="809" y="1715"/>
                        <a:pt x="909" y="1715"/>
                      </a:cubicBezTo>
                      <a:lnTo>
                        <a:pt x="1065" y="1715"/>
                      </a:lnTo>
                      <a:lnTo>
                        <a:pt x="1065" y="1995"/>
                      </a:lnTo>
                      <a:cubicBezTo>
                        <a:pt x="1065" y="2032"/>
                        <a:pt x="1035" y="2062"/>
                        <a:pt x="998" y="2062"/>
                      </a:cubicBezTo>
                      <a:lnTo>
                        <a:pt x="67" y="2062"/>
                      </a:lnTo>
                      <a:cubicBezTo>
                        <a:pt x="30" y="2062"/>
                        <a:pt x="0" y="2032"/>
                        <a:pt x="0" y="1995"/>
                      </a:cubicBezTo>
                      <a:lnTo>
                        <a:pt x="0" y="66"/>
                      </a:lnTo>
                      <a:cubicBezTo>
                        <a:pt x="0" y="29"/>
                        <a:pt x="30" y="0"/>
                        <a:pt x="67" y="0"/>
                      </a:cubicBezTo>
                      <a:lnTo>
                        <a:pt x="998" y="0"/>
                      </a:lnTo>
                      <a:cubicBezTo>
                        <a:pt x="1035" y="0"/>
                        <a:pt x="1065" y="29"/>
                        <a:pt x="1065" y="66"/>
                      </a:cubicBezTo>
                      <a:lnTo>
                        <a:pt x="1065" y="253"/>
                      </a:lnTo>
                      <a:close/>
                      <a:moveTo>
                        <a:pt x="430" y="1569"/>
                      </a:moveTo>
                      <a:cubicBezTo>
                        <a:pt x="430" y="1626"/>
                        <a:pt x="476" y="1672"/>
                        <a:pt x="532" y="1672"/>
                      </a:cubicBezTo>
                      <a:cubicBezTo>
                        <a:pt x="589" y="1672"/>
                        <a:pt x="635" y="1626"/>
                        <a:pt x="635" y="1569"/>
                      </a:cubicBezTo>
                      <a:cubicBezTo>
                        <a:pt x="635" y="1512"/>
                        <a:pt x="589" y="1466"/>
                        <a:pt x="532" y="1466"/>
                      </a:cubicBezTo>
                      <a:cubicBezTo>
                        <a:pt x="476" y="1466"/>
                        <a:pt x="430" y="1512"/>
                        <a:pt x="430" y="15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</p:grpSp>
          <p:grpSp>
            <p:nvGrpSpPr>
              <p:cNvPr id="24" name="iṡḻíďè"/>
              <p:cNvGrpSpPr/>
              <p:nvPr/>
            </p:nvGrpSpPr>
            <p:grpSpPr>
              <a:xfrm>
                <a:off x="1273048" y="2998487"/>
                <a:ext cx="1768290" cy="954532"/>
                <a:chOff x="1042734" y="4342499"/>
                <a:chExt cx="1768290" cy="954532"/>
              </a:xfrm>
            </p:grpSpPr>
            <p:sp>
              <p:nvSpPr>
                <p:cNvPr id="25" name="iŝlîḑé"/>
                <p:cNvSpPr/>
                <p:nvPr/>
              </p:nvSpPr>
              <p:spPr bwMode="auto">
                <a:xfrm>
                  <a:off x="1042734" y="4717072"/>
                  <a:ext cx="1768290" cy="579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accent2"/>
                      </a:solidFill>
                    </a:rPr>
                    <a:t>请在此处输入文本信息，简明扼要即可</a:t>
                  </a:r>
                  <a:endParaRPr lang="en-US" altLang="zh-CN" sz="11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26" name="îṩḷïḓè"/>
                <p:cNvSpPr txBox="1"/>
                <p:nvPr/>
              </p:nvSpPr>
              <p:spPr bwMode="auto">
                <a:xfrm>
                  <a:off x="1042734" y="4342499"/>
                  <a:ext cx="1768290" cy="3745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</a:rPr>
                    <a:t>标题文本预设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6" name="ïşḷîḍè"/>
            <p:cNvGrpSpPr/>
            <p:nvPr/>
          </p:nvGrpSpPr>
          <p:grpSpPr>
            <a:xfrm>
              <a:off x="9750610" y="3875905"/>
              <a:ext cx="1768290" cy="1698007"/>
              <a:chOff x="1273048" y="2255012"/>
              <a:chExt cx="1768290" cy="1698007"/>
            </a:xfrm>
          </p:grpSpPr>
          <p:grpSp>
            <p:nvGrpSpPr>
              <p:cNvPr id="17" name="îṥļïḓè"/>
              <p:cNvGrpSpPr/>
              <p:nvPr/>
            </p:nvGrpSpPr>
            <p:grpSpPr>
              <a:xfrm>
                <a:off x="1368349" y="2255012"/>
                <a:ext cx="570484" cy="570484"/>
                <a:chOff x="716498" y="2346812"/>
                <a:chExt cx="767949" cy="767949"/>
              </a:xfrm>
            </p:grpSpPr>
            <p:sp>
              <p:nvSpPr>
                <p:cNvPr id="21" name="îšḻiḍe"/>
                <p:cNvSpPr/>
                <p:nvPr/>
              </p:nvSpPr>
              <p:spPr>
                <a:xfrm>
                  <a:off x="716498" y="2346812"/>
                  <a:ext cx="767949" cy="767949"/>
                </a:xfrm>
                <a:prstGeom prst="ellipse">
                  <a:avLst/>
                </a:prstGeom>
                <a:solidFill>
                  <a:srgbClr val="6666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lIns="91440" tIns="45720" rIns="91440" bIns="45720" rtlCol="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  <p:sp>
              <p:nvSpPr>
                <p:cNvPr id="22" name="ïşlîḓè"/>
                <p:cNvSpPr/>
                <p:nvPr/>
              </p:nvSpPr>
              <p:spPr>
                <a:xfrm>
                  <a:off x="901543" y="2579681"/>
                  <a:ext cx="397859" cy="302221"/>
                </a:xfrm>
                <a:custGeom>
                  <a:avLst/>
                  <a:gdLst>
                    <a:gd name="T0" fmla="*/ 2664 w 2711"/>
                    <a:gd name="T1" fmla="*/ 1581 h 2062"/>
                    <a:gd name="T2" fmla="*/ 909 w 2711"/>
                    <a:gd name="T3" fmla="*/ 1581 h 2062"/>
                    <a:gd name="T4" fmla="*/ 861 w 2711"/>
                    <a:gd name="T5" fmla="*/ 1534 h 2062"/>
                    <a:gd name="T6" fmla="*/ 861 w 2711"/>
                    <a:gd name="T7" fmla="*/ 434 h 2062"/>
                    <a:gd name="T8" fmla="*/ 909 w 2711"/>
                    <a:gd name="T9" fmla="*/ 386 h 2062"/>
                    <a:gd name="T10" fmla="*/ 2664 w 2711"/>
                    <a:gd name="T11" fmla="*/ 386 h 2062"/>
                    <a:gd name="T12" fmla="*/ 2711 w 2711"/>
                    <a:gd name="T13" fmla="*/ 434 h 2062"/>
                    <a:gd name="T14" fmla="*/ 2711 w 2711"/>
                    <a:gd name="T15" fmla="*/ 1534 h 2062"/>
                    <a:gd name="T16" fmla="*/ 2664 w 2711"/>
                    <a:gd name="T17" fmla="*/ 1581 h 2062"/>
                    <a:gd name="T18" fmla="*/ 2177 w 2711"/>
                    <a:gd name="T19" fmla="*/ 1928 h 2062"/>
                    <a:gd name="T20" fmla="*/ 2000 w 2711"/>
                    <a:gd name="T21" fmla="*/ 1928 h 2062"/>
                    <a:gd name="T22" fmla="*/ 2000 w 2711"/>
                    <a:gd name="T23" fmla="*/ 1715 h 2062"/>
                    <a:gd name="T24" fmla="*/ 1573 w 2711"/>
                    <a:gd name="T25" fmla="*/ 1715 h 2062"/>
                    <a:gd name="T26" fmla="*/ 1573 w 2711"/>
                    <a:gd name="T27" fmla="*/ 1928 h 2062"/>
                    <a:gd name="T28" fmla="*/ 1395 w 2711"/>
                    <a:gd name="T29" fmla="*/ 1928 h 2062"/>
                    <a:gd name="T30" fmla="*/ 1329 w 2711"/>
                    <a:gd name="T31" fmla="*/ 1995 h 2062"/>
                    <a:gd name="T32" fmla="*/ 1395 w 2711"/>
                    <a:gd name="T33" fmla="*/ 2062 h 2062"/>
                    <a:gd name="T34" fmla="*/ 1640 w 2711"/>
                    <a:gd name="T35" fmla="*/ 2062 h 2062"/>
                    <a:gd name="T36" fmla="*/ 1933 w 2711"/>
                    <a:gd name="T37" fmla="*/ 2062 h 2062"/>
                    <a:gd name="T38" fmla="*/ 2177 w 2711"/>
                    <a:gd name="T39" fmla="*/ 2062 h 2062"/>
                    <a:gd name="T40" fmla="*/ 2244 w 2711"/>
                    <a:gd name="T41" fmla="*/ 1995 h 2062"/>
                    <a:gd name="T42" fmla="*/ 2177 w 2711"/>
                    <a:gd name="T43" fmla="*/ 1928 h 2062"/>
                    <a:gd name="T44" fmla="*/ 1065 w 2711"/>
                    <a:gd name="T45" fmla="*/ 253 h 2062"/>
                    <a:gd name="T46" fmla="*/ 909 w 2711"/>
                    <a:gd name="T47" fmla="*/ 253 h 2062"/>
                    <a:gd name="T48" fmla="*/ 880 w 2711"/>
                    <a:gd name="T49" fmla="*/ 255 h 2062"/>
                    <a:gd name="T50" fmla="*/ 863 w 2711"/>
                    <a:gd name="T51" fmla="*/ 253 h 2062"/>
                    <a:gd name="T52" fmla="*/ 201 w 2711"/>
                    <a:gd name="T53" fmla="*/ 253 h 2062"/>
                    <a:gd name="T54" fmla="*/ 135 w 2711"/>
                    <a:gd name="T55" fmla="*/ 320 h 2062"/>
                    <a:gd name="T56" fmla="*/ 201 w 2711"/>
                    <a:gd name="T57" fmla="*/ 386 h 2062"/>
                    <a:gd name="T58" fmla="*/ 735 w 2711"/>
                    <a:gd name="T59" fmla="*/ 386 h 2062"/>
                    <a:gd name="T60" fmla="*/ 728 w 2711"/>
                    <a:gd name="T61" fmla="*/ 434 h 2062"/>
                    <a:gd name="T62" fmla="*/ 728 w 2711"/>
                    <a:gd name="T63" fmla="*/ 558 h 2062"/>
                    <a:gd name="T64" fmla="*/ 201 w 2711"/>
                    <a:gd name="T65" fmla="*/ 558 h 2062"/>
                    <a:gd name="T66" fmla="*/ 135 w 2711"/>
                    <a:gd name="T67" fmla="*/ 624 h 2062"/>
                    <a:gd name="T68" fmla="*/ 201 w 2711"/>
                    <a:gd name="T69" fmla="*/ 691 h 2062"/>
                    <a:gd name="T70" fmla="*/ 728 w 2711"/>
                    <a:gd name="T71" fmla="*/ 691 h 2062"/>
                    <a:gd name="T72" fmla="*/ 728 w 2711"/>
                    <a:gd name="T73" fmla="*/ 863 h 2062"/>
                    <a:gd name="T74" fmla="*/ 201 w 2711"/>
                    <a:gd name="T75" fmla="*/ 863 h 2062"/>
                    <a:gd name="T76" fmla="*/ 135 w 2711"/>
                    <a:gd name="T77" fmla="*/ 929 h 2062"/>
                    <a:gd name="T78" fmla="*/ 201 w 2711"/>
                    <a:gd name="T79" fmla="*/ 996 h 2062"/>
                    <a:gd name="T80" fmla="*/ 728 w 2711"/>
                    <a:gd name="T81" fmla="*/ 996 h 2062"/>
                    <a:gd name="T82" fmla="*/ 728 w 2711"/>
                    <a:gd name="T83" fmla="*/ 1534 h 2062"/>
                    <a:gd name="T84" fmla="*/ 909 w 2711"/>
                    <a:gd name="T85" fmla="*/ 1715 h 2062"/>
                    <a:gd name="T86" fmla="*/ 1065 w 2711"/>
                    <a:gd name="T87" fmla="*/ 1715 h 2062"/>
                    <a:gd name="T88" fmla="*/ 1065 w 2711"/>
                    <a:gd name="T89" fmla="*/ 1995 h 2062"/>
                    <a:gd name="T90" fmla="*/ 998 w 2711"/>
                    <a:gd name="T91" fmla="*/ 2062 h 2062"/>
                    <a:gd name="T92" fmla="*/ 67 w 2711"/>
                    <a:gd name="T93" fmla="*/ 2062 h 2062"/>
                    <a:gd name="T94" fmla="*/ 0 w 2711"/>
                    <a:gd name="T95" fmla="*/ 1995 h 2062"/>
                    <a:gd name="T96" fmla="*/ 0 w 2711"/>
                    <a:gd name="T97" fmla="*/ 66 h 2062"/>
                    <a:gd name="T98" fmla="*/ 67 w 2711"/>
                    <a:gd name="T99" fmla="*/ 0 h 2062"/>
                    <a:gd name="T100" fmla="*/ 998 w 2711"/>
                    <a:gd name="T101" fmla="*/ 0 h 2062"/>
                    <a:gd name="T102" fmla="*/ 1065 w 2711"/>
                    <a:gd name="T103" fmla="*/ 66 h 2062"/>
                    <a:gd name="T104" fmla="*/ 1065 w 2711"/>
                    <a:gd name="T105" fmla="*/ 253 h 2062"/>
                    <a:gd name="T106" fmla="*/ 430 w 2711"/>
                    <a:gd name="T107" fmla="*/ 1569 h 2062"/>
                    <a:gd name="T108" fmla="*/ 532 w 2711"/>
                    <a:gd name="T109" fmla="*/ 1672 h 2062"/>
                    <a:gd name="T110" fmla="*/ 635 w 2711"/>
                    <a:gd name="T111" fmla="*/ 1569 h 2062"/>
                    <a:gd name="T112" fmla="*/ 532 w 2711"/>
                    <a:gd name="T113" fmla="*/ 1466 h 2062"/>
                    <a:gd name="T114" fmla="*/ 430 w 2711"/>
                    <a:gd name="T115" fmla="*/ 1569 h 2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711" h="2062">
                      <a:moveTo>
                        <a:pt x="2664" y="1581"/>
                      </a:moveTo>
                      <a:lnTo>
                        <a:pt x="909" y="1581"/>
                      </a:lnTo>
                      <a:cubicBezTo>
                        <a:pt x="883" y="1581"/>
                        <a:pt x="861" y="1560"/>
                        <a:pt x="861" y="1534"/>
                      </a:cubicBezTo>
                      <a:lnTo>
                        <a:pt x="861" y="434"/>
                      </a:lnTo>
                      <a:cubicBezTo>
                        <a:pt x="861" y="407"/>
                        <a:pt x="883" y="386"/>
                        <a:pt x="909" y="386"/>
                      </a:cubicBezTo>
                      <a:lnTo>
                        <a:pt x="2664" y="386"/>
                      </a:lnTo>
                      <a:cubicBezTo>
                        <a:pt x="2690" y="386"/>
                        <a:pt x="2711" y="408"/>
                        <a:pt x="2711" y="434"/>
                      </a:cubicBezTo>
                      <a:lnTo>
                        <a:pt x="2711" y="1534"/>
                      </a:lnTo>
                      <a:cubicBezTo>
                        <a:pt x="2711" y="1560"/>
                        <a:pt x="2690" y="1581"/>
                        <a:pt x="2664" y="1581"/>
                      </a:cubicBezTo>
                      <a:close/>
                      <a:moveTo>
                        <a:pt x="2177" y="1928"/>
                      </a:moveTo>
                      <a:lnTo>
                        <a:pt x="2000" y="1928"/>
                      </a:lnTo>
                      <a:lnTo>
                        <a:pt x="2000" y="1715"/>
                      </a:lnTo>
                      <a:lnTo>
                        <a:pt x="1573" y="1715"/>
                      </a:lnTo>
                      <a:lnTo>
                        <a:pt x="1573" y="1928"/>
                      </a:lnTo>
                      <a:lnTo>
                        <a:pt x="1395" y="1928"/>
                      </a:lnTo>
                      <a:cubicBezTo>
                        <a:pt x="1358" y="1928"/>
                        <a:pt x="1329" y="1958"/>
                        <a:pt x="1329" y="1995"/>
                      </a:cubicBezTo>
                      <a:cubicBezTo>
                        <a:pt x="1329" y="2032"/>
                        <a:pt x="1358" y="2062"/>
                        <a:pt x="1395" y="2062"/>
                      </a:cubicBezTo>
                      <a:lnTo>
                        <a:pt x="1640" y="2062"/>
                      </a:lnTo>
                      <a:lnTo>
                        <a:pt x="1933" y="2062"/>
                      </a:lnTo>
                      <a:lnTo>
                        <a:pt x="2177" y="2062"/>
                      </a:lnTo>
                      <a:cubicBezTo>
                        <a:pt x="2214" y="2062"/>
                        <a:pt x="2244" y="2032"/>
                        <a:pt x="2244" y="1995"/>
                      </a:cubicBezTo>
                      <a:cubicBezTo>
                        <a:pt x="2244" y="1958"/>
                        <a:pt x="2214" y="1928"/>
                        <a:pt x="2177" y="1928"/>
                      </a:cubicBezTo>
                      <a:close/>
                      <a:moveTo>
                        <a:pt x="1065" y="253"/>
                      </a:moveTo>
                      <a:lnTo>
                        <a:pt x="909" y="253"/>
                      </a:lnTo>
                      <a:cubicBezTo>
                        <a:pt x="899" y="253"/>
                        <a:pt x="890" y="254"/>
                        <a:pt x="880" y="255"/>
                      </a:cubicBezTo>
                      <a:cubicBezTo>
                        <a:pt x="875" y="254"/>
                        <a:pt x="869" y="253"/>
                        <a:pt x="863" y="253"/>
                      </a:cubicBezTo>
                      <a:lnTo>
                        <a:pt x="201" y="253"/>
                      </a:lnTo>
                      <a:cubicBezTo>
                        <a:pt x="164" y="253"/>
                        <a:pt x="135" y="283"/>
                        <a:pt x="135" y="320"/>
                      </a:cubicBezTo>
                      <a:cubicBezTo>
                        <a:pt x="135" y="356"/>
                        <a:pt x="164" y="386"/>
                        <a:pt x="201" y="386"/>
                      </a:cubicBezTo>
                      <a:lnTo>
                        <a:pt x="735" y="386"/>
                      </a:lnTo>
                      <a:cubicBezTo>
                        <a:pt x="730" y="401"/>
                        <a:pt x="728" y="417"/>
                        <a:pt x="728" y="434"/>
                      </a:cubicBezTo>
                      <a:lnTo>
                        <a:pt x="728" y="558"/>
                      </a:lnTo>
                      <a:lnTo>
                        <a:pt x="201" y="558"/>
                      </a:lnTo>
                      <a:cubicBezTo>
                        <a:pt x="164" y="558"/>
                        <a:pt x="135" y="588"/>
                        <a:pt x="135" y="624"/>
                      </a:cubicBezTo>
                      <a:cubicBezTo>
                        <a:pt x="135" y="661"/>
                        <a:pt x="164" y="691"/>
                        <a:pt x="201" y="691"/>
                      </a:cubicBezTo>
                      <a:lnTo>
                        <a:pt x="728" y="691"/>
                      </a:lnTo>
                      <a:lnTo>
                        <a:pt x="728" y="863"/>
                      </a:lnTo>
                      <a:lnTo>
                        <a:pt x="201" y="863"/>
                      </a:lnTo>
                      <a:cubicBezTo>
                        <a:pt x="164" y="863"/>
                        <a:pt x="135" y="893"/>
                        <a:pt x="135" y="929"/>
                      </a:cubicBezTo>
                      <a:cubicBezTo>
                        <a:pt x="135" y="966"/>
                        <a:pt x="164" y="996"/>
                        <a:pt x="201" y="996"/>
                      </a:cubicBezTo>
                      <a:lnTo>
                        <a:pt x="728" y="996"/>
                      </a:lnTo>
                      <a:lnTo>
                        <a:pt x="728" y="1534"/>
                      </a:lnTo>
                      <a:cubicBezTo>
                        <a:pt x="728" y="1633"/>
                        <a:pt x="809" y="1715"/>
                        <a:pt x="909" y="1715"/>
                      </a:cubicBezTo>
                      <a:lnTo>
                        <a:pt x="1065" y="1715"/>
                      </a:lnTo>
                      <a:lnTo>
                        <a:pt x="1065" y="1995"/>
                      </a:lnTo>
                      <a:cubicBezTo>
                        <a:pt x="1065" y="2032"/>
                        <a:pt x="1035" y="2062"/>
                        <a:pt x="998" y="2062"/>
                      </a:cubicBezTo>
                      <a:lnTo>
                        <a:pt x="67" y="2062"/>
                      </a:lnTo>
                      <a:cubicBezTo>
                        <a:pt x="30" y="2062"/>
                        <a:pt x="0" y="2032"/>
                        <a:pt x="0" y="1995"/>
                      </a:cubicBezTo>
                      <a:lnTo>
                        <a:pt x="0" y="66"/>
                      </a:lnTo>
                      <a:cubicBezTo>
                        <a:pt x="0" y="29"/>
                        <a:pt x="30" y="0"/>
                        <a:pt x="67" y="0"/>
                      </a:cubicBezTo>
                      <a:lnTo>
                        <a:pt x="998" y="0"/>
                      </a:lnTo>
                      <a:cubicBezTo>
                        <a:pt x="1035" y="0"/>
                        <a:pt x="1065" y="29"/>
                        <a:pt x="1065" y="66"/>
                      </a:cubicBezTo>
                      <a:lnTo>
                        <a:pt x="1065" y="253"/>
                      </a:lnTo>
                      <a:close/>
                      <a:moveTo>
                        <a:pt x="430" y="1569"/>
                      </a:moveTo>
                      <a:cubicBezTo>
                        <a:pt x="430" y="1626"/>
                        <a:pt x="476" y="1672"/>
                        <a:pt x="532" y="1672"/>
                      </a:cubicBezTo>
                      <a:cubicBezTo>
                        <a:pt x="589" y="1672"/>
                        <a:pt x="635" y="1626"/>
                        <a:pt x="635" y="1569"/>
                      </a:cubicBezTo>
                      <a:cubicBezTo>
                        <a:pt x="635" y="1512"/>
                        <a:pt x="589" y="1466"/>
                        <a:pt x="532" y="1466"/>
                      </a:cubicBezTo>
                      <a:cubicBezTo>
                        <a:pt x="476" y="1466"/>
                        <a:pt x="430" y="1512"/>
                        <a:pt x="430" y="15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endParaRPr>
                </a:p>
              </p:txBody>
            </p:sp>
          </p:grpSp>
          <p:grpSp>
            <p:nvGrpSpPr>
              <p:cNvPr id="18" name="íśḷîḍe"/>
              <p:cNvGrpSpPr/>
              <p:nvPr/>
            </p:nvGrpSpPr>
            <p:grpSpPr>
              <a:xfrm>
                <a:off x="1273048" y="2998487"/>
                <a:ext cx="1768290" cy="954532"/>
                <a:chOff x="1042734" y="4342499"/>
                <a:chExt cx="1768290" cy="954532"/>
              </a:xfrm>
            </p:grpSpPr>
            <p:sp>
              <p:nvSpPr>
                <p:cNvPr id="19" name="ïŝḻíḍè"/>
                <p:cNvSpPr/>
                <p:nvPr/>
              </p:nvSpPr>
              <p:spPr bwMode="auto">
                <a:xfrm>
                  <a:off x="1042734" y="4717072"/>
                  <a:ext cx="1768290" cy="5799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lvl="0">
                    <a:lnSpc>
                      <a:spcPct val="130000"/>
                    </a:lnSpc>
                  </a:pPr>
                  <a:r>
                    <a:rPr lang="zh-CN" altLang="en-US" sz="1100" dirty="0">
                      <a:solidFill>
                        <a:schemeClr val="accent2"/>
                      </a:solidFill>
                    </a:rPr>
                    <a:t>请在此处输入文本信息，简明扼要即可</a:t>
                  </a:r>
                  <a:endParaRPr lang="en-US" altLang="zh-CN" sz="1100" dirty="0">
                    <a:solidFill>
                      <a:schemeClr val="accent2"/>
                    </a:solidFill>
                  </a:endParaRPr>
                </a:p>
              </p:txBody>
            </p:sp>
            <p:sp>
              <p:nvSpPr>
                <p:cNvPr id="20" name="íSľiďè"/>
                <p:cNvSpPr txBox="1"/>
                <p:nvPr/>
              </p:nvSpPr>
              <p:spPr bwMode="auto">
                <a:xfrm>
                  <a:off x="1042734" y="4342499"/>
                  <a:ext cx="1768290" cy="37457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accent2"/>
                      </a:solidFill>
                      <a:effectLst/>
                      <a:uLnTx/>
                      <a:uFillTx/>
                    </a:rPr>
                    <a:t>标题文本预设</a:t>
                  </a:r>
                  <a:endParaRPr kumimoji="0" lang="en-US" altLang="zh-CN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cxnSp>
        <p:nvCxnSpPr>
          <p:cNvPr id="12" name="直接连接符 11"/>
          <p:cNvCxnSpPr/>
          <p:nvPr/>
        </p:nvCxnSpPr>
        <p:spPr>
          <a:xfrm>
            <a:off x="660400" y="4192388"/>
            <a:ext cx="10858500" cy="0"/>
          </a:xfrm>
          <a:prstGeom prst="line">
            <a:avLst/>
          </a:prstGeom>
          <a:noFill/>
          <a:ln w="3175" cap="rnd" cmpd="sng" algn="ctr">
            <a:solidFill>
              <a:schemeClr val="accent2"/>
            </a:solidFill>
            <a:prstDash val="solid"/>
            <a:round/>
          </a:ln>
          <a:effectLst/>
        </p:spPr>
      </p:cxnSp>
      <p:sp>
        <p:nvSpPr>
          <p:cNvPr id="13" name="îSḻíḑê"/>
          <p:cNvSpPr/>
          <p:nvPr/>
        </p:nvSpPr>
        <p:spPr>
          <a:xfrm>
            <a:off x="2853900" y="3302342"/>
            <a:ext cx="1780092" cy="1780092"/>
          </a:xfrm>
          <a:prstGeom prst="ellipse">
            <a:avLst/>
          </a:prstGeom>
          <a:blipFill>
            <a:blip r:embed="rId2"/>
            <a:stretch>
              <a:fillRect l="-25178" r="-24822"/>
            </a:stretch>
          </a:blipFill>
          <a:ln w="571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540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sp>
        <p:nvSpPr>
          <p:cNvPr id="14" name="iṥľiḍê"/>
          <p:cNvSpPr/>
          <p:nvPr/>
        </p:nvSpPr>
        <p:spPr>
          <a:xfrm>
            <a:off x="7399005" y="3302342"/>
            <a:ext cx="1780092" cy="1780092"/>
          </a:xfrm>
          <a:prstGeom prst="ellipse">
            <a:avLst/>
          </a:prstGeom>
          <a:blipFill>
            <a:blip r:embed="rId3"/>
            <a:stretch>
              <a:fillRect l="-25178" r="-24822"/>
            </a:stretch>
          </a:blipFill>
          <a:ln w="571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2540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工作心得体会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sp>
        <p:nvSpPr>
          <p:cNvPr id="32" name="îśḷíḓè"/>
          <p:cNvSpPr/>
          <p:nvPr/>
        </p:nvSpPr>
        <p:spPr>
          <a:xfrm>
            <a:off x="2100580" y="2206591"/>
            <a:ext cx="7978140" cy="3410467"/>
          </a:xfrm>
          <a:prstGeom prst="ellipse">
            <a:avLst/>
          </a:prstGeom>
          <a:solidFill>
            <a:srgbClr val="FFFFFF">
              <a:lumMod val="95000"/>
              <a:alpha val="3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3568924" y="3911827"/>
            <a:ext cx="1676365" cy="0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36" name="直接箭头连接符 35"/>
          <p:cNvCxnSpPr/>
          <p:nvPr/>
        </p:nvCxnSpPr>
        <p:spPr>
          <a:xfrm flipH="1">
            <a:off x="6934009" y="3911827"/>
            <a:ext cx="1676365" cy="0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miter lim="800000"/>
            <a:tailEnd type="triangle"/>
          </a:ln>
          <a:effectLst/>
        </p:spPr>
      </p:cxnSp>
      <p:sp>
        <p:nvSpPr>
          <p:cNvPr id="37" name="işļidè"/>
          <p:cNvSpPr/>
          <p:nvPr/>
        </p:nvSpPr>
        <p:spPr>
          <a:xfrm>
            <a:off x="5374054" y="3196229"/>
            <a:ext cx="1431192" cy="1431192"/>
          </a:xfrm>
          <a:prstGeom prst="ellipse">
            <a:avLst/>
          </a:prstGeom>
          <a:blipFill>
            <a:blip r:embed="rId2"/>
            <a:stretch>
              <a:fillRect l="-25222" r="-24778"/>
            </a:stretch>
          </a:blipFill>
          <a:ln w="28575" cap="flat" cmpd="sng" algn="ctr">
            <a:noFill/>
            <a:prstDash val="solid"/>
            <a:miter lim="8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6089650" y="2711441"/>
            <a:ext cx="0" cy="337303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41" name="直接箭头连接符 40"/>
          <p:cNvCxnSpPr/>
          <p:nvPr/>
        </p:nvCxnSpPr>
        <p:spPr>
          <a:xfrm flipV="1">
            <a:off x="6089650" y="4774905"/>
            <a:ext cx="0" cy="337303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miter lim="800000"/>
            <a:tailEnd type="triangle"/>
          </a:ln>
          <a:effectLst/>
        </p:spPr>
      </p:cxnSp>
      <p:grpSp>
        <p:nvGrpSpPr>
          <p:cNvPr id="2" name="组合 1"/>
          <p:cNvGrpSpPr/>
          <p:nvPr/>
        </p:nvGrpSpPr>
        <p:grpSpPr>
          <a:xfrm>
            <a:off x="660400" y="3334810"/>
            <a:ext cx="2779760" cy="1154032"/>
            <a:chOff x="660400" y="3334810"/>
            <a:chExt cx="2779760" cy="1154032"/>
          </a:xfrm>
        </p:grpSpPr>
        <p:sp>
          <p:nvSpPr>
            <p:cNvPr id="33" name="ïSḻïḑè"/>
            <p:cNvSpPr/>
            <p:nvPr/>
          </p:nvSpPr>
          <p:spPr>
            <a:xfrm>
              <a:off x="660400" y="3334810"/>
              <a:ext cx="2779760" cy="1154032"/>
            </a:xfrm>
            <a:prstGeom prst="rect">
              <a:avLst/>
            </a:pr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bg1">
                  <a:lumMod val="50000"/>
                  <a:alpha val="3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42" name="išļídé"/>
            <p:cNvGrpSpPr/>
            <p:nvPr/>
          </p:nvGrpSpPr>
          <p:grpSpPr>
            <a:xfrm>
              <a:off x="852027" y="3385437"/>
              <a:ext cx="2396508" cy="1052779"/>
              <a:chOff x="733934" y="3156438"/>
              <a:chExt cx="2396508" cy="1052779"/>
            </a:xfrm>
          </p:grpSpPr>
          <p:sp>
            <p:nvSpPr>
              <p:cNvPr id="52" name="îšlîďê"/>
              <p:cNvSpPr/>
              <p:nvPr/>
            </p:nvSpPr>
            <p:spPr bwMode="auto">
              <a:xfrm>
                <a:off x="733934" y="3540420"/>
                <a:ext cx="2396508" cy="6687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2"/>
                    </a:solidFill>
                  </a:rPr>
                  <a:t>请在此处输入文本信息，简明扼要即可，并注意仔细检查</a:t>
                </a:r>
                <a:endPara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</a:endParaRPr>
              </a:p>
            </p:txBody>
          </p:sp>
          <p:sp>
            <p:nvSpPr>
              <p:cNvPr id="53" name="íṥļîḓé"/>
              <p:cNvSpPr txBox="1"/>
              <p:nvPr/>
            </p:nvSpPr>
            <p:spPr bwMode="auto">
              <a:xfrm>
                <a:off x="1091039" y="3156438"/>
                <a:ext cx="1682297" cy="3839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4699770" y="1409925"/>
            <a:ext cx="2779760" cy="1154032"/>
            <a:chOff x="4699770" y="1409925"/>
            <a:chExt cx="2779760" cy="1154032"/>
          </a:xfrm>
        </p:grpSpPr>
        <p:sp>
          <p:nvSpPr>
            <p:cNvPr id="39" name="îşḻïḋè"/>
            <p:cNvSpPr/>
            <p:nvPr/>
          </p:nvSpPr>
          <p:spPr>
            <a:xfrm>
              <a:off x="4699770" y="1409925"/>
              <a:ext cx="2779760" cy="1154032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bg1">
                  <a:lumMod val="50000"/>
                  <a:alpha val="3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43" name="iśľîḓè"/>
            <p:cNvGrpSpPr/>
            <p:nvPr/>
          </p:nvGrpSpPr>
          <p:grpSpPr>
            <a:xfrm>
              <a:off x="4891397" y="1460552"/>
              <a:ext cx="2396508" cy="1052779"/>
              <a:chOff x="733934" y="3156438"/>
              <a:chExt cx="2396508" cy="1052779"/>
            </a:xfrm>
          </p:grpSpPr>
          <p:sp>
            <p:nvSpPr>
              <p:cNvPr id="50" name="isḻîḋé"/>
              <p:cNvSpPr/>
              <p:nvPr/>
            </p:nvSpPr>
            <p:spPr bwMode="auto">
              <a:xfrm>
                <a:off x="733934" y="3540420"/>
                <a:ext cx="2396508" cy="6687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</a:rPr>
                  <a:t>请在此处输入文本信息，简明扼要即可，并注意仔细检查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îṥlíḍé"/>
              <p:cNvSpPr txBox="1"/>
              <p:nvPr/>
            </p:nvSpPr>
            <p:spPr bwMode="auto">
              <a:xfrm>
                <a:off x="1091039" y="3156438"/>
                <a:ext cx="1682297" cy="3839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8739140" y="3334810"/>
            <a:ext cx="2779760" cy="1154032"/>
            <a:chOff x="8739140" y="3334810"/>
            <a:chExt cx="2779760" cy="1154032"/>
          </a:xfrm>
        </p:grpSpPr>
        <p:sp>
          <p:nvSpPr>
            <p:cNvPr id="34" name="iṡlïḍé"/>
            <p:cNvSpPr/>
            <p:nvPr/>
          </p:nvSpPr>
          <p:spPr>
            <a:xfrm>
              <a:off x="8739140" y="3334810"/>
              <a:ext cx="2779760" cy="1154032"/>
            </a:xfrm>
            <a:prstGeom prst="rect">
              <a:avLst/>
            </a:pr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bg1">
                  <a:lumMod val="50000"/>
                  <a:alpha val="3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44" name="îṡ1iḍè"/>
            <p:cNvGrpSpPr/>
            <p:nvPr/>
          </p:nvGrpSpPr>
          <p:grpSpPr>
            <a:xfrm>
              <a:off x="8930767" y="3385437"/>
              <a:ext cx="2396508" cy="1052779"/>
              <a:chOff x="733934" y="3156438"/>
              <a:chExt cx="2396508" cy="1052779"/>
            </a:xfrm>
          </p:grpSpPr>
          <p:sp>
            <p:nvSpPr>
              <p:cNvPr id="48" name="ïṥlïḍé"/>
              <p:cNvSpPr/>
              <p:nvPr/>
            </p:nvSpPr>
            <p:spPr bwMode="auto">
              <a:xfrm>
                <a:off x="733934" y="3540420"/>
                <a:ext cx="2396508" cy="6687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2"/>
                    </a:solidFill>
                  </a:rPr>
                  <a:t>请在此处输入文本信息，简明扼要即可，并注意仔细检查</a:t>
                </a:r>
                <a:endParaRPr lang="en-US" altLang="zh-CN" sz="11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9" name="íślïdé"/>
              <p:cNvSpPr txBox="1"/>
              <p:nvPr/>
            </p:nvSpPr>
            <p:spPr bwMode="auto">
              <a:xfrm>
                <a:off x="1091039" y="3156438"/>
                <a:ext cx="1682297" cy="3839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699770" y="5259693"/>
            <a:ext cx="2779760" cy="1154032"/>
            <a:chOff x="4699770" y="5259693"/>
            <a:chExt cx="2779760" cy="1154032"/>
          </a:xfrm>
        </p:grpSpPr>
        <p:sp>
          <p:nvSpPr>
            <p:cNvPr id="38" name="isļiďê"/>
            <p:cNvSpPr/>
            <p:nvPr/>
          </p:nvSpPr>
          <p:spPr>
            <a:xfrm>
              <a:off x="4699770" y="5259693"/>
              <a:ext cx="2779760" cy="1154032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54000" dist="38100" dir="2700000" algn="tl" rotWithShape="0">
                <a:schemeClr val="bg1">
                  <a:lumMod val="50000"/>
                  <a:alpha val="3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45" name="íṡ1íḍé"/>
            <p:cNvGrpSpPr/>
            <p:nvPr/>
          </p:nvGrpSpPr>
          <p:grpSpPr>
            <a:xfrm>
              <a:off x="4891397" y="5310320"/>
              <a:ext cx="2396508" cy="1052779"/>
              <a:chOff x="733934" y="3156438"/>
              <a:chExt cx="2396508" cy="1052779"/>
            </a:xfrm>
          </p:grpSpPr>
          <p:sp>
            <p:nvSpPr>
              <p:cNvPr id="46" name="íṥ1ïḓé"/>
              <p:cNvSpPr/>
              <p:nvPr/>
            </p:nvSpPr>
            <p:spPr bwMode="auto">
              <a:xfrm>
                <a:off x="733934" y="3540420"/>
                <a:ext cx="2396508" cy="6687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bg1"/>
                    </a:solidFill>
                  </a:rPr>
                  <a:t>请在此处输入文本信息，简明扼要即可，并注意仔细检查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îśľïdê"/>
              <p:cNvSpPr txBox="1"/>
              <p:nvPr/>
            </p:nvSpPr>
            <p:spPr bwMode="auto">
              <a:xfrm>
                <a:off x="1091039" y="3156438"/>
                <a:ext cx="1682297" cy="3839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方正黑体简体"/>
                    <a:ea typeface="方正黑体简体"/>
                    <a:cs typeface="+mn-cs"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企业文化的认识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9" name="îṡľíḑè"/>
          <p:cNvGrpSpPr/>
          <p:nvPr/>
        </p:nvGrpSpPr>
        <p:grpSpPr>
          <a:xfrm>
            <a:off x="3997325" y="2329446"/>
            <a:ext cx="4184650" cy="3303334"/>
            <a:chOff x="3881207" y="1888869"/>
            <a:chExt cx="4416886" cy="3486662"/>
          </a:xfrm>
        </p:grpSpPr>
        <p:sp>
          <p:nvSpPr>
            <p:cNvPr id="25" name="îSḻiḓe"/>
            <p:cNvSpPr/>
            <p:nvPr/>
          </p:nvSpPr>
          <p:spPr bwMode="auto">
            <a:xfrm>
              <a:off x="3881207" y="4306031"/>
              <a:ext cx="1404130" cy="756743"/>
            </a:xfrm>
            <a:custGeom>
              <a:avLst/>
              <a:gdLst>
                <a:gd name="T0" fmla="*/ 0 w 1284"/>
                <a:gd name="T1" fmla="*/ 285 h 692"/>
                <a:gd name="T2" fmla="*/ 1034 w 1284"/>
                <a:gd name="T3" fmla="*/ 0 h 692"/>
                <a:gd name="T4" fmla="*/ 1284 w 1284"/>
                <a:gd name="T5" fmla="*/ 173 h 692"/>
                <a:gd name="T6" fmla="*/ 1056 w 1284"/>
                <a:gd name="T7" fmla="*/ 692 h 692"/>
                <a:gd name="T8" fmla="*/ 918 w 1284"/>
                <a:gd name="T9" fmla="*/ 644 h 692"/>
                <a:gd name="T10" fmla="*/ 132 w 1284"/>
                <a:gd name="T11" fmla="*/ 328 h 692"/>
                <a:gd name="T12" fmla="*/ 0 w 1284"/>
                <a:gd name="T13" fmla="*/ 28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4" h="692">
                  <a:moveTo>
                    <a:pt x="0" y="285"/>
                  </a:moveTo>
                  <a:lnTo>
                    <a:pt x="1034" y="0"/>
                  </a:lnTo>
                  <a:lnTo>
                    <a:pt x="1284" y="173"/>
                  </a:lnTo>
                  <a:lnTo>
                    <a:pt x="1056" y="692"/>
                  </a:lnTo>
                  <a:lnTo>
                    <a:pt x="918" y="644"/>
                  </a:lnTo>
                  <a:lnTo>
                    <a:pt x="132" y="328"/>
                  </a:lnTo>
                  <a:lnTo>
                    <a:pt x="0" y="285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ïślíḑe"/>
            <p:cNvSpPr/>
            <p:nvPr/>
          </p:nvSpPr>
          <p:spPr bwMode="auto">
            <a:xfrm>
              <a:off x="3908545" y="4537864"/>
              <a:ext cx="4389548" cy="837667"/>
            </a:xfrm>
            <a:custGeom>
              <a:avLst/>
              <a:gdLst>
                <a:gd name="T0" fmla="*/ 691 w 2666"/>
                <a:gd name="T1" fmla="*/ 318 h 508"/>
                <a:gd name="T2" fmla="*/ 0 w 2666"/>
                <a:gd name="T3" fmla="*/ 48 h 508"/>
                <a:gd name="T4" fmla="*/ 0 w 2666"/>
                <a:gd name="T5" fmla="*/ 130 h 508"/>
                <a:gd name="T6" fmla="*/ 640 w 2666"/>
                <a:gd name="T7" fmla="*/ 370 h 508"/>
                <a:gd name="T8" fmla="*/ 1628 w 2666"/>
                <a:gd name="T9" fmla="*/ 508 h 508"/>
                <a:gd name="T10" fmla="*/ 2666 w 2666"/>
                <a:gd name="T11" fmla="*/ 121 h 508"/>
                <a:gd name="T12" fmla="*/ 2664 w 2666"/>
                <a:gd name="T13" fmla="*/ 59 h 508"/>
                <a:gd name="T14" fmla="*/ 1259 w 2666"/>
                <a:gd name="T15" fmla="*/ 57 h 508"/>
                <a:gd name="T16" fmla="*/ 691 w 2666"/>
                <a:gd name="T17" fmla="*/ 31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6" h="508">
                  <a:moveTo>
                    <a:pt x="691" y="318"/>
                  </a:moveTo>
                  <a:cubicBezTo>
                    <a:pt x="691" y="318"/>
                    <a:pt x="301" y="0"/>
                    <a:pt x="0" y="4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0"/>
                    <a:pt x="352" y="107"/>
                    <a:pt x="640" y="370"/>
                  </a:cubicBezTo>
                  <a:cubicBezTo>
                    <a:pt x="1628" y="508"/>
                    <a:pt x="1628" y="508"/>
                    <a:pt x="1628" y="508"/>
                  </a:cubicBezTo>
                  <a:cubicBezTo>
                    <a:pt x="2666" y="121"/>
                    <a:pt x="2666" y="121"/>
                    <a:pt x="2666" y="121"/>
                  </a:cubicBezTo>
                  <a:cubicBezTo>
                    <a:pt x="2664" y="59"/>
                    <a:pt x="2664" y="59"/>
                    <a:pt x="2664" y="59"/>
                  </a:cubicBezTo>
                  <a:cubicBezTo>
                    <a:pt x="1259" y="57"/>
                    <a:pt x="1259" y="57"/>
                    <a:pt x="1259" y="57"/>
                  </a:cubicBezTo>
                  <a:lnTo>
                    <a:pt x="691" y="318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íṧlîḍé"/>
            <p:cNvSpPr/>
            <p:nvPr/>
          </p:nvSpPr>
          <p:spPr bwMode="auto">
            <a:xfrm>
              <a:off x="5036006" y="4453658"/>
              <a:ext cx="3256620" cy="807046"/>
            </a:xfrm>
            <a:custGeom>
              <a:avLst/>
              <a:gdLst>
                <a:gd name="T0" fmla="*/ 0 w 2978"/>
                <a:gd name="T1" fmla="*/ 557 h 738"/>
                <a:gd name="T2" fmla="*/ 1416 w 2978"/>
                <a:gd name="T3" fmla="*/ 738 h 738"/>
                <a:gd name="T4" fmla="*/ 2978 w 2978"/>
                <a:gd name="T5" fmla="*/ 166 h 738"/>
                <a:gd name="T6" fmla="*/ 1580 w 2978"/>
                <a:gd name="T7" fmla="*/ 0 h 738"/>
                <a:gd name="T8" fmla="*/ 0 w 2978"/>
                <a:gd name="T9" fmla="*/ 55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8" h="738">
                  <a:moveTo>
                    <a:pt x="0" y="557"/>
                  </a:moveTo>
                  <a:lnTo>
                    <a:pt x="1416" y="738"/>
                  </a:lnTo>
                  <a:lnTo>
                    <a:pt x="2978" y="166"/>
                  </a:lnTo>
                  <a:lnTo>
                    <a:pt x="1580" y="0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îšľiḋê"/>
            <p:cNvSpPr/>
            <p:nvPr/>
          </p:nvSpPr>
          <p:spPr bwMode="auto">
            <a:xfrm>
              <a:off x="5036006" y="4453658"/>
              <a:ext cx="3209597" cy="694410"/>
            </a:xfrm>
            <a:custGeom>
              <a:avLst/>
              <a:gdLst>
                <a:gd name="T0" fmla="*/ 0 w 2935"/>
                <a:gd name="T1" fmla="*/ 557 h 635"/>
                <a:gd name="T2" fmla="*/ 1373 w 2935"/>
                <a:gd name="T3" fmla="*/ 635 h 635"/>
                <a:gd name="T4" fmla="*/ 2935 w 2935"/>
                <a:gd name="T5" fmla="*/ 64 h 635"/>
                <a:gd name="T6" fmla="*/ 1580 w 2935"/>
                <a:gd name="T7" fmla="*/ 0 h 635"/>
                <a:gd name="T8" fmla="*/ 0 w 2935"/>
                <a:gd name="T9" fmla="*/ 55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5" h="635">
                  <a:moveTo>
                    <a:pt x="0" y="557"/>
                  </a:moveTo>
                  <a:lnTo>
                    <a:pt x="1373" y="635"/>
                  </a:lnTo>
                  <a:lnTo>
                    <a:pt x="2935" y="64"/>
                  </a:lnTo>
                  <a:lnTo>
                    <a:pt x="1580" y="0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isḷîde"/>
            <p:cNvSpPr/>
            <p:nvPr/>
          </p:nvSpPr>
          <p:spPr bwMode="auto">
            <a:xfrm>
              <a:off x="5055690" y="4411009"/>
              <a:ext cx="3157106" cy="662697"/>
            </a:xfrm>
            <a:custGeom>
              <a:avLst/>
              <a:gdLst>
                <a:gd name="T0" fmla="*/ 1037 w 1917"/>
                <a:gd name="T1" fmla="*/ 26 h 402"/>
                <a:gd name="T2" fmla="*/ 1917 w 1917"/>
                <a:gd name="T3" fmla="*/ 0 h 402"/>
                <a:gd name="T4" fmla="*/ 906 w 1917"/>
                <a:gd name="T5" fmla="*/ 402 h 402"/>
                <a:gd name="T6" fmla="*/ 0 w 1917"/>
                <a:gd name="T7" fmla="*/ 391 h 402"/>
                <a:gd name="T8" fmla="*/ 1037 w 1917"/>
                <a:gd name="T9" fmla="*/ 2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7" h="402">
                  <a:moveTo>
                    <a:pt x="1037" y="26"/>
                  </a:moveTo>
                  <a:cubicBezTo>
                    <a:pt x="1037" y="26"/>
                    <a:pt x="1702" y="68"/>
                    <a:pt x="1917" y="0"/>
                  </a:cubicBezTo>
                  <a:cubicBezTo>
                    <a:pt x="906" y="402"/>
                    <a:pt x="906" y="402"/>
                    <a:pt x="906" y="402"/>
                  </a:cubicBezTo>
                  <a:cubicBezTo>
                    <a:pt x="0" y="391"/>
                    <a:pt x="0" y="391"/>
                    <a:pt x="0" y="391"/>
                  </a:cubicBezTo>
                  <a:lnTo>
                    <a:pt x="1037" y="26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iṥḻiḍê"/>
            <p:cNvSpPr/>
            <p:nvPr/>
          </p:nvSpPr>
          <p:spPr bwMode="auto">
            <a:xfrm>
              <a:off x="3901984" y="3762530"/>
              <a:ext cx="2861845" cy="1300241"/>
            </a:xfrm>
            <a:custGeom>
              <a:avLst/>
              <a:gdLst>
                <a:gd name="T0" fmla="*/ 689 w 1738"/>
                <a:gd name="T1" fmla="*/ 788 h 788"/>
                <a:gd name="T2" fmla="*/ 0 w 1738"/>
                <a:gd name="T3" fmla="*/ 465 h 788"/>
                <a:gd name="T4" fmla="*/ 1250 w 1738"/>
                <a:gd name="T5" fmla="*/ 0 h 788"/>
                <a:gd name="T6" fmla="*/ 1738 w 1738"/>
                <a:gd name="T7" fmla="*/ 419 h 788"/>
                <a:gd name="T8" fmla="*/ 689 w 1738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8" h="788">
                  <a:moveTo>
                    <a:pt x="689" y="788"/>
                  </a:moveTo>
                  <a:cubicBezTo>
                    <a:pt x="689" y="788"/>
                    <a:pt x="332" y="453"/>
                    <a:pt x="0" y="465"/>
                  </a:cubicBezTo>
                  <a:cubicBezTo>
                    <a:pt x="1250" y="0"/>
                    <a:pt x="1250" y="0"/>
                    <a:pt x="1250" y="0"/>
                  </a:cubicBezTo>
                  <a:cubicBezTo>
                    <a:pt x="1250" y="0"/>
                    <a:pt x="1647" y="16"/>
                    <a:pt x="1738" y="419"/>
                  </a:cubicBezTo>
                  <a:lnTo>
                    <a:pt x="689" y="788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íŝļîḍé"/>
            <p:cNvSpPr/>
            <p:nvPr/>
          </p:nvSpPr>
          <p:spPr bwMode="auto">
            <a:xfrm>
              <a:off x="3917294" y="3658642"/>
              <a:ext cx="2846535" cy="1404130"/>
            </a:xfrm>
            <a:custGeom>
              <a:avLst/>
              <a:gdLst>
                <a:gd name="T0" fmla="*/ 680 w 1729"/>
                <a:gd name="T1" fmla="*/ 851 h 851"/>
                <a:gd name="T2" fmla="*/ 0 w 1729"/>
                <a:gd name="T3" fmla="*/ 480 h 851"/>
                <a:gd name="T4" fmla="*/ 1243 w 1729"/>
                <a:gd name="T5" fmla="*/ 0 h 851"/>
                <a:gd name="T6" fmla="*/ 1729 w 1729"/>
                <a:gd name="T7" fmla="*/ 482 h 851"/>
                <a:gd name="T8" fmla="*/ 680 w 1729"/>
                <a:gd name="T9" fmla="*/ 851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9" h="851">
                  <a:moveTo>
                    <a:pt x="680" y="851"/>
                  </a:moveTo>
                  <a:cubicBezTo>
                    <a:pt x="680" y="851"/>
                    <a:pt x="420" y="471"/>
                    <a:pt x="0" y="480"/>
                  </a:cubicBezTo>
                  <a:cubicBezTo>
                    <a:pt x="1243" y="0"/>
                    <a:pt x="1243" y="0"/>
                    <a:pt x="1243" y="0"/>
                  </a:cubicBezTo>
                  <a:cubicBezTo>
                    <a:pt x="1243" y="0"/>
                    <a:pt x="1574" y="109"/>
                    <a:pt x="1729" y="482"/>
                  </a:cubicBezTo>
                  <a:lnTo>
                    <a:pt x="680" y="851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íṧlíḍé"/>
            <p:cNvSpPr/>
            <p:nvPr/>
          </p:nvSpPr>
          <p:spPr bwMode="auto">
            <a:xfrm>
              <a:off x="4000405" y="3582093"/>
              <a:ext cx="2763425" cy="1480679"/>
            </a:xfrm>
            <a:custGeom>
              <a:avLst/>
              <a:gdLst>
                <a:gd name="T0" fmla="*/ 629 w 1678"/>
                <a:gd name="T1" fmla="*/ 898 h 898"/>
                <a:gd name="T2" fmla="*/ 0 w 1678"/>
                <a:gd name="T3" fmla="*/ 434 h 898"/>
                <a:gd name="T4" fmla="*/ 1170 w 1678"/>
                <a:gd name="T5" fmla="*/ 0 h 898"/>
                <a:gd name="T6" fmla="*/ 1678 w 1678"/>
                <a:gd name="T7" fmla="*/ 529 h 898"/>
                <a:gd name="T8" fmla="*/ 629 w 1678"/>
                <a:gd name="T9" fmla="*/ 898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8" h="898">
                  <a:moveTo>
                    <a:pt x="629" y="898"/>
                  </a:moveTo>
                  <a:cubicBezTo>
                    <a:pt x="629" y="898"/>
                    <a:pt x="499" y="428"/>
                    <a:pt x="0" y="434"/>
                  </a:cubicBezTo>
                  <a:cubicBezTo>
                    <a:pt x="1170" y="0"/>
                    <a:pt x="1170" y="0"/>
                    <a:pt x="1170" y="0"/>
                  </a:cubicBezTo>
                  <a:cubicBezTo>
                    <a:pt x="1170" y="0"/>
                    <a:pt x="1602" y="41"/>
                    <a:pt x="1678" y="529"/>
                  </a:cubicBezTo>
                  <a:lnTo>
                    <a:pt x="629" y="898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i$ḻiḓè"/>
            <p:cNvSpPr/>
            <p:nvPr/>
          </p:nvSpPr>
          <p:spPr bwMode="auto">
            <a:xfrm>
              <a:off x="5856693" y="3241220"/>
              <a:ext cx="1022151" cy="1138624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iṡḻiďé"/>
            <p:cNvSpPr/>
            <p:nvPr/>
          </p:nvSpPr>
          <p:spPr bwMode="auto">
            <a:xfrm flipH="1">
              <a:off x="6272943" y="2705469"/>
              <a:ext cx="532146" cy="592788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íṩliḍe"/>
            <p:cNvSpPr/>
            <p:nvPr/>
          </p:nvSpPr>
          <p:spPr bwMode="auto">
            <a:xfrm>
              <a:off x="5734865" y="1888869"/>
              <a:ext cx="851687" cy="948735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í$líḋê"/>
            <p:cNvSpPr/>
            <p:nvPr/>
          </p:nvSpPr>
          <p:spPr bwMode="auto">
            <a:xfrm>
              <a:off x="5199931" y="2695108"/>
              <a:ext cx="891969" cy="993608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iSľîďè"/>
            <p:cNvSpPr/>
            <p:nvPr/>
          </p:nvSpPr>
          <p:spPr bwMode="auto">
            <a:xfrm flipH="1">
              <a:off x="6878844" y="3210055"/>
              <a:ext cx="742373" cy="826966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îṧḷiḍê"/>
            <p:cNvSpPr/>
            <p:nvPr/>
          </p:nvSpPr>
          <p:spPr bwMode="auto">
            <a:xfrm>
              <a:off x="6867397" y="2607816"/>
              <a:ext cx="457234" cy="509336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íSḷîde"/>
            <p:cNvSpPr/>
            <p:nvPr/>
          </p:nvSpPr>
          <p:spPr bwMode="auto">
            <a:xfrm flipH="1">
              <a:off x="5285337" y="2196124"/>
              <a:ext cx="348660" cy="388390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iśḷïḋe"/>
            <p:cNvSpPr/>
            <p:nvPr/>
          </p:nvSpPr>
          <p:spPr bwMode="auto">
            <a:xfrm flipH="1">
              <a:off x="6613812" y="2099048"/>
              <a:ext cx="381130" cy="424562"/>
            </a:xfrm>
            <a:custGeom>
              <a:avLst/>
              <a:gdLst>
                <a:gd name="T0" fmla="*/ 428 w 428"/>
                <a:gd name="T1" fmla="*/ 194 h 477"/>
                <a:gd name="T2" fmla="*/ 202 w 428"/>
                <a:gd name="T3" fmla="*/ 388 h 477"/>
                <a:gd name="T4" fmla="*/ 178 w 428"/>
                <a:gd name="T5" fmla="*/ 386 h 477"/>
                <a:gd name="T6" fmla="*/ 191 w 428"/>
                <a:gd name="T7" fmla="*/ 477 h 477"/>
                <a:gd name="T8" fmla="*/ 1 w 428"/>
                <a:gd name="T9" fmla="*/ 194 h 477"/>
                <a:gd name="T10" fmla="*/ 215 w 428"/>
                <a:gd name="T11" fmla="*/ 0 h 477"/>
                <a:gd name="T12" fmla="*/ 428 w 428"/>
                <a:gd name="T13" fmla="*/ 1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77">
                  <a:moveTo>
                    <a:pt x="428" y="194"/>
                  </a:moveTo>
                  <a:cubicBezTo>
                    <a:pt x="428" y="301"/>
                    <a:pt x="319" y="388"/>
                    <a:pt x="202" y="388"/>
                  </a:cubicBezTo>
                  <a:cubicBezTo>
                    <a:pt x="187" y="388"/>
                    <a:pt x="191" y="388"/>
                    <a:pt x="178" y="386"/>
                  </a:cubicBezTo>
                  <a:cubicBezTo>
                    <a:pt x="138" y="382"/>
                    <a:pt x="191" y="477"/>
                    <a:pt x="191" y="477"/>
                  </a:cubicBezTo>
                  <a:cubicBezTo>
                    <a:pt x="191" y="477"/>
                    <a:pt x="4" y="366"/>
                    <a:pt x="1" y="194"/>
                  </a:cubicBezTo>
                  <a:cubicBezTo>
                    <a:pt x="0" y="87"/>
                    <a:pt x="97" y="0"/>
                    <a:pt x="215" y="0"/>
                  </a:cubicBezTo>
                  <a:cubicBezTo>
                    <a:pt x="332" y="0"/>
                    <a:pt x="428" y="87"/>
                    <a:pt x="428" y="1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íśliḋe"/>
            <p:cNvSpPr/>
            <p:nvPr/>
          </p:nvSpPr>
          <p:spPr bwMode="auto">
            <a:xfrm>
              <a:off x="5453005" y="2915200"/>
              <a:ext cx="385820" cy="385094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íŝ1iďé"/>
            <p:cNvSpPr/>
            <p:nvPr/>
          </p:nvSpPr>
          <p:spPr bwMode="auto">
            <a:xfrm>
              <a:off x="7061352" y="3380092"/>
              <a:ext cx="377356" cy="305436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iṩļíḍe"/>
            <p:cNvSpPr/>
            <p:nvPr/>
          </p:nvSpPr>
          <p:spPr bwMode="auto">
            <a:xfrm>
              <a:off x="5985744" y="2109580"/>
              <a:ext cx="349928" cy="336640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ïśḻíḓè"/>
            <p:cNvSpPr/>
            <p:nvPr/>
          </p:nvSpPr>
          <p:spPr bwMode="auto">
            <a:xfrm>
              <a:off x="6178917" y="3503906"/>
              <a:ext cx="377702" cy="36324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ïṩ1ïḋè"/>
          <p:cNvGrpSpPr/>
          <p:nvPr/>
        </p:nvGrpSpPr>
        <p:grpSpPr>
          <a:xfrm>
            <a:off x="661297" y="2199980"/>
            <a:ext cx="3132529" cy="920531"/>
            <a:chOff x="661193" y="2711671"/>
            <a:chExt cx="2939257" cy="920531"/>
          </a:xfrm>
        </p:grpSpPr>
        <p:sp>
          <p:nvSpPr>
            <p:cNvPr id="23" name="íŝ1iḋê"/>
            <p:cNvSpPr/>
            <p:nvPr/>
          </p:nvSpPr>
          <p:spPr bwMode="auto">
            <a:xfrm>
              <a:off x="661193" y="3099270"/>
              <a:ext cx="2939257" cy="53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iSḷíḋé"/>
            <p:cNvSpPr txBox="1"/>
            <p:nvPr/>
          </p:nvSpPr>
          <p:spPr bwMode="auto">
            <a:xfrm>
              <a:off x="661193" y="2711671"/>
              <a:ext cx="293925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" name="i$ļiḍé"/>
          <p:cNvGrpSpPr/>
          <p:nvPr/>
        </p:nvGrpSpPr>
        <p:grpSpPr>
          <a:xfrm>
            <a:off x="661297" y="3538071"/>
            <a:ext cx="3132529" cy="920531"/>
            <a:chOff x="661193" y="3777534"/>
            <a:chExt cx="2939257" cy="920531"/>
          </a:xfrm>
        </p:grpSpPr>
        <p:sp>
          <p:nvSpPr>
            <p:cNvPr id="21" name="iṩļîḓé"/>
            <p:cNvSpPr/>
            <p:nvPr/>
          </p:nvSpPr>
          <p:spPr bwMode="auto">
            <a:xfrm>
              <a:off x="661193" y="4165133"/>
              <a:ext cx="2939257" cy="53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ï$1iḑé"/>
            <p:cNvSpPr txBox="1"/>
            <p:nvPr/>
          </p:nvSpPr>
          <p:spPr bwMode="auto">
            <a:xfrm>
              <a:off x="661193" y="3777534"/>
              <a:ext cx="293925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" name="íṣ1iḋê"/>
          <p:cNvGrpSpPr/>
          <p:nvPr/>
        </p:nvGrpSpPr>
        <p:grpSpPr>
          <a:xfrm>
            <a:off x="659606" y="4876163"/>
            <a:ext cx="3132529" cy="920531"/>
            <a:chOff x="659606" y="4843396"/>
            <a:chExt cx="2939257" cy="920531"/>
          </a:xfrm>
        </p:grpSpPr>
        <p:sp>
          <p:nvSpPr>
            <p:cNvPr id="19" name="îṣḻîdê"/>
            <p:cNvSpPr/>
            <p:nvPr/>
          </p:nvSpPr>
          <p:spPr bwMode="auto">
            <a:xfrm>
              <a:off x="659606" y="5230995"/>
              <a:ext cx="2939257" cy="53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işļïďè"/>
            <p:cNvSpPr txBox="1"/>
            <p:nvPr/>
          </p:nvSpPr>
          <p:spPr bwMode="auto">
            <a:xfrm>
              <a:off x="659606" y="4843396"/>
              <a:ext cx="2939257" cy="387597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660452" y="3329291"/>
            <a:ext cx="3015215" cy="0"/>
          </a:xfrm>
          <a:prstGeom prst="line">
            <a:avLst/>
          </a:prstGeom>
          <a:noFill/>
          <a:ln w="3175" cap="flat" cmpd="sng" algn="ctr">
            <a:solidFill>
              <a:srgbClr val="EDE9E2"/>
            </a:solidFill>
            <a:prstDash val="solid"/>
            <a:miter lim="800000"/>
          </a:ln>
          <a:effectLst/>
        </p:spPr>
      </p:cxnSp>
      <p:cxnSp>
        <p:nvCxnSpPr>
          <p:cNvPr id="18" name="直接连接符 17"/>
          <p:cNvCxnSpPr/>
          <p:nvPr/>
        </p:nvCxnSpPr>
        <p:spPr>
          <a:xfrm>
            <a:off x="660452" y="4667382"/>
            <a:ext cx="3015215" cy="0"/>
          </a:xfrm>
          <a:prstGeom prst="line">
            <a:avLst/>
          </a:prstGeom>
          <a:noFill/>
          <a:ln w="3175" cap="flat" cmpd="sng" algn="ctr">
            <a:solidFill>
              <a:srgbClr val="EDE9E2"/>
            </a:solidFill>
            <a:prstDash val="solid"/>
            <a:miter lim="800000"/>
          </a:ln>
          <a:effectLst/>
        </p:spPr>
      </p:cxnSp>
      <p:grpSp>
        <p:nvGrpSpPr>
          <p:cNvPr id="11" name="íŝ1iďé"/>
          <p:cNvGrpSpPr/>
          <p:nvPr/>
        </p:nvGrpSpPr>
        <p:grpSpPr>
          <a:xfrm>
            <a:off x="8579643" y="3538072"/>
            <a:ext cx="2939257" cy="920531"/>
            <a:chOff x="661193" y="3777534"/>
            <a:chExt cx="2939257" cy="920531"/>
          </a:xfrm>
        </p:grpSpPr>
        <p:sp>
          <p:nvSpPr>
            <p:cNvPr id="12" name="i$ľidê"/>
            <p:cNvSpPr/>
            <p:nvPr/>
          </p:nvSpPr>
          <p:spPr bwMode="auto">
            <a:xfrm>
              <a:off x="661193" y="4165133"/>
              <a:ext cx="2939257" cy="532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ïṧlïḍê"/>
            <p:cNvSpPr txBox="1"/>
            <p:nvPr/>
          </p:nvSpPr>
          <p:spPr bwMode="auto">
            <a:xfrm>
              <a:off x="661193" y="3777534"/>
              <a:ext cx="293925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2" name="矩形 41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44" name="矩形 43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我的工作信条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flipH="1">
            <a:off x="486467" y="4836683"/>
            <a:ext cx="5171243" cy="1016001"/>
            <a:chOff x="5925985" y="4133424"/>
            <a:chExt cx="5171243" cy="1016001"/>
          </a:xfrm>
        </p:grpSpPr>
        <p:sp>
          <p:nvSpPr>
            <p:cNvPr id="52" name="ï$ļîďé"/>
            <p:cNvSpPr/>
            <p:nvPr/>
          </p:nvSpPr>
          <p:spPr bwMode="auto">
            <a:xfrm>
              <a:off x="5925985" y="4655469"/>
              <a:ext cx="4213255" cy="49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2"/>
                  </a:solidFill>
                  <a:sym typeface="+mn-lt"/>
                </a:rPr>
                <a:t>请在此处输入文本信息，简明扼要即可，并注意仔细检查是否有文本错误</a:t>
              </a:r>
              <a:endParaRPr lang="en-US" altLang="zh-CN" sz="1200" dirty="0">
                <a:solidFill>
                  <a:schemeClr val="accent2"/>
                </a:solidFill>
                <a:sym typeface="+mn-lt"/>
              </a:endParaRPr>
            </a:p>
          </p:txBody>
        </p:sp>
        <p:sp>
          <p:nvSpPr>
            <p:cNvPr id="53" name="iśľîḋé"/>
            <p:cNvSpPr txBox="1"/>
            <p:nvPr/>
          </p:nvSpPr>
          <p:spPr bwMode="auto">
            <a:xfrm>
              <a:off x="5925985" y="4133424"/>
              <a:ext cx="4213255" cy="5220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54" name="iṥļïḍè"/>
            <p:cNvSpPr/>
            <p:nvPr/>
          </p:nvSpPr>
          <p:spPr>
            <a:xfrm>
              <a:off x="10234490" y="4210055"/>
              <a:ext cx="862738" cy="862738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rgbClr val="EDE9E2"/>
                  </a:solidFill>
                  <a:latin typeface="Impact" panose="020B0806030902050204" pitchFamily="34" charset="0"/>
                </a:rPr>
                <a:t>03</a:t>
              </a:r>
              <a:endParaRPr lang="en-US" sz="4000" dirty="0">
                <a:solidFill>
                  <a:srgbClr val="EDE9E2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86467" y="2408797"/>
            <a:ext cx="5171243" cy="1016001"/>
            <a:chOff x="486467" y="2408797"/>
            <a:chExt cx="5171243" cy="1016001"/>
          </a:xfrm>
        </p:grpSpPr>
        <p:sp>
          <p:nvSpPr>
            <p:cNvPr id="56" name="ïşlïḋe"/>
            <p:cNvSpPr/>
            <p:nvPr/>
          </p:nvSpPr>
          <p:spPr bwMode="auto">
            <a:xfrm flipH="1">
              <a:off x="1444455" y="2930842"/>
              <a:ext cx="4213255" cy="49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2"/>
                  </a:solidFill>
                  <a:sym typeface="+mn-lt"/>
                </a:rPr>
                <a:t>请在此处输入文本信息，简明扼要即可，并注意仔细检查是否有文本错误</a:t>
              </a:r>
              <a:endParaRPr lang="en-US" altLang="zh-CN" sz="1200" dirty="0">
                <a:solidFill>
                  <a:schemeClr val="accent2"/>
                </a:solidFill>
                <a:sym typeface="+mn-lt"/>
              </a:endParaRPr>
            </a:p>
          </p:txBody>
        </p:sp>
        <p:sp>
          <p:nvSpPr>
            <p:cNvPr id="57" name="îS1îďe"/>
            <p:cNvSpPr txBox="1"/>
            <p:nvPr/>
          </p:nvSpPr>
          <p:spPr bwMode="auto">
            <a:xfrm flipH="1">
              <a:off x="1444455" y="2408797"/>
              <a:ext cx="4213255" cy="5220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58" name="íş1îďé"/>
            <p:cNvSpPr/>
            <p:nvPr/>
          </p:nvSpPr>
          <p:spPr>
            <a:xfrm flipH="1">
              <a:off x="486467" y="2485428"/>
              <a:ext cx="862738" cy="862738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rgbClr val="EDE9E2"/>
                  </a:solidFill>
                  <a:latin typeface="Impact" panose="020B0806030902050204" pitchFamily="34" charset="0"/>
                </a:rPr>
                <a:t>01</a:t>
              </a:r>
              <a:endParaRPr lang="en-US" sz="4000" dirty="0">
                <a:solidFill>
                  <a:srgbClr val="EDE9E2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86467" y="3622740"/>
            <a:ext cx="5171243" cy="1016001"/>
            <a:chOff x="486467" y="3827459"/>
            <a:chExt cx="5171243" cy="1016001"/>
          </a:xfrm>
        </p:grpSpPr>
        <p:sp>
          <p:nvSpPr>
            <p:cNvPr id="60" name="iṥľîdé"/>
            <p:cNvSpPr/>
            <p:nvPr/>
          </p:nvSpPr>
          <p:spPr bwMode="auto">
            <a:xfrm flipH="1">
              <a:off x="1444455" y="4349504"/>
              <a:ext cx="4213255" cy="49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2"/>
                  </a:solidFill>
                  <a:sym typeface="+mn-lt"/>
                </a:rPr>
                <a:t>请在此处输入文本信息，简明扼要即可，并注意仔细检查是否有文本错误</a:t>
              </a:r>
              <a:endParaRPr lang="en-US" altLang="zh-CN" sz="1200" dirty="0">
                <a:solidFill>
                  <a:schemeClr val="accent2"/>
                </a:solidFill>
                <a:sym typeface="+mn-lt"/>
              </a:endParaRPr>
            </a:p>
          </p:txBody>
        </p:sp>
        <p:sp>
          <p:nvSpPr>
            <p:cNvPr id="61" name="iṡľïḋè"/>
            <p:cNvSpPr txBox="1"/>
            <p:nvPr/>
          </p:nvSpPr>
          <p:spPr bwMode="auto">
            <a:xfrm flipH="1">
              <a:off x="1444455" y="3827459"/>
              <a:ext cx="4213255" cy="5220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62" name="îṣlide"/>
            <p:cNvSpPr/>
            <p:nvPr/>
          </p:nvSpPr>
          <p:spPr>
            <a:xfrm flipH="1">
              <a:off x="486467" y="3904090"/>
              <a:ext cx="862738" cy="862738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rgbClr val="EDE9E2"/>
                  </a:solidFill>
                  <a:latin typeface="Impact" panose="020B0806030902050204" pitchFamily="34" charset="0"/>
                </a:rPr>
                <a:t>02</a:t>
              </a:r>
              <a:endParaRPr lang="en-US" sz="4000" dirty="0">
                <a:solidFill>
                  <a:srgbClr val="EDE9E2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867400" y="-13648"/>
            <a:ext cx="473076" cy="6858000"/>
            <a:chOff x="5867400" y="-13648"/>
            <a:chExt cx="473076" cy="6858000"/>
          </a:xfrm>
        </p:grpSpPr>
        <p:cxnSp>
          <p:nvCxnSpPr>
            <p:cNvPr id="65" name="Straight Connector 6"/>
            <p:cNvCxnSpPr>
              <a:stCxn id="66" idx="3"/>
            </p:cNvCxnSpPr>
            <p:nvPr/>
          </p:nvCxnSpPr>
          <p:spPr>
            <a:xfrm flipH="1">
              <a:off x="6103938" y="733310"/>
              <a:ext cx="0" cy="6111042"/>
            </a:xfrm>
            <a:prstGeom prst="line">
              <a:avLst/>
            </a:prstGeom>
            <a:ln w="6350">
              <a:solidFill>
                <a:srgbClr val="EDE9E2"/>
              </a:solidFill>
              <a:prstDash val="dash"/>
              <a:headEnd type="none" w="lg" len="lg"/>
              <a:tailEnd type="none" w="lg" len="lg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66" name="íSľíḍè"/>
            <p:cNvSpPr/>
            <p:nvPr/>
          </p:nvSpPr>
          <p:spPr>
            <a:xfrm rot="5400000">
              <a:off x="5730459" y="123293"/>
              <a:ext cx="746958" cy="473076"/>
            </a:xfrm>
            <a:prstGeom prst="homePlate">
              <a:avLst/>
            </a:prstGeom>
            <a:solidFill>
              <a:srgbClr val="EDE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900"/>
            </a:p>
          </p:txBody>
        </p:sp>
      </p:grpSp>
      <p:grpSp>
        <p:nvGrpSpPr>
          <p:cNvPr id="67" name="íšḻïḋê"/>
          <p:cNvGrpSpPr/>
          <p:nvPr/>
        </p:nvGrpSpPr>
        <p:grpSpPr>
          <a:xfrm flipH="1">
            <a:off x="6103938" y="1130300"/>
            <a:ext cx="5429250" cy="853269"/>
            <a:chOff x="660400" y="1130300"/>
            <a:chExt cx="5429250" cy="853269"/>
          </a:xfrm>
        </p:grpSpPr>
        <p:sp>
          <p:nvSpPr>
            <p:cNvPr id="68" name="i$ḻîḍe"/>
            <p:cNvSpPr/>
            <p:nvPr/>
          </p:nvSpPr>
          <p:spPr>
            <a:xfrm rot="10800000" flipH="1" flipV="1">
              <a:off x="4856434" y="1355279"/>
              <a:ext cx="1233216" cy="6282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69" name="îŝlíḍé"/>
            <p:cNvSpPr/>
            <p:nvPr/>
          </p:nvSpPr>
          <p:spPr>
            <a:xfrm rot="10800000" flipV="1">
              <a:off x="660400" y="1130300"/>
              <a:ext cx="4496514" cy="642382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îš1îḋé"/>
            <p:cNvSpPr/>
            <p:nvPr/>
          </p:nvSpPr>
          <p:spPr>
            <a:xfrm rot="10800000" flipH="1">
              <a:off x="4856434" y="1772682"/>
              <a:ext cx="300480" cy="210887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işľiḍè"/>
            <p:cNvSpPr/>
            <p:nvPr/>
          </p:nvSpPr>
          <p:spPr>
            <a:xfrm>
              <a:off x="5310571" y="1461133"/>
              <a:ext cx="324942" cy="41658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74137" h="607851">
                  <a:moveTo>
                    <a:pt x="163807" y="518759"/>
                  </a:moveTo>
                  <a:cubicBezTo>
                    <a:pt x="154632" y="518759"/>
                    <a:pt x="147172" y="526208"/>
                    <a:pt x="147172" y="535445"/>
                  </a:cubicBezTo>
                  <a:cubicBezTo>
                    <a:pt x="147172" y="544608"/>
                    <a:pt x="154632" y="552057"/>
                    <a:pt x="163807" y="552057"/>
                  </a:cubicBezTo>
                  <a:lnTo>
                    <a:pt x="200730" y="552057"/>
                  </a:lnTo>
                  <a:cubicBezTo>
                    <a:pt x="209905" y="552057"/>
                    <a:pt x="217364" y="544608"/>
                    <a:pt x="217364" y="535445"/>
                  </a:cubicBezTo>
                  <a:cubicBezTo>
                    <a:pt x="217364" y="526208"/>
                    <a:pt x="209905" y="518759"/>
                    <a:pt x="200730" y="518759"/>
                  </a:cubicBezTo>
                  <a:close/>
                  <a:moveTo>
                    <a:pt x="273180" y="282798"/>
                  </a:moveTo>
                  <a:cubicBezTo>
                    <a:pt x="268368" y="282798"/>
                    <a:pt x="263556" y="284624"/>
                    <a:pt x="259863" y="288274"/>
                  </a:cubicBezTo>
                  <a:cubicBezTo>
                    <a:pt x="252552" y="295649"/>
                    <a:pt x="252552" y="307569"/>
                    <a:pt x="259863" y="314869"/>
                  </a:cubicBezTo>
                  <a:cubicBezTo>
                    <a:pt x="267249" y="322245"/>
                    <a:pt x="279185" y="322245"/>
                    <a:pt x="286496" y="314869"/>
                  </a:cubicBezTo>
                  <a:cubicBezTo>
                    <a:pt x="293882" y="307569"/>
                    <a:pt x="293882" y="295649"/>
                    <a:pt x="286496" y="288274"/>
                  </a:cubicBezTo>
                  <a:cubicBezTo>
                    <a:pt x="282803" y="284624"/>
                    <a:pt x="277992" y="282798"/>
                    <a:pt x="273180" y="282798"/>
                  </a:cubicBezTo>
                  <a:close/>
                  <a:moveTo>
                    <a:pt x="391835" y="100987"/>
                  </a:moveTo>
                  <a:cubicBezTo>
                    <a:pt x="394222" y="100838"/>
                    <a:pt x="396535" y="101657"/>
                    <a:pt x="398250" y="103371"/>
                  </a:cubicBezTo>
                  <a:lnTo>
                    <a:pt x="471734" y="176751"/>
                  </a:lnTo>
                  <a:cubicBezTo>
                    <a:pt x="473375" y="178390"/>
                    <a:pt x="474270" y="180699"/>
                    <a:pt x="474121" y="183083"/>
                  </a:cubicBezTo>
                  <a:cubicBezTo>
                    <a:pt x="473972" y="185467"/>
                    <a:pt x="472778" y="187628"/>
                    <a:pt x="470913" y="189043"/>
                  </a:cubicBezTo>
                  <a:lnTo>
                    <a:pt x="400190" y="243128"/>
                  </a:lnTo>
                  <a:cubicBezTo>
                    <a:pt x="398101" y="244767"/>
                    <a:pt x="395341" y="245363"/>
                    <a:pt x="392581" y="244395"/>
                  </a:cubicBezTo>
                  <a:lnTo>
                    <a:pt x="368484" y="236349"/>
                  </a:lnTo>
                  <a:lnTo>
                    <a:pt x="381017" y="258475"/>
                  </a:lnTo>
                  <a:cubicBezTo>
                    <a:pt x="382584" y="261231"/>
                    <a:pt x="382360" y="264733"/>
                    <a:pt x="380495" y="267340"/>
                  </a:cubicBezTo>
                  <a:lnTo>
                    <a:pt x="297015" y="383780"/>
                  </a:lnTo>
                  <a:cubicBezTo>
                    <a:pt x="295672" y="385568"/>
                    <a:pt x="293583" y="386834"/>
                    <a:pt x="291345" y="387132"/>
                  </a:cubicBezTo>
                  <a:lnTo>
                    <a:pt x="182575" y="401287"/>
                  </a:lnTo>
                  <a:cubicBezTo>
                    <a:pt x="180113" y="401659"/>
                    <a:pt x="177428" y="400765"/>
                    <a:pt x="175637" y="398977"/>
                  </a:cubicBezTo>
                  <a:cubicBezTo>
                    <a:pt x="173847" y="397189"/>
                    <a:pt x="173026" y="394582"/>
                    <a:pt x="173325" y="392123"/>
                  </a:cubicBezTo>
                  <a:lnTo>
                    <a:pt x="187574" y="283431"/>
                  </a:lnTo>
                  <a:cubicBezTo>
                    <a:pt x="187872" y="281197"/>
                    <a:pt x="189066" y="279185"/>
                    <a:pt x="190931" y="277844"/>
                  </a:cubicBezTo>
                  <a:lnTo>
                    <a:pt x="307534" y="194407"/>
                  </a:lnTo>
                  <a:cubicBezTo>
                    <a:pt x="308951" y="193438"/>
                    <a:pt x="310593" y="192917"/>
                    <a:pt x="312309" y="192917"/>
                  </a:cubicBezTo>
                  <a:cubicBezTo>
                    <a:pt x="313726" y="192917"/>
                    <a:pt x="315143" y="193289"/>
                    <a:pt x="316337" y="193960"/>
                  </a:cubicBezTo>
                  <a:lnTo>
                    <a:pt x="338494" y="206475"/>
                  </a:lnTo>
                  <a:lnTo>
                    <a:pt x="330437" y="182413"/>
                  </a:lnTo>
                  <a:cubicBezTo>
                    <a:pt x="329542" y="179805"/>
                    <a:pt x="330064" y="176900"/>
                    <a:pt x="331705" y="174740"/>
                  </a:cubicBezTo>
                  <a:lnTo>
                    <a:pt x="385866" y="104190"/>
                  </a:lnTo>
                  <a:cubicBezTo>
                    <a:pt x="387284" y="102328"/>
                    <a:pt x="389522" y="101136"/>
                    <a:pt x="391835" y="100987"/>
                  </a:cubicBezTo>
                  <a:close/>
                  <a:moveTo>
                    <a:pt x="27003" y="0"/>
                  </a:moveTo>
                  <a:lnTo>
                    <a:pt x="337608" y="0"/>
                  </a:lnTo>
                  <a:cubicBezTo>
                    <a:pt x="352452" y="0"/>
                    <a:pt x="364611" y="12068"/>
                    <a:pt x="364611" y="26966"/>
                  </a:cubicBezTo>
                  <a:lnTo>
                    <a:pt x="364611" y="86485"/>
                  </a:lnTo>
                  <a:cubicBezTo>
                    <a:pt x="364313" y="86783"/>
                    <a:pt x="364089" y="87006"/>
                    <a:pt x="363865" y="87304"/>
                  </a:cubicBezTo>
                  <a:lnTo>
                    <a:pt x="310531" y="156730"/>
                  </a:lnTo>
                  <a:lnTo>
                    <a:pt x="310531" y="53932"/>
                  </a:lnTo>
                  <a:lnTo>
                    <a:pt x="54006" y="53932"/>
                  </a:lnTo>
                  <a:lnTo>
                    <a:pt x="54006" y="476969"/>
                  </a:lnTo>
                  <a:lnTo>
                    <a:pt x="310531" y="476969"/>
                  </a:lnTo>
                  <a:lnTo>
                    <a:pt x="310531" y="408586"/>
                  </a:lnTo>
                  <a:cubicBezTo>
                    <a:pt x="314037" y="406277"/>
                    <a:pt x="317095" y="403372"/>
                    <a:pt x="319557" y="399871"/>
                  </a:cubicBezTo>
                  <a:lnTo>
                    <a:pt x="364611" y="337149"/>
                  </a:lnTo>
                  <a:lnTo>
                    <a:pt x="364611" y="580885"/>
                  </a:lnTo>
                  <a:cubicBezTo>
                    <a:pt x="364611" y="595783"/>
                    <a:pt x="352452" y="607851"/>
                    <a:pt x="337534" y="607851"/>
                  </a:cubicBezTo>
                  <a:lnTo>
                    <a:pt x="27003" y="607851"/>
                  </a:lnTo>
                  <a:cubicBezTo>
                    <a:pt x="12084" y="607851"/>
                    <a:pt x="0" y="595783"/>
                    <a:pt x="0" y="580885"/>
                  </a:cubicBezTo>
                  <a:lnTo>
                    <a:pt x="0" y="26966"/>
                  </a:lnTo>
                  <a:cubicBezTo>
                    <a:pt x="0" y="12068"/>
                    <a:pt x="12084" y="0"/>
                    <a:pt x="27003" y="0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72" name="îsļíḍê"/>
            <p:cNvSpPr/>
            <p:nvPr/>
          </p:nvSpPr>
          <p:spPr bwMode="auto">
            <a:xfrm>
              <a:off x="1009934" y="1169603"/>
              <a:ext cx="3797447" cy="56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  <a:cs typeface="+mn-ea"/>
                  <a:sym typeface="+mn-lt"/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iSḷiďê"/>
          <p:cNvGrpSpPr/>
          <p:nvPr/>
        </p:nvGrpSpPr>
        <p:grpSpPr>
          <a:xfrm flipH="1">
            <a:off x="6103938" y="2778931"/>
            <a:ext cx="5429250" cy="853269"/>
            <a:chOff x="660400" y="1130300"/>
            <a:chExt cx="5429250" cy="853269"/>
          </a:xfrm>
        </p:grpSpPr>
        <p:sp>
          <p:nvSpPr>
            <p:cNvPr id="74" name="î$ľíḑê"/>
            <p:cNvSpPr/>
            <p:nvPr/>
          </p:nvSpPr>
          <p:spPr>
            <a:xfrm rot="10800000" flipH="1" flipV="1">
              <a:off x="4856434" y="1355279"/>
              <a:ext cx="1233216" cy="6282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íŝḷïḓé"/>
            <p:cNvSpPr/>
            <p:nvPr/>
          </p:nvSpPr>
          <p:spPr>
            <a:xfrm rot="10800000" flipV="1">
              <a:off x="660400" y="1130300"/>
              <a:ext cx="4496514" cy="642382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76" name="ïsḷíḋe"/>
            <p:cNvSpPr/>
            <p:nvPr/>
          </p:nvSpPr>
          <p:spPr>
            <a:xfrm rot="10800000" flipH="1">
              <a:off x="4856434" y="1772682"/>
              <a:ext cx="300480" cy="210887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ïṥļíḑê"/>
            <p:cNvSpPr/>
            <p:nvPr/>
          </p:nvSpPr>
          <p:spPr>
            <a:xfrm>
              <a:off x="5310571" y="1461133"/>
              <a:ext cx="324942" cy="41658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74137" h="607851">
                  <a:moveTo>
                    <a:pt x="163807" y="518759"/>
                  </a:moveTo>
                  <a:cubicBezTo>
                    <a:pt x="154632" y="518759"/>
                    <a:pt x="147172" y="526208"/>
                    <a:pt x="147172" y="535445"/>
                  </a:cubicBezTo>
                  <a:cubicBezTo>
                    <a:pt x="147172" y="544608"/>
                    <a:pt x="154632" y="552057"/>
                    <a:pt x="163807" y="552057"/>
                  </a:cubicBezTo>
                  <a:lnTo>
                    <a:pt x="200730" y="552057"/>
                  </a:lnTo>
                  <a:cubicBezTo>
                    <a:pt x="209905" y="552057"/>
                    <a:pt x="217364" y="544608"/>
                    <a:pt x="217364" y="535445"/>
                  </a:cubicBezTo>
                  <a:cubicBezTo>
                    <a:pt x="217364" y="526208"/>
                    <a:pt x="209905" y="518759"/>
                    <a:pt x="200730" y="518759"/>
                  </a:cubicBezTo>
                  <a:close/>
                  <a:moveTo>
                    <a:pt x="273180" y="282798"/>
                  </a:moveTo>
                  <a:cubicBezTo>
                    <a:pt x="268368" y="282798"/>
                    <a:pt x="263556" y="284624"/>
                    <a:pt x="259863" y="288274"/>
                  </a:cubicBezTo>
                  <a:cubicBezTo>
                    <a:pt x="252552" y="295649"/>
                    <a:pt x="252552" y="307569"/>
                    <a:pt x="259863" y="314869"/>
                  </a:cubicBezTo>
                  <a:cubicBezTo>
                    <a:pt x="267249" y="322245"/>
                    <a:pt x="279185" y="322245"/>
                    <a:pt x="286496" y="314869"/>
                  </a:cubicBezTo>
                  <a:cubicBezTo>
                    <a:pt x="293882" y="307569"/>
                    <a:pt x="293882" y="295649"/>
                    <a:pt x="286496" y="288274"/>
                  </a:cubicBezTo>
                  <a:cubicBezTo>
                    <a:pt x="282803" y="284624"/>
                    <a:pt x="277992" y="282798"/>
                    <a:pt x="273180" y="282798"/>
                  </a:cubicBezTo>
                  <a:close/>
                  <a:moveTo>
                    <a:pt x="391835" y="100987"/>
                  </a:moveTo>
                  <a:cubicBezTo>
                    <a:pt x="394222" y="100838"/>
                    <a:pt x="396535" y="101657"/>
                    <a:pt x="398250" y="103371"/>
                  </a:cubicBezTo>
                  <a:lnTo>
                    <a:pt x="471734" y="176751"/>
                  </a:lnTo>
                  <a:cubicBezTo>
                    <a:pt x="473375" y="178390"/>
                    <a:pt x="474270" y="180699"/>
                    <a:pt x="474121" y="183083"/>
                  </a:cubicBezTo>
                  <a:cubicBezTo>
                    <a:pt x="473972" y="185467"/>
                    <a:pt x="472778" y="187628"/>
                    <a:pt x="470913" y="189043"/>
                  </a:cubicBezTo>
                  <a:lnTo>
                    <a:pt x="400190" y="243128"/>
                  </a:lnTo>
                  <a:cubicBezTo>
                    <a:pt x="398101" y="244767"/>
                    <a:pt x="395341" y="245363"/>
                    <a:pt x="392581" y="244395"/>
                  </a:cubicBezTo>
                  <a:lnTo>
                    <a:pt x="368484" y="236349"/>
                  </a:lnTo>
                  <a:lnTo>
                    <a:pt x="381017" y="258475"/>
                  </a:lnTo>
                  <a:cubicBezTo>
                    <a:pt x="382584" y="261231"/>
                    <a:pt x="382360" y="264733"/>
                    <a:pt x="380495" y="267340"/>
                  </a:cubicBezTo>
                  <a:lnTo>
                    <a:pt x="297015" y="383780"/>
                  </a:lnTo>
                  <a:cubicBezTo>
                    <a:pt x="295672" y="385568"/>
                    <a:pt x="293583" y="386834"/>
                    <a:pt x="291345" y="387132"/>
                  </a:cubicBezTo>
                  <a:lnTo>
                    <a:pt x="182575" y="401287"/>
                  </a:lnTo>
                  <a:cubicBezTo>
                    <a:pt x="180113" y="401659"/>
                    <a:pt x="177428" y="400765"/>
                    <a:pt x="175637" y="398977"/>
                  </a:cubicBezTo>
                  <a:cubicBezTo>
                    <a:pt x="173847" y="397189"/>
                    <a:pt x="173026" y="394582"/>
                    <a:pt x="173325" y="392123"/>
                  </a:cubicBezTo>
                  <a:lnTo>
                    <a:pt x="187574" y="283431"/>
                  </a:lnTo>
                  <a:cubicBezTo>
                    <a:pt x="187872" y="281197"/>
                    <a:pt x="189066" y="279185"/>
                    <a:pt x="190931" y="277844"/>
                  </a:cubicBezTo>
                  <a:lnTo>
                    <a:pt x="307534" y="194407"/>
                  </a:lnTo>
                  <a:cubicBezTo>
                    <a:pt x="308951" y="193438"/>
                    <a:pt x="310593" y="192917"/>
                    <a:pt x="312309" y="192917"/>
                  </a:cubicBezTo>
                  <a:cubicBezTo>
                    <a:pt x="313726" y="192917"/>
                    <a:pt x="315143" y="193289"/>
                    <a:pt x="316337" y="193960"/>
                  </a:cubicBezTo>
                  <a:lnTo>
                    <a:pt x="338494" y="206475"/>
                  </a:lnTo>
                  <a:lnTo>
                    <a:pt x="330437" y="182413"/>
                  </a:lnTo>
                  <a:cubicBezTo>
                    <a:pt x="329542" y="179805"/>
                    <a:pt x="330064" y="176900"/>
                    <a:pt x="331705" y="174740"/>
                  </a:cubicBezTo>
                  <a:lnTo>
                    <a:pt x="385866" y="104190"/>
                  </a:lnTo>
                  <a:cubicBezTo>
                    <a:pt x="387284" y="102328"/>
                    <a:pt x="389522" y="101136"/>
                    <a:pt x="391835" y="100987"/>
                  </a:cubicBezTo>
                  <a:close/>
                  <a:moveTo>
                    <a:pt x="27003" y="0"/>
                  </a:moveTo>
                  <a:lnTo>
                    <a:pt x="337608" y="0"/>
                  </a:lnTo>
                  <a:cubicBezTo>
                    <a:pt x="352452" y="0"/>
                    <a:pt x="364611" y="12068"/>
                    <a:pt x="364611" y="26966"/>
                  </a:cubicBezTo>
                  <a:lnTo>
                    <a:pt x="364611" y="86485"/>
                  </a:lnTo>
                  <a:cubicBezTo>
                    <a:pt x="364313" y="86783"/>
                    <a:pt x="364089" y="87006"/>
                    <a:pt x="363865" y="87304"/>
                  </a:cubicBezTo>
                  <a:lnTo>
                    <a:pt x="310531" y="156730"/>
                  </a:lnTo>
                  <a:lnTo>
                    <a:pt x="310531" y="53932"/>
                  </a:lnTo>
                  <a:lnTo>
                    <a:pt x="54006" y="53932"/>
                  </a:lnTo>
                  <a:lnTo>
                    <a:pt x="54006" y="476969"/>
                  </a:lnTo>
                  <a:lnTo>
                    <a:pt x="310531" y="476969"/>
                  </a:lnTo>
                  <a:lnTo>
                    <a:pt x="310531" y="408586"/>
                  </a:lnTo>
                  <a:cubicBezTo>
                    <a:pt x="314037" y="406277"/>
                    <a:pt x="317095" y="403372"/>
                    <a:pt x="319557" y="399871"/>
                  </a:cubicBezTo>
                  <a:lnTo>
                    <a:pt x="364611" y="337149"/>
                  </a:lnTo>
                  <a:lnTo>
                    <a:pt x="364611" y="580885"/>
                  </a:lnTo>
                  <a:cubicBezTo>
                    <a:pt x="364611" y="595783"/>
                    <a:pt x="352452" y="607851"/>
                    <a:pt x="337534" y="607851"/>
                  </a:cubicBezTo>
                  <a:lnTo>
                    <a:pt x="27003" y="607851"/>
                  </a:lnTo>
                  <a:cubicBezTo>
                    <a:pt x="12084" y="607851"/>
                    <a:pt x="0" y="595783"/>
                    <a:pt x="0" y="580885"/>
                  </a:cubicBezTo>
                  <a:lnTo>
                    <a:pt x="0" y="26966"/>
                  </a:lnTo>
                  <a:cubicBezTo>
                    <a:pt x="0" y="12068"/>
                    <a:pt x="12084" y="0"/>
                    <a:pt x="27003" y="0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78" name="ïṧľîďe"/>
            <p:cNvSpPr/>
            <p:nvPr/>
          </p:nvSpPr>
          <p:spPr bwMode="auto">
            <a:xfrm>
              <a:off x="1009934" y="1169603"/>
              <a:ext cx="3797447" cy="56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  <a:cs typeface="+mn-ea"/>
                  <a:sym typeface="+mn-lt"/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ïśļide"/>
          <p:cNvGrpSpPr/>
          <p:nvPr/>
        </p:nvGrpSpPr>
        <p:grpSpPr>
          <a:xfrm flipH="1">
            <a:off x="6103938" y="4427563"/>
            <a:ext cx="5429250" cy="853269"/>
            <a:chOff x="660400" y="1130300"/>
            <a:chExt cx="5429250" cy="853269"/>
          </a:xfrm>
        </p:grpSpPr>
        <p:sp>
          <p:nvSpPr>
            <p:cNvPr id="80" name="íṧḷîḑé"/>
            <p:cNvSpPr/>
            <p:nvPr/>
          </p:nvSpPr>
          <p:spPr>
            <a:xfrm rot="10800000" flipH="1" flipV="1">
              <a:off x="4856434" y="1355279"/>
              <a:ext cx="1233216" cy="6282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81" name="iṡḻîďê"/>
            <p:cNvSpPr/>
            <p:nvPr/>
          </p:nvSpPr>
          <p:spPr>
            <a:xfrm rot="10800000" flipV="1">
              <a:off x="660400" y="1130300"/>
              <a:ext cx="4496514" cy="642382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82" name="íSḻîḋé"/>
            <p:cNvSpPr/>
            <p:nvPr/>
          </p:nvSpPr>
          <p:spPr>
            <a:xfrm rot="10800000" flipH="1">
              <a:off x="4856434" y="1772682"/>
              <a:ext cx="300480" cy="210887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  <p:sp>
          <p:nvSpPr>
            <p:cNvPr id="83" name="iṧḷiďé"/>
            <p:cNvSpPr/>
            <p:nvPr/>
          </p:nvSpPr>
          <p:spPr>
            <a:xfrm>
              <a:off x="5310571" y="1461133"/>
              <a:ext cx="324942" cy="41658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74137" h="607851">
                  <a:moveTo>
                    <a:pt x="163807" y="518759"/>
                  </a:moveTo>
                  <a:cubicBezTo>
                    <a:pt x="154632" y="518759"/>
                    <a:pt x="147172" y="526208"/>
                    <a:pt x="147172" y="535445"/>
                  </a:cubicBezTo>
                  <a:cubicBezTo>
                    <a:pt x="147172" y="544608"/>
                    <a:pt x="154632" y="552057"/>
                    <a:pt x="163807" y="552057"/>
                  </a:cubicBezTo>
                  <a:lnTo>
                    <a:pt x="200730" y="552057"/>
                  </a:lnTo>
                  <a:cubicBezTo>
                    <a:pt x="209905" y="552057"/>
                    <a:pt x="217364" y="544608"/>
                    <a:pt x="217364" y="535445"/>
                  </a:cubicBezTo>
                  <a:cubicBezTo>
                    <a:pt x="217364" y="526208"/>
                    <a:pt x="209905" y="518759"/>
                    <a:pt x="200730" y="518759"/>
                  </a:cubicBezTo>
                  <a:close/>
                  <a:moveTo>
                    <a:pt x="273180" y="282798"/>
                  </a:moveTo>
                  <a:cubicBezTo>
                    <a:pt x="268368" y="282798"/>
                    <a:pt x="263556" y="284624"/>
                    <a:pt x="259863" y="288274"/>
                  </a:cubicBezTo>
                  <a:cubicBezTo>
                    <a:pt x="252552" y="295649"/>
                    <a:pt x="252552" y="307569"/>
                    <a:pt x="259863" y="314869"/>
                  </a:cubicBezTo>
                  <a:cubicBezTo>
                    <a:pt x="267249" y="322245"/>
                    <a:pt x="279185" y="322245"/>
                    <a:pt x="286496" y="314869"/>
                  </a:cubicBezTo>
                  <a:cubicBezTo>
                    <a:pt x="293882" y="307569"/>
                    <a:pt x="293882" y="295649"/>
                    <a:pt x="286496" y="288274"/>
                  </a:cubicBezTo>
                  <a:cubicBezTo>
                    <a:pt x="282803" y="284624"/>
                    <a:pt x="277992" y="282798"/>
                    <a:pt x="273180" y="282798"/>
                  </a:cubicBezTo>
                  <a:close/>
                  <a:moveTo>
                    <a:pt x="391835" y="100987"/>
                  </a:moveTo>
                  <a:cubicBezTo>
                    <a:pt x="394222" y="100838"/>
                    <a:pt x="396535" y="101657"/>
                    <a:pt x="398250" y="103371"/>
                  </a:cubicBezTo>
                  <a:lnTo>
                    <a:pt x="471734" y="176751"/>
                  </a:lnTo>
                  <a:cubicBezTo>
                    <a:pt x="473375" y="178390"/>
                    <a:pt x="474270" y="180699"/>
                    <a:pt x="474121" y="183083"/>
                  </a:cubicBezTo>
                  <a:cubicBezTo>
                    <a:pt x="473972" y="185467"/>
                    <a:pt x="472778" y="187628"/>
                    <a:pt x="470913" y="189043"/>
                  </a:cubicBezTo>
                  <a:lnTo>
                    <a:pt x="400190" y="243128"/>
                  </a:lnTo>
                  <a:cubicBezTo>
                    <a:pt x="398101" y="244767"/>
                    <a:pt x="395341" y="245363"/>
                    <a:pt x="392581" y="244395"/>
                  </a:cubicBezTo>
                  <a:lnTo>
                    <a:pt x="368484" y="236349"/>
                  </a:lnTo>
                  <a:lnTo>
                    <a:pt x="381017" y="258475"/>
                  </a:lnTo>
                  <a:cubicBezTo>
                    <a:pt x="382584" y="261231"/>
                    <a:pt x="382360" y="264733"/>
                    <a:pt x="380495" y="267340"/>
                  </a:cubicBezTo>
                  <a:lnTo>
                    <a:pt x="297015" y="383780"/>
                  </a:lnTo>
                  <a:cubicBezTo>
                    <a:pt x="295672" y="385568"/>
                    <a:pt x="293583" y="386834"/>
                    <a:pt x="291345" y="387132"/>
                  </a:cubicBezTo>
                  <a:lnTo>
                    <a:pt x="182575" y="401287"/>
                  </a:lnTo>
                  <a:cubicBezTo>
                    <a:pt x="180113" y="401659"/>
                    <a:pt x="177428" y="400765"/>
                    <a:pt x="175637" y="398977"/>
                  </a:cubicBezTo>
                  <a:cubicBezTo>
                    <a:pt x="173847" y="397189"/>
                    <a:pt x="173026" y="394582"/>
                    <a:pt x="173325" y="392123"/>
                  </a:cubicBezTo>
                  <a:lnTo>
                    <a:pt x="187574" y="283431"/>
                  </a:lnTo>
                  <a:cubicBezTo>
                    <a:pt x="187872" y="281197"/>
                    <a:pt x="189066" y="279185"/>
                    <a:pt x="190931" y="277844"/>
                  </a:cubicBezTo>
                  <a:lnTo>
                    <a:pt x="307534" y="194407"/>
                  </a:lnTo>
                  <a:cubicBezTo>
                    <a:pt x="308951" y="193438"/>
                    <a:pt x="310593" y="192917"/>
                    <a:pt x="312309" y="192917"/>
                  </a:cubicBezTo>
                  <a:cubicBezTo>
                    <a:pt x="313726" y="192917"/>
                    <a:pt x="315143" y="193289"/>
                    <a:pt x="316337" y="193960"/>
                  </a:cubicBezTo>
                  <a:lnTo>
                    <a:pt x="338494" y="206475"/>
                  </a:lnTo>
                  <a:lnTo>
                    <a:pt x="330437" y="182413"/>
                  </a:lnTo>
                  <a:cubicBezTo>
                    <a:pt x="329542" y="179805"/>
                    <a:pt x="330064" y="176900"/>
                    <a:pt x="331705" y="174740"/>
                  </a:cubicBezTo>
                  <a:lnTo>
                    <a:pt x="385866" y="104190"/>
                  </a:lnTo>
                  <a:cubicBezTo>
                    <a:pt x="387284" y="102328"/>
                    <a:pt x="389522" y="101136"/>
                    <a:pt x="391835" y="100987"/>
                  </a:cubicBezTo>
                  <a:close/>
                  <a:moveTo>
                    <a:pt x="27003" y="0"/>
                  </a:moveTo>
                  <a:lnTo>
                    <a:pt x="337608" y="0"/>
                  </a:lnTo>
                  <a:cubicBezTo>
                    <a:pt x="352452" y="0"/>
                    <a:pt x="364611" y="12068"/>
                    <a:pt x="364611" y="26966"/>
                  </a:cubicBezTo>
                  <a:lnTo>
                    <a:pt x="364611" y="86485"/>
                  </a:lnTo>
                  <a:cubicBezTo>
                    <a:pt x="364313" y="86783"/>
                    <a:pt x="364089" y="87006"/>
                    <a:pt x="363865" y="87304"/>
                  </a:cubicBezTo>
                  <a:lnTo>
                    <a:pt x="310531" y="156730"/>
                  </a:lnTo>
                  <a:lnTo>
                    <a:pt x="310531" y="53932"/>
                  </a:lnTo>
                  <a:lnTo>
                    <a:pt x="54006" y="53932"/>
                  </a:lnTo>
                  <a:lnTo>
                    <a:pt x="54006" y="476969"/>
                  </a:lnTo>
                  <a:lnTo>
                    <a:pt x="310531" y="476969"/>
                  </a:lnTo>
                  <a:lnTo>
                    <a:pt x="310531" y="408586"/>
                  </a:lnTo>
                  <a:cubicBezTo>
                    <a:pt x="314037" y="406277"/>
                    <a:pt x="317095" y="403372"/>
                    <a:pt x="319557" y="399871"/>
                  </a:cubicBezTo>
                  <a:lnTo>
                    <a:pt x="364611" y="337149"/>
                  </a:lnTo>
                  <a:lnTo>
                    <a:pt x="364611" y="580885"/>
                  </a:lnTo>
                  <a:cubicBezTo>
                    <a:pt x="364611" y="595783"/>
                    <a:pt x="352452" y="607851"/>
                    <a:pt x="337534" y="607851"/>
                  </a:cubicBezTo>
                  <a:lnTo>
                    <a:pt x="27003" y="607851"/>
                  </a:lnTo>
                  <a:cubicBezTo>
                    <a:pt x="12084" y="607851"/>
                    <a:pt x="0" y="595783"/>
                    <a:pt x="0" y="580885"/>
                  </a:cubicBezTo>
                  <a:lnTo>
                    <a:pt x="0" y="26966"/>
                  </a:lnTo>
                  <a:cubicBezTo>
                    <a:pt x="0" y="12068"/>
                    <a:pt x="12084" y="0"/>
                    <a:pt x="27003" y="0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84" name="îŝlíḑê"/>
            <p:cNvSpPr/>
            <p:nvPr/>
          </p:nvSpPr>
          <p:spPr bwMode="auto">
            <a:xfrm>
              <a:off x="1009934" y="1169603"/>
              <a:ext cx="3797447" cy="563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  <a:cs typeface="+mn-ea"/>
                  <a:sym typeface="+mn-lt"/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对责任的理解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sp>
        <p:nvSpPr>
          <p:cNvPr id="9" name="ïşḷïḓê"/>
          <p:cNvSpPr/>
          <p:nvPr/>
        </p:nvSpPr>
        <p:spPr>
          <a:xfrm>
            <a:off x="3538310" y="1368073"/>
            <a:ext cx="5113896" cy="5113892"/>
          </a:xfrm>
          <a:prstGeom prst="diamond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sp>
        <p:nvSpPr>
          <p:cNvPr id="10" name="î$ḻiḓe"/>
          <p:cNvSpPr/>
          <p:nvPr/>
        </p:nvSpPr>
        <p:spPr>
          <a:xfrm>
            <a:off x="4230857" y="2049732"/>
            <a:ext cx="1868648" cy="1868648"/>
          </a:xfrm>
          <a:prstGeom prst="rect">
            <a:avLst/>
          </a:prstGeom>
          <a:solidFill>
            <a:srgbClr val="EDE9E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sp>
        <p:nvSpPr>
          <p:cNvPr id="11" name="îşḻiḋè"/>
          <p:cNvSpPr/>
          <p:nvPr/>
        </p:nvSpPr>
        <p:spPr>
          <a:xfrm>
            <a:off x="6099505" y="2049732"/>
            <a:ext cx="1868648" cy="1868648"/>
          </a:xfrm>
          <a:prstGeom prst="rect">
            <a:avLst/>
          </a:prstGeom>
          <a:solidFill>
            <a:srgbClr val="EDE9E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5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sp>
        <p:nvSpPr>
          <p:cNvPr id="12" name="işľiďê"/>
          <p:cNvSpPr/>
          <p:nvPr/>
        </p:nvSpPr>
        <p:spPr>
          <a:xfrm>
            <a:off x="4230858" y="3918380"/>
            <a:ext cx="1868648" cy="1868648"/>
          </a:xfrm>
          <a:prstGeom prst="rect">
            <a:avLst/>
          </a:prstGeom>
          <a:solidFill>
            <a:srgbClr val="EDE9E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sp>
        <p:nvSpPr>
          <p:cNvPr id="13" name="iṡľîḋe"/>
          <p:cNvSpPr/>
          <p:nvPr/>
        </p:nvSpPr>
        <p:spPr>
          <a:xfrm>
            <a:off x="6099505" y="3918380"/>
            <a:ext cx="1868648" cy="1868648"/>
          </a:xfrm>
          <a:prstGeom prst="rect">
            <a:avLst/>
          </a:prstGeom>
          <a:solidFill>
            <a:srgbClr val="EDE9E2"/>
          </a:solidFill>
          <a:ln w="19050" cap="flat" cmpd="sng" algn="ctr">
            <a:solidFill>
              <a:srgbClr val="FFFFFF"/>
            </a:solidFill>
            <a:prstDash val="solid"/>
            <a:miter lim="800000"/>
          </a:ln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8209984" y="2984056"/>
            <a:ext cx="648178" cy="0"/>
          </a:xfrm>
          <a:prstGeom prst="straightConnector1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  <a:tailEnd type="oval"/>
          </a:ln>
          <a:effectLst/>
        </p:spPr>
      </p:cxnSp>
      <p:cxnSp>
        <p:nvCxnSpPr>
          <p:cNvPr id="15" name="直接箭头连接符 14"/>
          <p:cNvCxnSpPr/>
          <p:nvPr/>
        </p:nvCxnSpPr>
        <p:spPr>
          <a:xfrm>
            <a:off x="8209984" y="4852704"/>
            <a:ext cx="648178" cy="0"/>
          </a:xfrm>
          <a:prstGeom prst="straightConnector1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  <a:tailEnd type="oval"/>
          </a:ln>
          <a:effectLst/>
        </p:spPr>
      </p:cxnSp>
      <p:cxnSp>
        <p:nvCxnSpPr>
          <p:cNvPr id="16" name="直接箭头连接符 15"/>
          <p:cNvCxnSpPr/>
          <p:nvPr/>
        </p:nvCxnSpPr>
        <p:spPr>
          <a:xfrm flipH="1">
            <a:off x="3323481" y="2984056"/>
            <a:ext cx="607579" cy="0"/>
          </a:xfrm>
          <a:prstGeom prst="straightConnector1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  <a:tailEnd type="oval"/>
          </a:ln>
          <a:effectLst/>
        </p:spPr>
      </p:cxnSp>
      <p:cxnSp>
        <p:nvCxnSpPr>
          <p:cNvPr id="17" name="直接箭头连接符 16"/>
          <p:cNvCxnSpPr/>
          <p:nvPr/>
        </p:nvCxnSpPr>
        <p:spPr>
          <a:xfrm flipH="1">
            <a:off x="3323481" y="4852704"/>
            <a:ext cx="607579" cy="0"/>
          </a:xfrm>
          <a:prstGeom prst="straightConnector1">
            <a:avLst/>
          </a:prstGeom>
          <a:noFill/>
          <a:ln w="6350" cap="flat" cmpd="sng" algn="ctr">
            <a:solidFill>
              <a:srgbClr val="000000">
                <a:lumMod val="50000"/>
                <a:lumOff val="50000"/>
              </a:srgbClr>
            </a:solidFill>
            <a:prstDash val="solid"/>
            <a:round/>
            <a:tailEnd type="oval"/>
          </a:ln>
          <a:effectLst/>
        </p:spPr>
      </p:cxnSp>
      <p:grpSp>
        <p:nvGrpSpPr>
          <p:cNvPr id="18" name="ï$ḻïḓè"/>
          <p:cNvGrpSpPr/>
          <p:nvPr/>
        </p:nvGrpSpPr>
        <p:grpSpPr>
          <a:xfrm>
            <a:off x="4230857" y="2578000"/>
            <a:ext cx="1868648" cy="812112"/>
            <a:chOff x="4223376" y="2582448"/>
            <a:chExt cx="1868648" cy="812112"/>
          </a:xfrm>
        </p:grpSpPr>
        <p:sp>
          <p:nvSpPr>
            <p:cNvPr id="40" name="îşļíďê"/>
            <p:cNvSpPr/>
            <p:nvPr/>
          </p:nvSpPr>
          <p:spPr bwMode="auto">
            <a:xfrm>
              <a:off x="4976204" y="2582448"/>
              <a:ext cx="370942" cy="335055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4 w 609050"/>
                <a:gd name="connsiteY1" fmla="*/ 426310 h 550128"/>
                <a:gd name="connsiteX2" fmla="*/ 202990 w 609050"/>
                <a:gd name="connsiteY2" fmla="*/ 463368 h 550128"/>
                <a:gd name="connsiteX3" fmla="*/ 219809 w 609050"/>
                <a:gd name="connsiteY3" fmla="*/ 462933 h 550128"/>
                <a:gd name="connsiteX4" fmla="*/ 251707 w 609050"/>
                <a:gd name="connsiteY4" fmla="*/ 518375 h 550128"/>
                <a:gd name="connsiteX5" fmla="*/ 202990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1 w 609050"/>
                <a:gd name="connsiteY9" fmla="*/ 347531 h 550128"/>
                <a:gd name="connsiteX10" fmla="*/ 204781 w 609050"/>
                <a:gd name="connsiteY10" fmla="*/ 347531 h 550128"/>
                <a:gd name="connsiteX11" fmla="*/ 203041 w 609050"/>
                <a:gd name="connsiteY11" fmla="*/ 376355 h 550128"/>
                <a:gd name="connsiteX12" fmla="*/ 204781 w 609050"/>
                <a:gd name="connsiteY12" fmla="*/ 405469 h 550128"/>
                <a:gd name="connsiteX13" fmla="*/ 203041 w 609050"/>
                <a:gd name="connsiteY13" fmla="*/ 405469 h 550128"/>
                <a:gd name="connsiteX14" fmla="*/ 0 w 609050"/>
                <a:gd name="connsiteY14" fmla="*/ 318562 h 550128"/>
                <a:gd name="connsiteX15" fmla="*/ 469983 w 609050"/>
                <a:gd name="connsiteY15" fmla="*/ 287305 h 550128"/>
                <a:gd name="connsiteX16" fmla="*/ 415604 w 609050"/>
                <a:gd name="connsiteY16" fmla="*/ 333933 h 550128"/>
                <a:gd name="connsiteX17" fmla="*/ 411834 w 609050"/>
                <a:gd name="connsiteY17" fmla="*/ 360866 h 550128"/>
                <a:gd name="connsiteX18" fmla="*/ 400813 w 609050"/>
                <a:gd name="connsiteY18" fmla="*/ 360866 h 550128"/>
                <a:gd name="connsiteX19" fmla="*/ 388197 w 609050"/>
                <a:gd name="connsiteY19" fmla="*/ 374478 h 550128"/>
                <a:gd name="connsiteX20" fmla="*/ 400813 w 609050"/>
                <a:gd name="connsiteY20" fmla="*/ 387800 h 550128"/>
                <a:gd name="connsiteX21" fmla="*/ 408063 w 609050"/>
                <a:gd name="connsiteY21" fmla="*/ 387800 h 550128"/>
                <a:gd name="connsiteX22" fmla="*/ 404583 w 609050"/>
                <a:gd name="connsiteY22" fmla="*/ 412128 h 550128"/>
                <a:gd name="connsiteX23" fmla="*/ 401103 w 609050"/>
                <a:gd name="connsiteY23" fmla="*/ 437179 h 550128"/>
                <a:gd name="connsiteX24" fmla="*/ 395302 w 609050"/>
                <a:gd name="connsiteY24" fmla="*/ 437179 h 550128"/>
                <a:gd name="connsiteX25" fmla="*/ 382251 w 609050"/>
                <a:gd name="connsiteY25" fmla="*/ 451226 h 550128"/>
                <a:gd name="connsiteX26" fmla="*/ 390952 w 609050"/>
                <a:gd name="connsiteY26" fmla="*/ 464837 h 550128"/>
                <a:gd name="connsiteX27" fmla="*/ 395302 w 609050"/>
                <a:gd name="connsiteY27" fmla="*/ 465561 h 550128"/>
                <a:gd name="connsiteX28" fmla="*/ 475059 w 609050"/>
                <a:gd name="connsiteY28" fmla="*/ 465561 h 550128"/>
                <a:gd name="connsiteX29" fmla="*/ 487675 w 609050"/>
                <a:gd name="connsiteY29" fmla="*/ 451226 h 550128"/>
                <a:gd name="connsiteX30" fmla="*/ 475059 w 609050"/>
                <a:gd name="connsiteY30" fmla="*/ 437179 h 550128"/>
                <a:gd name="connsiteX31" fmla="*/ 430250 w 609050"/>
                <a:gd name="connsiteY31" fmla="*/ 437179 h 550128"/>
                <a:gd name="connsiteX32" fmla="*/ 437356 w 609050"/>
                <a:gd name="connsiteY32" fmla="*/ 387800 h 550128"/>
                <a:gd name="connsiteX33" fmla="*/ 464038 w 609050"/>
                <a:gd name="connsiteY33" fmla="*/ 387800 h 550128"/>
                <a:gd name="connsiteX34" fmla="*/ 476219 w 609050"/>
                <a:gd name="connsiteY34" fmla="*/ 374478 h 550128"/>
                <a:gd name="connsiteX35" fmla="*/ 464038 w 609050"/>
                <a:gd name="connsiteY35" fmla="*/ 360866 h 550128"/>
                <a:gd name="connsiteX36" fmla="*/ 441271 w 609050"/>
                <a:gd name="connsiteY36" fmla="*/ 360866 h 550128"/>
                <a:gd name="connsiteX37" fmla="*/ 444751 w 609050"/>
                <a:gd name="connsiteY37" fmla="*/ 336105 h 550128"/>
                <a:gd name="connsiteX38" fmla="*/ 468968 w 609050"/>
                <a:gd name="connsiteY38" fmla="*/ 315397 h 550128"/>
                <a:gd name="connsiteX39" fmla="*/ 474044 w 609050"/>
                <a:gd name="connsiteY39" fmla="*/ 315397 h 550128"/>
                <a:gd name="connsiteX40" fmla="*/ 487675 w 609050"/>
                <a:gd name="connsiteY40" fmla="*/ 301351 h 550128"/>
                <a:gd name="connsiteX41" fmla="*/ 474044 w 609050"/>
                <a:gd name="connsiteY41" fmla="*/ 287305 h 550128"/>
                <a:gd name="connsiteX42" fmla="*/ 435036 w 609050"/>
                <a:gd name="connsiteY42" fmla="*/ 202593 h 550128"/>
                <a:gd name="connsiteX43" fmla="*/ 609050 w 609050"/>
                <a:gd name="connsiteY43" fmla="*/ 376361 h 550128"/>
                <a:gd name="connsiteX44" fmla="*/ 435036 w 609050"/>
                <a:gd name="connsiteY44" fmla="*/ 550128 h 550128"/>
                <a:gd name="connsiteX45" fmla="*/ 317721 w 609050"/>
                <a:gd name="connsiteY45" fmla="*/ 504659 h 550128"/>
                <a:gd name="connsiteX46" fmla="*/ 280888 w 609050"/>
                <a:gd name="connsiteY46" fmla="*/ 457018 h 550128"/>
                <a:gd name="connsiteX47" fmla="*/ 262761 w 609050"/>
                <a:gd name="connsiteY47" fmla="*/ 401267 h 550128"/>
                <a:gd name="connsiteX48" fmla="*/ 261021 w 609050"/>
                <a:gd name="connsiteY48" fmla="*/ 376361 h 550128"/>
                <a:gd name="connsiteX49" fmla="*/ 264066 w 609050"/>
                <a:gd name="connsiteY49" fmla="*/ 343635 h 550128"/>
                <a:gd name="connsiteX50" fmla="*/ 290023 w 609050"/>
                <a:gd name="connsiteY50" fmla="*/ 280499 h 550128"/>
                <a:gd name="connsiteX51" fmla="*/ 405888 w 609050"/>
                <a:gd name="connsiteY51" fmla="*/ 205055 h 550128"/>
                <a:gd name="connsiteX52" fmla="*/ 435036 w 609050"/>
                <a:gd name="connsiteY52" fmla="*/ 202593 h 550128"/>
                <a:gd name="connsiteX53" fmla="*/ 0 w 609050"/>
                <a:gd name="connsiteY53" fmla="*/ 179589 h 550128"/>
                <a:gd name="connsiteX54" fmla="*/ 25955 w 609050"/>
                <a:gd name="connsiteY54" fmla="*/ 194643 h 550128"/>
                <a:gd name="connsiteX55" fmla="*/ 203003 w 609050"/>
                <a:gd name="connsiteY55" fmla="*/ 231700 h 550128"/>
                <a:gd name="connsiteX56" fmla="*/ 256364 w 609050"/>
                <a:gd name="connsiteY56" fmla="*/ 228805 h 550128"/>
                <a:gd name="connsiteX57" fmla="*/ 219968 w 609050"/>
                <a:gd name="connsiteY57" fmla="*/ 289166 h 550128"/>
                <a:gd name="connsiteX58" fmla="*/ 203003 w 609050"/>
                <a:gd name="connsiteY58" fmla="*/ 289600 h 550128"/>
                <a:gd name="connsiteX59" fmla="*/ 0 w 609050"/>
                <a:gd name="connsiteY59" fmla="*/ 202749 h 550128"/>
                <a:gd name="connsiteX60" fmla="*/ 203017 w 609050"/>
                <a:gd name="connsiteY60" fmla="*/ 0 h 550128"/>
                <a:gd name="connsiteX61" fmla="*/ 406034 w 609050"/>
                <a:gd name="connsiteY61" fmla="*/ 86902 h 550128"/>
                <a:gd name="connsiteX62" fmla="*/ 203017 w 609050"/>
                <a:gd name="connsiteY62" fmla="*/ 173804 h 550128"/>
                <a:gd name="connsiteX63" fmla="*/ 0 w 609050"/>
                <a:gd name="connsiteY63" fmla="*/ 86902 h 550128"/>
                <a:gd name="connsiteX64" fmla="*/ 203017 w 609050"/>
                <a:gd name="connsiteY64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5" y="416611"/>
                    <a:pt x="16529" y="421678"/>
                    <a:pt x="25954" y="426310"/>
                  </a:cubicBezTo>
                  <a:cubicBezTo>
                    <a:pt x="73656" y="450195"/>
                    <a:pt x="136583" y="463368"/>
                    <a:pt x="202990" y="463368"/>
                  </a:cubicBezTo>
                  <a:cubicBezTo>
                    <a:pt x="208644" y="463368"/>
                    <a:pt x="214154" y="463223"/>
                    <a:pt x="219809" y="462933"/>
                  </a:cubicBezTo>
                  <a:cubicBezTo>
                    <a:pt x="227783" y="483054"/>
                    <a:pt x="238658" y="501583"/>
                    <a:pt x="251707" y="518375"/>
                  </a:cubicBezTo>
                  <a:cubicBezTo>
                    <a:pt x="236193" y="520257"/>
                    <a:pt x="219954" y="521125"/>
                    <a:pt x="202990" y="521125"/>
                  </a:cubicBezTo>
                  <a:cubicBezTo>
                    <a:pt x="86851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7" y="300747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1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1" y="366651"/>
                    <a:pt x="203041" y="376355"/>
                  </a:cubicBezTo>
                  <a:cubicBezTo>
                    <a:pt x="203041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1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69983" y="287305"/>
                  </a:moveTo>
                  <a:cubicBezTo>
                    <a:pt x="443301" y="287305"/>
                    <a:pt x="419374" y="307723"/>
                    <a:pt x="415604" y="333933"/>
                  </a:cubicBezTo>
                  <a:lnTo>
                    <a:pt x="411834" y="360866"/>
                  </a:lnTo>
                  <a:lnTo>
                    <a:pt x="400813" y="360866"/>
                  </a:lnTo>
                  <a:cubicBezTo>
                    <a:pt x="393707" y="360866"/>
                    <a:pt x="388197" y="366804"/>
                    <a:pt x="388197" y="374478"/>
                  </a:cubicBezTo>
                  <a:cubicBezTo>
                    <a:pt x="388197" y="382008"/>
                    <a:pt x="393707" y="387800"/>
                    <a:pt x="400813" y="387800"/>
                  </a:cubicBezTo>
                  <a:lnTo>
                    <a:pt x="408063" y="387800"/>
                  </a:lnTo>
                  <a:lnTo>
                    <a:pt x="404583" y="412128"/>
                  </a:lnTo>
                  <a:lnTo>
                    <a:pt x="401103" y="437179"/>
                  </a:lnTo>
                  <a:lnTo>
                    <a:pt x="395302" y="437179"/>
                  </a:lnTo>
                  <a:cubicBezTo>
                    <a:pt x="387762" y="437179"/>
                    <a:pt x="382251" y="443261"/>
                    <a:pt x="382251" y="451226"/>
                  </a:cubicBezTo>
                  <a:cubicBezTo>
                    <a:pt x="382251" y="457887"/>
                    <a:pt x="385731" y="463100"/>
                    <a:pt x="390952" y="464837"/>
                  </a:cubicBezTo>
                  <a:cubicBezTo>
                    <a:pt x="392257" y="465272"/>
                    <a:pt x="393707" y="465561"/>
                    <a:pt x="395302" y="465561"/>
                  </a:cubicBezTo>
                  <a:lnTo>
                    <a:pt x="475059" y="465561"/>
                  </a:lnTo>
                  <a:cubicBezTo>
                    <a:pt x="482309" y="465561"/>
                    <a:pt x="487675" y="459480"/>
                    <a:pt x="487675" y="451226"/>
                  </a:cubicBezTo>
                  <a:cubicBezTo>
                    <a:pt x="487675" y="443261"/>
                    <a:pt x="482309" y="437179"/>
                    <a:pt x="475059" y="437179"/>
                  </a:cubicBezTo>
                  <a:lnTo>
                    <a:pt x="430250" y="437179"/>
                  </a:lnTo>
                  <a:lnTo>
                    <a:pt x="437356" y="387800"/>
                  </a:lnTo>
                  <a:lnTo>
                    <a:pt x="464038" y="387800"/>
                  </a:lnTo>
                  <a:cubicBezTo>
                    <a:pt x="470999" y="387800"/>
                    <a:pt x="476219" y="382008"/>
                    <a:pt x="476219" y="374478"/>
                  </a:cubicBezTo>
                  <a:cubicBezTo>
                    <a:pt x="476219" y="366804"/>
                    <a:pt x="470999" y="360866"/>
                    <a:pt x="464038" y="360866"/>
                  </a:cubicBezTo>
                  <a:lnTo>
                    <a:pt x="441271" y="360866"/>
                  </a:lnTo>
                  <a:lnTo>
                    <a:pt x="444751" y="336105"/>
                  </a:lnTo>
                  <a:cubicBezTo>
                    <a:pt x="446056" y="325968"/>
                    <a:pt x="455482" y="315397"/>
                    <a:pt x="468968" y="315397"/>
                  </a:cubicBezTo>
                  <a:lnTo>
                    <a:pt x="474044" y="315397"/>
                  </a:lnTo>
                  <a:cubicBezTo>
                    <a:pt x="482454" y="315397"/>
                    <a:pt x="487675" y="308157"/>
                    <a:pt x="487675" y="301351"/>
                  </a:cubicBezTo>
                  <a:cubicBezTo>
                    <a:pt x="487675" y="293387"/>
                    <a:pt x="481729" y="287305"/>
                    <a:pt x="474044" y="287305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3" y="532896"/>
                    <a:pt x="317721" y="504659"/>
                  </a:cubicBezTo>
                  <a:cubicBezTo>
                    <a:pt x="302784" y="491192"/>
                    <a:pt x="290313" y="474974"/>
                    <a:pt x="280888" y="457018"/>
                  </a:cubicBezTo>
                  <a:cubicBezTo>
                    <a:pt x="271897" y="439931"/>
                    <a:pt x="265516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1"/>
                    <a:pt x="262036" y="354350"/>
                    <a:pt x="264066" y="343635"/>
                  </a:cubicBezTo>
                  <a:cubicBezTo>
                    <a:pt x="268417" y="320755"/>
                    <a:pt x="277407" y="299324"/>
                    <a:pt x="290023" y="280499"/>
                  </a:cubicBezTo>
                  <a:cubicBezTo>
                    <a:pt x="316126" y="241257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700"/>
                    <a:pt x="203003" y="231700"/>
                  </a:cubicBezTo>
                  <a:cubicBezTo>
                    <a:pt x="221128" y="231700"/>
                    <a:pt x="238964" y="230686"/>
                    <a:pt x="256364" y="228805"/>
                  </a:cubicBezTo>
                  <a:cubicBezTo>
                    <a:pt x="241284" y="246754"/>
                    <a:pt x="228959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ïṣḷídê"/>
            <p:cNvSpPr/>
            <p:nvPr/>
          </p:nvSpPr>
          <p:spPr>
            <a:xfrm>
              <a:off x="4223376" y="2948488"/>
              <a:ext cx="1868648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7965" algn="l"/>
                </a:tabLst>
                <a:defRPr/>
              </a:pP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KEY WORD</a:t>
              </a:r>
              <a:endParaRPr kumimoji="0" lang="en-US" altLang="zh-CN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grpSp>
        <p:nvGrpSpPr>
          <p:cNvPr id="19" name="işlîḑe"/>
          <p:cNvGrpSpPr/>
          <p:nvPr/>
        </p:nvGrpSpPr>
        <p:grpSpPr>
          <a:xfrm>
            <a:off x="6099505" y="2578000"/>
            <a:ext cx="1868648" cy="812112"/>
            <a:chOff x="4223376" y="2582448"/>
            <a:chExt cx="1868648" cy="812112"/>
          </a:xfrm>
        </p:grpSpPr>
        <p:sp>
          <p:nvSpPr>
            <p:cNvPr id="38" name="ïslídê"/>
            <p:cNvSpPr/>
            <p:nvPr/>
          </p:nvSpPr>
          <p:spPr bwMode="auto">
            <a:xfrm>
              <a:off x="4976204" y="2582448"/>
              <a:ext cx="370942" cy="335055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4 w 609050"/>
                <a:gd name="connsiteY1" fmla="*/ 426310 h 550128"/>
                <a:gd name="connsiteX2" fmla="*/ 202990 w 609050"/>
                <a:gd name="connsiteY2" fmla="*/ 463368 h 550128"/>
                <a:gd name="connsiteX3" fmla="*/ 219809 w 609050"/>
                <a:gd name="connsiteY3" fmla="*/ 462933 h 550128"/>
                <a:gd name="connsiteX4" fmla="*/ 251707 w 609050"/>
                <a:gd name="connsiteY4" fmla="*/ 518375 h 550128"/>
                <a:gd name="connsiteX5" fmla="*/ 202990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1 w 609050"/>
                <a:gd name="connsiteY9" fmla="*/ 347531 h 550128"/>
                <a:gd name="connsiteX10" fmla="*/ 204781 w 609050"/>
                <a:gd name="connsiteY10" fmla="*/ 347531 h 550128"/>
                <a:gd name="connsiteX11" fmla="*/ 203041 w 609050"/>
                <a:gd name="connsiteY11" fmla="*/ 376355 h 550128"/>
                <a:gd name="connsiteX12" fmla="*/ 204781 w 609050"/>
                <a:gd name="connsiteY12" fmla="*/ 405469 h 550128"/>
                <a:gd name="connsiteX13" fmla="*/ 203041 w 609050"/>
                <a:gd name="connsiteY13" fmla="*/ 405469 h 550128"/>
                <a:gd name="connsiteX14" fmla="*/ 0 w 609050"/>
                <a:gd name="connsiteY14" fmla="*/ 318562 h 550128"/>
                <a:gd name="connsiteX15" fmla="*/ 469983 w 609050"/>
                <a:gd name="connsiteY15" fmla="*/ 287305 h 550128"/>
                <a:gd name="connsiteX16" fmla="*/ 415604 w 609050"/>
                <a:gd name="connsiteY16" fmla="*/ 333933 h 550128"/>
                <a:gd name="connsiteX17" fmla="*/ 411834 w 609050"/>
                <a:gd name="connsiteY17" fmla="*/ 360866 h 550128"/>
                <a:gd name="connsiteX18" fmla="*/ 400813 w 609050"/>
                <a:gd name="connsiteY18" fmla="*/ 360866 h 550128"/>
                <a:gd name="connsiteX19" fmla="*/ 388197 w 609050"/>
                <a:gd name="connsiteY19" fmla="*/ 374478 h 550128"/>
                <a:gd name="connsiteX20" fmla="*/ 400813 w 609050"/>
                <a:gd name="connsiteY20" fmla="*/ 387800 h 550128"/>
                <a:gd name="connsiteX21" fmla="*/ 408063 w 609050"/>
                <a:gd name="connsiteY21" fmla="*/ 387800 h 550128"/>
                <a:gd name="connsiteX22" fmla="*/ 404583 w 609050"/>
                <a:gd name="connsiteY22" fmla="*/ 412128 h 550128"/>
                <a:gd name="connsiteX23" fmla="*/ 401103 w 609050"/>
                <a:gd name="connsiteY23" fmla="*/ 437179 h 550128"/>
                <a:gd name="connsiteX24" fmla="*/ 395302 w 609050"/>
                <a:gd name="connsiteY24" fmla="*/ 437179 h 550128"/>
                <a:gd name="connsiteX25" fmla="*/ 382251 w 609050"/>
                <a:gd name="connsiteY25" fmla="*/ 451226 h 550128"/>
                <a:gd name="connsiteX26" fmla="*/ 390952 w 609050"/>
                <a:gd name="connsiteY26" fmla="*/ 464837 h 550128"/>
                <a:gd name="connsiteX27" fmla="*/ 395302 w 609050"/>
                <a:gd name="connsiteY27" fmla="*/ 465561 h 550128"/>
                <a:gd name="connsiteX28" fmla="*/ 475059 w 609050"/>
                <a:gd name="connsiteY28" fmla="*/ 465561 h 550128"/>
                <a:gd name="connsiteX29" fmla="*/ 487675 w 609050"/>
                <a:gd name="connsiteY29" fmla="*/ 451226 h 550128"/>
                <a:gd name="connsiteX30" fmla="*/ 475059 w 609050"/>
                <a:gd name="connsiteY30" fmla="*/ 437179 h 550128"/>
                <a:gd name="connsiteX31" fmla="*/ 430250 w 609050"/>
                <a:gd name="connsiteY31" fmla="*/ 437179 h 550128"/>
                <a:gd name="connsiteX32" fmla="*/ 437356 w 609050"/>
                <a:gd name="connsiteY32" fmla="*/ 387800 h 550128"/>
                <a:gd name="connsiteX33" fmla="*/ 464038 w 609050"/>
                <a:gd name="connsiteY33" fmla="*/ 387800 h 550128"/>
                <a:gd name="connsiteX34" fmla="*/ 476219 w 609050"/>
                <a:gd name="connsiteY34" fmla="*/ 374478 h 550128"/>
                <a:gd name="connsiteX35" fmla="*/ 464038 w 609050"/>
                <a:gd name="connsiteY35" fmla="*/ 360866 h 550128"/>
                <a:gd name="connsiteX36" fmla="*/ 441271 w 609050"/>
                <a:gd name="connsiteY36" fmla="*/ 360866 h 550128"/>
                <a:gd name="connsiteX37" fmla="*/ 444751 w 609050"/>
                <a:gd name="connsiteY37" fmla="*/ 336105 h 550128"/>
                <a:gd name="connsiteX38" fmla="*/ 468968 w 609050"/>
                <a:gd name="connsiteY38" fmla="*/ 315397 h 550128"/>
                <a:gd name="connsiteX39" fmla="*/ 474044 w 609050"/>
                <a:gd name="connsiteY39" fmla="*/ 315397 h 550128"/>
                <a:gd name="connsiteX40" fmla="*/ 487675 w 609050"/>
                <a:gd name="connsiteY40" fmla="*/ 301351 h 550128"/>
                <a:gd name="connsiteX41" fmla="*/ 474044 w 609050"/>
                <a:gd name="connsiteY41" fmla="*/ 287305 h 550128"/>
                <a:gd name="connsiteX42" fmla="*/ 435036 w 609050"/>
                <a:gd name="connsiteY42" fmla="*/ 202593 h 550128"/>
                <a:gd name="connsiteX43" fmla="*/ 609050 w 609050"/>
                <a:gd name="connsiteY43" fmla="*/ 376361 h 550128"/>
                <a:gd name="connsiteX44" fmla="*/ 435036 w 609050"/>
                <a:gd name="connsiteY44" fmla="*/ 550128 h 550128"/>
                <a:gd name="connsiteX45" fmla="*/ 317721 w 609050"/>
                <a:gd name="connsiteY45" fmla="*/ 504659 h 550128"/>
                <a:gd name="connsiteX46" fmla="*/ 280888 w 609050"/>
                <a:gd name="connsiteY46" fmla="*/ 457018 h 550128"/>
                <a:gd name="connsiteX47" fmla="*/ 262761 w 609050"/>
                <a:gd name="connsiteY47" fmla="*/ 401267 h 550128"/>
                <a:gd name="connsiteX48" fmla="*/ 261021 w 609050"/>
                <a:gd name="connsiteY48" fmla="*/ 376361 h 550128"/>
                <a:gd name="connsiteX49" fmla="*/ 264066 w 609050"/>
                <a:gd name="connsiteY49" fmla="*/ 343635 h 550128"/>
                <a:gd name="connsiteX50" fmla="*/ 290023 w 609050"/>
                <a:gd name="connsiteY50" fmla="*/ 280499 h 550128"/>
                <a:gd name="connsiteX51" fmla="*/ 405888 w 609050"/>
                <a:gd name="connsiteY51" fmla="*/ 205055 h 550128"/>
                <a:gd name="connsiteX52" fmla="*/ 435036 w 609050"/>
                <a:gd name="connsiteY52" fmla="*/ 202593 h 550128"/>
                <a:gd name="connsiteX53" fmla="*/ 0 w 609050"/>
                <a:gd name="connsiteY53" fmla="*/ 179589 h 550128"/>
                <a:gd name="connsiteX54" fmla="*/ 25955 w 609050"/>
                <a:gd name="connsiteY54" fmla="*/ 194643 h 550128"/>
                <a:gd name="connsiteX55" fmla="*/ 203003 w 609050"/>
                <a:gd name="connsiteY55" fmla="*/ 231700 h 550128"/>
                <a:gd name="connsiteX56" fmla="*/ 256364 w 609050"/>
                <a:gd name="connsiteY56" fmla="*/ 228805 h 550128"/>
                <a:gd name="connsiteX57" fmla="*/ 219968 w 609050"/>
                <a:gd name="connsiteY57" fmla="*/ 289166 h 550128"/>
                <a:gd name="connsiteX58" fmla="*/ 203003 w 609050"/>
                <a:gd name="connsiteY58" fmla="*/ 289600 h 550128"/>
                <a:gd name="connsiteX59" fmla="*/ 0 w 609050"/>
                <a:gd name="connsiteY59" fmla="*/ 202749 h 550128"/>
                <a:gd name="connsiteX60" fmla="*/ 203017 w 609050"/>
                <a:gd name="connsiteY60" fmla="*/ 0 h 550128"/>
                <a:gd name="connsiteX61" fmla="*/ 406034 w 609050"/>
                <a:gd name="connsiteY61" fmla="*/ 86902 h 550128"/>
                <a:gd name="connsiteX62" fmla="*/ 203017 w 609050"/>
                <a:gd name="connsiteY62" fmla="*/ 173804 h 550128"/>
                <a:gd name="connsiteX63" fmla="*/ 0 w 609050"/>
                <a:gd name="connsiteY63" fmla="*/ 86902 h 550128"/>
                <a:gd name="connsiteX64" fmla="*/ 203017 w 609050"/>
                <a:gd name="connsiteY64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5" y="416611"/>
                    <a:pt x="16529" y="421678"/>
                    <a:pt x="25954" y="426310"/>
                  </a:cubicBezTo>
                  <a:cubicBezTo>
                    <a:pt x="73656" y="450195"/>
                    <a:pt x="136583" y="463368"/>
                    <a:pt x="202990" y="463368"/>
                  </a:cubicBezTo>
                  <a:cubicBezTo>
                    <a:pt x="208644" y="463368"/>
                    <a:pt x="214154" y="463223"/>
                    <a:pt x="219809" y="462933"/>
                  </a:cubicBezTo>
                  <a:cubicBezTo>
                    <a:pt x="227783" y="483054"/>
                    <a:pt x="238658" y="501583"/>
                    <a:pt x="251707" y="518375"/>
                  </a:cubicBezTo>
                  <a:cubicBezTo>
                    <a:pt x="236193" y="520257"/>
                    <a:pt x="219954" y="521125"/>
                    <a:pt x="202990" y="521125"/>
                  </a:cubicBezTo>
                  <a:cubicBezTo>
                    <a:pt x="86851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7" y="300747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1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1" y="366651"/>
                    <a:pt x="203041" y="376355"/>
                  </a:cubicBezTo>
                  <a:cubicBezTo>
                    <a:pt x="203041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1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69983" y="287305"/>
                  </a:moveTo>
                  <a:cubicBezTo>
                    <a:pt x="443301" y="287305"/>
                    <a:pt x="419374" y="307723"/>
                    <a:pt x="415604" y="333933"/>
                  </a:cubicBezTo>
                  <a:lnTo>
                    <a:pt x="411834" y="360866"/>
                  </a:lnTo>
                  <a:lnTo>
                    <a:pt x="400813" y="360866"/>
                  </a:lnTo>
                  <a:cubicBezTo>
                    <a:pt x="393707" y="360866"/>
                    <a:pt x="388197" y="366804"/>
                    <a:pt x="388197" y="374478"/>
                  </a:cubicBezTo>
                  <a:cubicBezTo>
                    <a:pt x="388197" y="382008"/>
                    <a:pt x="393707" y="387800"/>
                    <a:pt x="400813" y="387800"/>
                  </a:cubicBezTo>
                  <a:lnTo>
                    <a:pt x="408063" y="387800"/>
                  </a:lnTo>
                  <a:lnTo>
                    <a:pt x="404583" y="412128"/>
                  </a:lnTo>
                  <a:lnTo>
                    <a:pt x="401103" y="437179"/>
                  </a:lnTo>
                  <a:lnTo>
                    <a:pt x="395302" y="437179"/>
                  </a:lnTo>
                  <a:cubicBezTo>
                    <a:pt x="387762" y="437179"/>
                    <a:pt x="382251" y="443261"/>
                    <a:pt x="382251" y="451226"/>
                  </a:cubicBezTo>
                  <a:cubicBezTo>
                    <a:pt x="382251" y="457887"/>
                    <a:pt x="385731" y="463100"/>
                    <a:pt x="390952" y="464837"/>
                  </a:cubicBezTo>
                  <a:cubicBezTo>
                    <a:pt x="392257" y="465272"/>
                    <a:pt x="393707" y="465561"/>
                    <a:pt x="395302" y="465561"/>
                  </a:cubicBezTo>
                  <a:lnTo>
                    <a:pt x="475059" y="465561"/>
                  </a:lnTo>
                  <a:cubicBezTo>
                    <a:pt x="482309" y="465561"/>
                    <a:pt x="487675" y="459480"/>
                    <a:pt x="487675" y="451226"/>
                  </a:cubicBezTo>
                  <a:cubicBezTo>
                    <a:pt x="487675" y="443261"/>
                    <a:pt x="482309" y="437179"/>
                    <a:pt x="475059" y="437179"/>
                  </a:cubicBezTo>
                  <a:lnTo>
                    <a:pt x="430250" y="437179"/>
                  </a:lnTo>
                  <a:lnTo>
                    <a:pt x="437356" y="387800"/>
                  </a:lnTo>
                  <a:lnTo>
                    <a:pt x="464038" y="387800"/>
                  </a:lnTo>
                  <a:cubicBezTo>
                    <a:pt x="470999" y="387800"/>
                    <a:pt x="476219" y="382008"/>
                    <a:pt x="476219" y="374478"/>
                  </a:cubicBezTo>
                  <a:cubicBezTo>
                    <a:pt x="476219" y="366804"/>
                    <a:pt x="470999" y="360866"/>
                    <a:pt x="464038" y="360866"/>
                  </a:cubicBezTo>
                  <a:lnTo>
                    <a:pt x="441271" y="360866"/>
                  </a:lnTo>
                  <a:lnTo>
                    <a:pt x="444751" y="336105"/>
                  </a:lnTo>
                  <a:cubicBezTo>
                    <a:pt x="446056" y="325968"/>
                    <a:pt x="455482" y="315397"/>
                    <a:pt x="468968" y="315397"/>
                  </a:cubicBezTo>
                  <a:lnTo>
                    <a:pt x="474044" y="315397"/>
                  </a:lnTo>
                  <a:cubicBezTo>
                    <a:pt x="482454" y="315397"/>
                    <a:pt x="487675" y="308157"/>
                    <a:pt x="487675" y="301351"/>
                  </a:cubicBezTo>
                  <a:cubicBezTo>
                    <a:pt x="487675" y="293387"/>
                    <a:pt x="481729" y="287305"/>
                    <a:pt x="474044" y="287305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3" y="532896"/>
                    <a:pt x="317721" y="504659"/>
                  </a:cubicBezTo>
                  <a:cubicBezTo>
                    <a:pt x="302784" y="491192"/>
                    <a:pt x="290313" y="474974"/>
                    <a:pt x="280888" y="457018"/>
                  </a:cubicBezTo>
                  <a:cubicBezTo>
                    <a:pt x="271897" y="439931"/>
                    <a:pt x="265516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1"/>
                    <a:pt x="262036" y="354350"/>
                    <a:pt x="264066" y="343635"/>
                  </a:cubicBezTo>
                  <a:cubicBezTo>
                    <a:pt x="268417" y="320755"/>
                    <a:pt x="277407" y="299324"/>
                    <a:pt x="290023" y="280499"/>
                  </a:cubicBezTo>
                  <a:cubicBezTo>
                    <a:pt x="316126" y="241257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700"/>
                    <a:pt x="203003" y="231700"/>
                  </a:cubicBezTo>
                  <a:cubicBezTo>
                    <a:pt x="221128" y="231700"/>
                    <a:pt x="238964" y="230686"/>
                    <a:pt x="256364" y="228805"/>
                  </a:cubicBezTo>
                  <a:cubicBezTo>
                    <a:pt x="241284" y="246754"/>
                    <a:pt x="228959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iṩ1ïdê"/>
            <p:cNvSpPr/>
            <p:nvPr/>
          </p:nvSpPr>
          <p:spPr>
            <a:xfrm>
              <a:off x="4223376" y="2948488"/>
              <a:ext cx="1868648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kern="0" dirty="0"/>
                <a:t>KEY WORD</a:t>
              </a:r>
              <a:endParaRPr lang="en-US" altLang="zh-CN" sz="1600" b="1" kern="0" dirty="0"/>
            </a:p>
          </p:txBody>
        </p:sp>
      </p:grpSp>
      <p:grpSp>
        <p:nvGrpSpPr>
          <p:cNvPr id="20" name="îṩlîḍe"/>
          <p:cNvGrpSpPr/>
          <p:nvPr/>
        </p:nvGrpSpPr>
        <p:grpSpPr>
          <a:xfrm>
            <a:off x="4230857" y="4446648"/>
            <a:ext cx="1868648" cy="812112"/>
            <a:chOff x="4223376" y="2582448"/>
            <a:chExt cx="1868648" cy="812112"/>
          </a:xfrm>
        </p:grpSpPr>
        <p:sp>
          <p:nvSpPr>
            <p:cNvPr id="36" name="íṣ1ïďè"/>
            <p:cNvSpPr/>
            <p:nvPr/>
          </p:nvSpPr>
          <p:spPr bwMode="auto">
            <a:xfrm>
              <a:off x="4976204" y="2582448"/>
              <a:ext cx="370942" cy="335055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4 w 609050"/>
                <a:gd name="connsiteY1" fmla="*/ 426310 h 550128"/>
                <a:gd name="connsiteX2" fmla="*/ 202990 w 609050"/>
                <a:gd name="connsiteY2" fmla="*/ 463368 h 550128"/>
                <a:gd name="connsiteX3" fmla="*/ 219809 w 609050"/>
                <a:gd name="connsiteY3" fmla="*/ 462933 h 550128"/>
                <a:gd name="connsiteX4" fmla="*/ 251707 w 609050"/>
                <a:gd name="connsiteY4" fmla="*/ 518375 h 550128"/>
                <a:gd name="connsiteX5" fmla="*/ 202990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1 w 609050"/>
                <a:gd name="connsiteY9" fmla="*/ 347531 h 550128"/>
                <a:gd name="connsiteX10" fmla="*/ 204781 w 609050"/>
                <a:gd name="connsiteY10" fmla="*/ 347531 h 550128"/>
                <a:gd name="connsiteX11" fmla="*/ 203041 w 609050"/>
                <a:gd name="connsiteY11" fmla="*/ 376355 h 550128"/>
                <a:gd name="connsiteX12" fmla="*/ 204781 w 609050"/>
                <a:gd name="connsiteY12" fmla="*/ 405469 h 550128"/>
                <a:gd name="connsiteX13" fmla="*/ 203041 w 609050"/>
                <a:gd name="connsiteY13" fmla="*/ 405469 h 550128"/>
                <a:gd name="connsiteX14" fmla="*/ 0 w 609050"/>
                <a:gd name="connsiteY14" fmla="*/ 318562 h 550128"/>
                <a:gd name="connsiteX15" fmla="*/ 469983 w 609050"/>
                <a:gd name="connsiteY15" fmla="*/ 287305 h 550128"/>
                <a:gd name="connsiteX16" fmla="*/ 415604 w 609050"/>
                <a:gd name="connsiteY16" fmla="*/ 333933 h 550128"/>
                <a:gd name="connsiteX17" fmla="*/ 411834 w 609050"/>
                <a:gd name="connsiteY17" fmla="*/ 360866 h 550128"/>
                <a:gd name="connsiteX18" fmla="*/ 400813 w 609050"/>
                <a:gd name="connsiteY18" fmla="*/ 360866 h 550128"/>
                <a:gd name="connsiteX19" fmla="*/ 388197 w 609050"/>
                <a:gd name="connsiteY19" fmla="*/ 374478 h 550128"/>
                <a:gd name="connsiteX20" fmla="*/ 400813 w 609050"/>
                <a:gd name="connsiteY20" fmla="*/ 387800 h 550128"/>
                <a:gd name="connsiteX21" fmla="*/ 408063 w 609050"/>
                <a:gd name="connsiteY21" fmla="*/ 387800 h 550128"/>
                <a:gd name="connsiteX22" fmla="*/ 404583 w 609050"/>
                <a:gd name="connsiteY22" fmla="*/ 412128 h 550128"/>
                <a:gd name="connsiteX23" fmla="*/ 401103 w 609050"/>
                <a:gd name="connsiteY23" fmla="*/ 437179 h 550128"/>
                <a:gd name="connsiteX24" fmla="*/ 395302 w 609050"/>
                <a:gd name="connsiteY24" fmla="*/ 437179 h 550128"/>
                <a:gd name="connsiteX25" fmla="*/ 382251 w 609050"/>
                <a:gd name="connsiteY25" fmla="*/ 451226 h 550128"/>
                <a:gd name="connsiteX26" fmla="*/ 390952 w 609050"/>
                <a:gd name="connsiteY26" fmla="*/ 464837 h 550128"/>
                <a:gd name="connsiteX27" fmla="*/ 395302 w 609050"/>
                <a:gd name="connsiteY27" fmla="*/ 465561 h 550128"/>
                <a:gd name="connsiteX28" fmla="*/ 475059 w 609050"/>
                <a:gd name="connsiteY28" fmla="*/ 465561 h 550128"/>
                <a:gd name="connsiteX29" fmla="*/ 487675 w 609050"/>
                <a:gd name="connsiteY29" fmla="*/ 451226 h 550128"/>
                <a:gd name="connsiteX30" fmla="*/ 475059 w 609050"/>
                <a:gd name="connsiteY30" fmla="*/ 437179 h 550128"/>
                <a:gd name="connsiteX31" fmla="*/ 430250 w 609050"/>
                <a:gd name="connsiteY31" fmla="*/ 437179 h 550128"/>
                <a:gd name="connsiteX32" fmla="*/ 437356 w 609050"/>
                <a:gd name="connsiteY32" fmla="*/ 387800 h 550128"/>
                <a:gd name="connsiteX33" fmla="*/ 464038 w 609050"/>
                <a:gd name="connsiteY33" fmla="*/ 387800 h 550128"/>
                <a:gd name="connsiteX34" fmla="*/ 476219 w 609050"/>
                <a:gd name="connsiteY34" fmla="*/ 374478 h 550128"/>
                <a:gd name="connsiteX35" fmla="*/ 464038 w 609050"/>
                <a:gd name="connsiteY35" fmla="*/ 360866 h 550128"/>
                <a:gd name="connsiteX36" fmla="*/ 441271 w 609050"/>
                <a:gd name="connsiteY36" fmla="*/ 360866 h 550128"/>
                <a:gd name="connsiteX37" fmla="*/ 444751 w 609050"/>
                <a:gd name="connsiteY37" fmla="*/ 336105 h 550128"/>
                <a:gd name="connsiteX38" fmla="*/ 468968 w 609050"/>
                <a:gd name="connsiteY38" fmla="*/ 315397 h 550128"/>
                <a:gd name="connsiteX39" fmla="*/ 474044 w 609050"/>
                <a:gd name="connsiteY39" fmla="*/ 315397 h 550128"/>
                <a:gd name="connsiteX40" fmla="*/ 487675 w 609050"/>
                <a:gd name="connsiteY40" fmla="*/ 301351 h 550128"/>
                <a:gd name="connsiteX41" fmla="*/ 474044 w 609050"/>
                <a:gd name="connsiteY41" fmla="*/ 287305 h 550128"/>
                <a:gd name="connsiteX42" fmla="*/ 435036 w 609050"/>
                <a:gd name="connsiteY42" fmla="*/ 202593 h 550128"/>
                <a:gd name="connsiteX43" fmla="*/ 609050 w 609050"/>
                <a:gd name="connsiteY43" fmla="*/ 376361 h 550128"/>
                <a:gd name="connsiteX44" fmla="*/ 435036 w 609050"/>
                <a:gd name="connsiteY44" fmla="*/ 550128 h 550128"/>
                <a:gd name="connsiteX45" fmla="*/ 317721 w 609050"/>
                <a:gd name="connsiteY45" fmla="*/ 504659 h 550128"/>
                <a:gd name="connsiteX46" fmla="*/ 280888 w 609050"/>
                <a:gd name="connsiteY46" fmla="*/ 457018 h 550128"/>
                <a:gd name="connsiteX47" fmla="*/ 262761 w 609050"/>
                <a:gd name="connsiteY47" fmla="*/ 401267 h 550128"/>
                <a:gd name="connsiteX48" fmla="*/ 261021 w 609050"/>
                <a:gd name="connsiteY48" fmla="*/ 376361 h 550128"/>
                <a:gd name="connsiteX49" fmla="*/ 264066 w 609050"/>
                <a:gd name="connsiteY49" fmla="*/ 343635 h 550128"/>
                <a:gd name="connsiteX50" fmla="*/ 290023 w 609050"/>
                <a:gd name="connsiteY50" fmla="*/ 280499 h 550128"/>
                <a:gd name="connsiteX51" fmla="*/ 405888 w 609050"/>
                <a:gd name="connsiteY51" fmla="*/ 205055 h 550128"/>
                <a:gd name="connsiteX52" fmla="*/ 435036 w 609050"/>
                <a:gd name="connsiteY52" fmla="*/ 202593 h 550128"/>
                <a:gd name="connsiteX53" fmla="*/ 0 w 609050"/>
                <a:gd name="connsiteY53" fmla="*/ 179589 h 550128"/>
                <a:gd name="connsiteX54" fmla="*/ 25955 w 609050"/>
                <a:gd name="connsiteY54" fmla="*/ 194643 h 550128"/>
                <a:gd name="connsiteX55" fmla="*/ 203003 w 609050"/>
                <a:gd name="connsiteY55" fmla="*/ 231700 h 550128"/>
                <a:gd name="connsiteX56" fmla="*/ 256364 w 609050"/>
                <a:gd name="connsiteY56" fmla="*/ 228805 h 550128"/>
                <a:gd name="connsiteX57" fmla="*/ 219968 w 609050"/>
                <a:gd name="connsiteY57" fmla="*/ 289166 h 550128"/>
                <a:gd name="connsiteX58" fmla="*/ 203003 w 609050"/>
                <a:gd name="connsiteY58" fmla="*/ 289600 h 550128"/>
                <a:gd name="connsiteX59" fmla="*/ 0 w 609050"/>
                <a:gd name="connsiteY59" fmla="*/ 202749 h 550128"/>
                <a:gd name="connsiteX60" fmla="*/ 203017 w 609050"/>
                <a:gd name="connsiteY60" fmla="*/ 0 h 550128"/>
                <a:gd name="connsiteX61" fmla="*/ 406034 w 609050"/>
                <a:gd name="connsiteY61" fmla="*/ 86902 h 550128"/>
                <a:gd name="connsiteX62" fmla="*/ 203017 w 609050"/>
                <a:gd name="connsiteY62" fmla="*/ 173804 h 550128"/>
                <a:gd name="connsiteX63" fmla="*/ 0 w 609050"/>
                <a:gd name="connsiteY63" fmla="*/ 86902 h 550128"/>
                <a:gd name="connsiteX64" fmla="*/ 203017 w 609050"/>
                <a:gd name="connsiteY64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5" y="416611"/>
                    <a:pt x="16529" y="421678"/>
                    <a:pt x="25954" y="426310"/>
                  </a:cubicBezTo>
                  <a:cubicBezTo>
                    <a:pt x="73656" y="450195"/>
                    <a:pt x="136583" y="463368"/>
                    <a:pt x="202990" y="463368"/>
                  </a:cubicBezTo>
                  <a:cubicBezTo>
                    <a:pt x="208644" y="463368"/>
                    <a:pt x="214154" y="463223"/>
                    <a:pt x="219809" y="462933"/>
                  </a:cubicBezTo>
                  <a:cubicBezTo>
                    <a:pt x="227783" y="483054"/>
                    <a:pt x="238658" y="501583"/>
                    <a:pt x="251707" y="518375"/>
                  </a:cubicBezTo>
                  <a:cubicBezTo>
                    <a:pt x="236193" y="520257"/>
                    <a:pt x="219954" y="521125"/>
                    <a:pt x="202990" y="521125"/>
                  </a:cubicBezTo>
                  <a:cubicBezTo>
                    <a:pt x="86851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7" y="300747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1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1" y="366651"/>
                    <a:pt x="203041" y="376355"/>
                  </a:cubicBezTo>
                  <a:cubicBezTo>
                    <a:pt x="203041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1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69983" y="287305"/>
                  </a:moveTo>
                  <a:cubicBezTo>
                    <a:pt x="443301" y="287305"/>
                    <a:pt x="419374" y="307723"/>
                    <a:pt x="415604" y="333933"/>
                  </a:cubicBezTo>
                  <a:lnTo>
                    <a:pt x="411834" y="360866"/>
                  </a:lnTo>
                  <a:lnTo>
                    <a:pt x="400813" y="360866"/>
                  </a:lnTo>
                  <a:cubicBezTo>
                    <a:pt x="393707" y="360866"/>
                    <a:pt x="388197" y="366804"/>
                    <a:pt x="388197" y="374478"/>
                  </a:cubicBezTo>
                  <a:cubicBezTo>
                    <a:pt x="388197" y="382008"/>
                    <a:pt x="393707" y="387800"/>
                    <a:pt x="400813" y="387800"/>
                  </a:cubicBezTo>
                  <a:lnTo>
                    <a:pt x="408063" y="387800"/>
                  </a:lnTo>
                  <a:lnTo>
                    <a:pt x="404583" y="412128"/>
                  </a:lnTo>
                  <a:lnTo>
                    <a:pt x="401103" y="437179"/>
                  </a:lnTo>
                  <a:lnTo>
                    <a:pt x="395302" y="437179"/>
                  </a:lnTo>
                  <a:cubicBezTo>
                    <a:pt x="387762" y="437179"/>
                    <a:pt x="382251" y="443261"/>
                    <a:pt x="382251" y="451226"/>
                  </a:cubicBezTo>
                  <a:cubicBezTo>
                    <a:pt x="382251" y="457887"/>
                    <a:pt x="385731" y="463100"/>
                    <a:pt x="390952" y="464837"/>
                  </a:cubicBezTo>
                  <a:cubicBezTo>
                    <a:pt x="392257" y="465272"/>
                    <a:pt x="393707" y="465561"/>
                    <a:pt x="395302" y="465561"/>
                  </a:cubicBezTo>
                  <a:lnTo>
                    <a:pt x="475059" y="465561"/>
                  </a:lnTo>
                  <a:cubicBezTo>
                    <a:pt x="482309" y="465561"/>
                    <a:pt x="487675" y="459480"/>
                    <a:pt x="487675" y="451226"/>
                  </a:cubicBezTo>
                  <a:cubicBezTo>
                    <a:pt x="487675" y="443261"/>
                    <a:pt x="482309" y="437179"/>
                    <a:pt x="475059" y="437179"/>
                  </a:cubicBezTo>
                  <a:lnTo>
                    <a:pt x="430250" y="437179"/>
                  </a:lnTo>
                  <a:lnTo>
                    <a:pt x="437356" y="387800"/>
                  </a:lnTo>
                  <a:lnTo>
                    <a:pt x="464038" y="387800"/>
                  </a:lnTo>
                  <a:cubicBezTo>
                    <a:pt x="470999" y="387800"/>
                    <a:pt x="476219" y="382008"/>
                    <a:pt x="476219" y="374478"/>
                  </a:cubicBezTo>
                  <a:cubicBezTo>
                    <a:pt x="476219" y="366804"/>
                    <a:pt x="470999" y="360866"/>
                    <a:pt x="464038" y="360866"/>
                  </a:cubicBezTo>
                  <a:lnTo>
                    <a:pt x="441271" y="360866"/>
                  </a:lnTo>
                  <a:lnTo>
                    <a:pt x="444751" y="336105"/>
                  </a:lnTo>
                  <a:cubicBezTo>
                    <a:pt x="446056" y="325968"/>
                    <a:pt x="455482" y="315397"/>
                    <a:pt x="468968" y="315397"/>
                  </a:cubicBezTo>
                  <a:lnTo>
                    <a:pt x="474044" y="315397"/>
                  </a:lnTo>
                  <a:cubicBezTo>
                    <a:pt x="482454" y="315397"/>
                    <a:pt x="487675" y="308157"/>
                    <a:pt x="487675" y="301351"/>
                  </a:cubicBezTo>
                  <a:cubicBezTo>
                    <a:pt x="487675" y="293387"/>
                    <a:pt x="481729" y="287305"/>
                    <a:pt x="474044" y="287305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3" y="532896"/>
                    <a:pt x="317721" y="504659"/>
                  </a:cubicBezTo>
                  <a:cubicBezTo>
                    <a:pt x="302784" y="491192"/>
                    <a:pt x="290313" y="474974"/>
                    <a:pt x="280888" y="457018"/>
                  </a:cubicBezTo>
                  <a:cubicBezTo>
                    <a:pt x="271897" y="439931"/>
                    <a:pt x="265516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1"/>
                    <a:pt x="262036" y="354350"/>
                    <a:pt x="264066" y="343635"/>
                  </a:cubicBezTo>
                  <a:cubicBezTo>
                    <a:pt x="268417" y="320755"/>
                    <a:pt x="277407" y="299324"/>
                    <a:pt x="290023" y="280499"/>
                  </a:cubicBezTo>
                  <a:cubicBezTo>
                    <a:pt x="316126" y="241257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700"/>
                    <a:pt x="203003" y="231700"/>
                  </a:cubicBezTo>
                  <a:cubicBezTo>
                    <a:pt x="221128" y="231700"/>
                    <a:pt x="238964" y="230686"/>
                    <a:pt x="256364" y="228805"/>
                  </a:cubicBezTo>
                  <a:cubicBezTo>
                    <a:pt x="241284" y="246754"/>
                    <a:pt x="228959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íS1ïḍé"/>
            <p:cNvSpPr/>
            <p:nvPr/>
          </p:nvSpPr>
          <p:spPr>
            <a:xfrm>
              <a:off x="4223376" y="2948488"/>
              <a:ext cx="1868648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kern="0" dirty="0"/>
                <a:t>KEY WORD</a:t>
              </a:r>
              <a:endParaRPr lang="en-US" altLang="zh-CN" sz="1600" b="1" kern="0" dirty="0"/>
            </a:p>
          </p:txBody>
        </p:sp>
      </p:grpSp>
      <p:grpSp>
        <p:nvGrpSpPr>
          <p:cNvPr id="21" name="iṣļîḋê"/>
          <p:cNvGrpSpPr/>
          <p:nvPr/>
        </p:nvGrpSpPr>
        <p:grpSpPr>
          <a:xfrm>
            <a:off x="6099505" y="4446648"/>
            <a:ext cx="1868648" cy="812112"/>
            <a:chOff x="4223376" y="2582448"/>
            <a:chExt cx="1868648" cy="812112"/>
          </a:xfrm>
        </p:grpSpPr>
        <p:sp>
          <p:nvSpPr>
            <p:cNvPr id="34" name="îṡ1ïḍé"/>
            <p:cNvSpPr/>
            <p:nvPr/>
          </p:nvSpPr>
          <p:spPr bwMode="auto">
            <a:xfrm>
              <a:off x="4976204" y="2582448"/>
              <a:ext cx="370942" cy="335055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4 w 609050"/>
                <a:gd name="connsiteY1" fmla="*/ 426310 h 550128"/>
                <a:gd name="connsiteX2" fmla="*/ 202990 w 609050"/>
                <a:gd name="connsiteY2" fmla="*/ 463368 h 550128"/>
                <a:gd name="connsiteX3" fmla="*/ 219809 w 609050"/>
                <a:gd name="connsiteY3" fmla="*/ 462933 h 550128"/>
                <a:gd name="connsiteX4" fmla="*/ 251707 w 609050"/>
                <a:gd name="connsiteY4" fmla="*/ 518375 h 550128"/>
                <a:gd name="connsiteX5" fmla="*/ 202990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1 w 609050"/>
                <a:gd name="connsiteY9" fmla="*/ 347531 h 550128"/>
                <a:gd name="connsiteX10" fmla="*/ 204781 w 609050"/>
                <a:gd name="connsiteY10" fmla="*/ 347531 h 550128"/>
                <a:gd name="connsiteX11" fmla="*/ 203041 w 609050"/>
                <a:gd name="connsiteY11" fmla="*/ 376355 h 550128"/>
                <a:gd name="connsiteX12" fmla="*/ 204781 w 609050"/>
                <a:gd name="connsiteY12" fmla="*/ 405469 h 550128"/>
                <a:gd name="connsiteX13" fmla="*/ 203041 w 609050"/>
                <a:gd name="connsiteY13" fmla="*/ 405469 h 550128"/>
                <a:gd name="connsiteX14" fmla="*/ 0 w 609050"/>
                <a:gd name="connsiteY14" fmla="*/ 318562 h 550128"/>
                <a:gd name="connsiteX15" fmla="*/ 469983 w 609050"/>
                <a:gd name="connsiteY15" fmla="*/ 287305 h 550128"/>
                <a:gd name="connsiteX16" fmla="*/ 415604 w 609050"/>
                <a:gd name="connsiteY16" fmla="*/ 333933 h 550128"/>
                <a:gd name="connsiteX17" fmla="*/ 411834 w 609050"/>
                <a:gd name="connsiteY17" fmla="*/ 360866 h 550128"/>
                <a:gd name="connsiteX18" fmla="*/ 400813 w 609050"/>
                <a:gd name="connsiteY18" fmla="*/ 360866 h 550128"/>
                <a:gd name="connsiteX19" fmla="*/ 388197 w 609050"/>
                <a:gd name="connsiteY19" fmla="*/ 374478 h 550128"/>
                <a:gd name="connsiteX20" fmla="*/ 400813 w 609050"/>
                <a:gd name="connsiteY20" fmla="*/ 387800 h 550128"/>
                <a:gd name="connsiteX21" fmla="*/ 408063 w 609050"/>
                <a:gd name="connsiteY21" fmla="*/ 387800 h 550128"/>
                <a:gd name="connsiteX22" fmla="*/ 404583 w 609050"/>
                <a:gd name="connsiteY22" fmla="*/ 412128 h 550128"/>
                <a:gd name="connsiteX23" fmla="*/ 401103 w 609050"/>
                <a:gd name="connsiteY23" fmla="*/ 437179 h 550128"/>
                <a:gd name="connsiteX24" fmla="*/ 395302 w 609050"/>
                <a:gd name="connsiteY24" fmla="*/ 437179 h 550128"/>
                <a:gd name="connsiteX25" fmla="*/ 382251 w 609050"/>
                <a:gd name="connsiteY25" fmla="*/ 451226 h 550128"/>
                <a:gd name="connsiteX26" fmla="*/ 390952 w 609050"/>
                <a:gd name="connsiteY26" fmla="*/ 464837 h 550128"/>
                <a:gd name="connsiteX27" fmla="*/ 395302 w 609050"/>
                <a:gd name="connsiteY27" fmla="*/ 465561 h 550128"/>
                <a:gd name="connsiteX28" fmla="*/ 475059 w 609050"/>
                <a:gd name="connsiteY28" fmla="*/ 465561 h 550128"/>
                <a:gd name="connsiteX29" fmla="*/ 487675 w 609050"/>
                <a:gd name="connsiteY29" fmla="*/ 451226 h 550128"/>
                <a:gd name="connsiteX30" fmla="*/ 475059 w 609050"/>
                <a:gd name="connsiteY30" fmla="*/ 437179 h 550128"/>
                <a:gd name="connsiteX31" fmla="*/ 430250 w 609050"/>
                <a:gd name="connsiteY31" fmla="*/ 437179 h 550128"/>
                <a:gd name="connsiteX32" fmla="*/ 437356 w 609050"/>
                <a:gd name="connsiteY32" fmla="*/ 387800 h 550128"/>
                <a:gd name="connsiteX33" fmla="*/ 464038 w 609050"/>
                <a:gd name="connsiteY33" fmla="*/ 387800 h 550128"/>
                <a:gd name="connsiteX34" fmla="*/ 476219 w 609050"/>
                <a:gd name="connsiteY34" fmla="*/ 374478 h 550128"/>
                <a:gd name="connsiteX35" fmla="*/ 464038 w 609050"/>
                <a:gd name="connsiteY35" fmla="*/ 360866 h 550128"/>
                <a:gd name="connsiteX36" fmla="*/ 441271 w 609050"/>
                <a:gd name="connsiteY36" fmla="*/ 360866 h 550128"/>
                <a:gd name="connsiteX37" fmla="*/ 444751 w 609050"/>
                <a:gd name="connsiteY37" fmla="*/ 336105 h 550128"/>
                <a:gd name="connsiteX38" fmla="*/ 468968 w 609050"/>
                <a:gd name="connsiteY38" fmla="*/ 315397 h 550128"/>
                <a:gd name="connsiteX39" fmla="*/ 474044 w 609050"/>
                <a:gd name="connsiteY39" fmla="*/ 315397 h 550128"/>
                <a:gd name="connsiteX40" fmla="*/ 487675 w 609050"/>
                <a:gd name="connsiteY40" fmla="*/ 301351 h 550128"/>
                <a:gd name="connsiteX41" fmla="*/ 474044 w 609050"/>
                <a:gd name="connsiteY41" fmla="*/ 287305 h 550128"/>
                <a:gd name="connsiteX42" fmla="*/ 435036 w 609050"/>
                <a:gd name="connsiteY42" fmla="*/ 202593 h 550128"/>
                <a:gd name="connsiteX43" fmla="*/ 609050 w 609050"/>
                <a:gd name="connsiteY43" fmla="*/ 376361 h 550128"/>
                <a:gd name="connsiteX44" fmla="*/ 435036 w 609050"/>
                <a:gd name="connsiteY44" fmla="*/ 550128 h 550128"/>
                <a:gd name="connsiteX45" fmla="*/ 317721 w 609050"/>
                <a:gd name="connsiteY45" fmla="*/ 504659 h 550128"/>
                <a:gd name="connsiteX46" fmla="*/ 280888 w 609050"/>
                <a:gd name="connsiteY46" fmla="*/ 457018 h 550128"/>
                <a:gd name="connsiteX47" fmla="*/ 262761 w 609050"/>
                <a:gd name="connsiteY47" fmla="*/ 401267 h 550128"/>
                <a:gd name="connsiteX48" fmla="*/ 261021 w 609050"/>
                <a:gd name="connsiteY48" fmla="*/ 376361 h 550128"/>
                <a:gd name="connsiteX49" fmla="*/ 264066 w 609050"/>
                <a:gd name="connsiteY49" fmla="*/ 343635 h 550128"/>
                <a:gd name="connsiteX50" fmla="*/ 290023 w 609050"/>
                <a:gd name="connsiteY50" fmla="*/ 280499 h 550128"/>
                <a:gd name="connsiteX51" fmla="*/ 405888 w 609050"/>
                <a:gd name="connsiteY51" fmla="*/ 205055 h 550128"/>
                <a:gd name="connsiteX52" fmla="*/ 435036 w 609050"/>
                <a:gd name="connsiteY52" fmla="*/ 202593 h 550128"/>
                <a:gd name="connsiteX53" fmla="*/ 0 w 609050"/>
                <a:gd name="connsiteY53" fmla="*/ 179589 h 550128"/>
                <a:gd name="connsiteX54" fmla="*/ 25955 w 609050"/>
                <a:gd name="connsiteY54" fmla="*/ 194643 h 550128"/>
                <a:gd name="connsiteX55" fmla="*/ 203003 w 609050"/>
                <a:gd name="connsiteY55" fmla="*/ 231700 h 550128"/>
                <a:gd name="connsiteX56" fmla="*/ 256364 w 609050"/>
                <a:gd name="connsiteY56" fmla="*/ 228805 h 550128"/>
                <a:gd name="connsiteX57" fmla="*/ 219968 w 609050"/>
                <a:gd name="connsiteY57" fmla="*/ 289166 h 550128"/>
                <a:gd name="connsiteX58" fmla="*/ 203003 w 609050"/>
                <a:gd name="connsiteY58" fmla="*/ 289600 h 550128"/>
                <a:gd name="connsiteX59" fmla="*/ 0 w 609050"/>
                <a:gd name="connsiteY59" fmla="*/ 202749 h 550128"/>
                <a:gd name="connsiteX60" fmla="*/ 203017 w 609050"/>
                <a:gd name="connsiteY60" fmla="*/ 0 h 550128"/>
                <a:gd name="connsiteX61" fmla="*/ 406034 w 609050"/>
                <a:gd name="connsiteY61" fmla="*/ 86902 h 550128"/>
                <a:gd name="connsiteX62" fmla="*/ 203017 w 609050"/>
                <a:gd name="connsiteY62" fmla="*/ 173804 h 550128"/>
                <a:gd name="connsiteX63" fmla="*/ 0 w 609050"/>
                <a:gd name="connsiteY63" fmla="*/ 86902 h 550128"/>
                <a:gd name="connsiteX64" fmla="*/ 203017 w 609050"/>
                <a:gd name="connsiteY64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5" y="416611"/>
                    <a:pt x="16529" y="421678"/>
                    <a:pt x="25954" y="426310"/>
                  </a:cubicBezTo>
                  <a:cubicBezTo>
                    <a:pt x="73656" y="450195"/>
                    <a:pt x="136583" y="463368"/>
                    <a:pt x="202990" y="463368"/>
                  </a:cubicBezTo>
                  <a:cubicBezTo>
                    <a:pt x="208644" y="463368"/>
                    <a:pt x="214154" y="463223"/>
                    <a:pt x="219809" y="462933"/>
                  </a:cubicBezTo>
                  <a:cubicBezTo>
                    <a:pt x="227783" y="483054"/>
                    <a:pt x="238658" y="501583"/>
                    <a:pt x="251707" y="518375"/>
                  </a:cubicBezTo>
                  <a:cubicBezTo>
                    <a:pt x="236193" y="520257"/>
                    <a:pt x="219954" y="521125"/>
                    <a:pt x="202990" y="521125"/>
                  </a:cubicBezTo>
                  <a:cubicBezTo>
                    <a:pt x="86851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7" y="300747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1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1" y="366651"/>
                    <a:pt x="203041" y="376355"/>
                  </a:cubicBezTo>
                  <a:cubicBezTo>
                    <a:pt x="203041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1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69983" y="287305"/>
                  </a:moveTo>
                  <a:cubicBezTo>
                    <a:pt x="443301" y="287305"/>
                    <a:pt x="419374" y="307723"/>
                    <a:pt x="415604" y="333933"/>
                  </a:cubicBezTo>
                  <a:lnTo>
                    <a:pt x="411834" y="360866"/>
                  </a:lnTo>
                  <a:lnTo>
                    <a:pt x="400813" y="360866"/>
                  </a:lnTo>
                  <a:cubicBezTo>
                    <a:pt x="393707" y="360866"/>
                    <a:pt x="388197" y="366804"/>
                    <a:pt x="388197" y="374478"/>
                  </a:cubicBezTo>
                  <a:cubicBezTo>
                    <a:pt x="388197" y="382008"/>
                    <a:pt x="393707" y="387800"/>
                    <a:pt x="400813" y="387800"/>
                  </a:cubicBezTo>
                  <a:lnTo>
                    <a:pt x="408063" y="387800"/>
                  </a:lnTo>
                  <a:lnTo>
                    <a:pt x="404583" y="412128"/>
                  </a:lnTo>
                  <a:lnTo>
                    <a:pt x="401103" y="437179"/>
                  </a:lnTo>
                  <a:lnTo>
                    <a:pt x="395302" y="437179"/>
                  </a:lnTo>
                  <a:cubicBezTo>
                    <a:pt x="387762" y="437179"/>
                    <a:pt x="382251" y="443261"/>
                    <a:pt x="382251" y="451226"/>
                  </a:cubicBezTo>
                  <a:cubicBezTo>
                    <a:pt x="382251" y="457887"/>
                    <a:pt x="385731" y="463100"/>
                    <a:pt x="390952" y="464837"/>
                  </a:cubicBezTo>
                  <a:cubicBezTo>
                    <a:pt x="392257" y="465272"/>
                    <a:pt x="393707" y="465561"/>
                    <a:pt x="395302" y="465561"/>
                  </a:cubicBezTo>
                  <a:lnTo>
                    <a:pt x="475059" y="465561"/>
                  </a:lnTo>
                  <a:cubicBezTo>
                    <a:pt x="482309" y="465561"/>
                    <a:pt x="487675" y="459480"/>
                    <a:pt x="487675" y="451226"/>
                  </a:cubicBezTo>
                  <a:cubicBezTo>
                    <a:pt x="487675" y="443261"/>
                    <a:pt x="482309" y="437179"/>
                    <a:pt x="475059" y="437179"/>
                  </a:cubicBezTo>
                  <a:lnTo>
                    <a:pt x="430250" y="437179"/>
                  </a:lnTo>
                  <a:lnTo>
                    <a:pt x="437356" y="387800"/>
                  </a:lnTo>
                  <a:lnTo>
                    <a:pt x="464038" y="387800"/>
                  </a:lnTo>
                  <a:cubicBezTo>
                    <a:pt x="470999" y="387800"/>
                    <a:pt x="476219" y="382008"/>
                    <a:pt x="476219" y="374478"/>
                  </a:cubicBezTo>
                  <a:cubicBezTo>
                    <a:pt x="476219" y="366804"/>
                    <a:pt x="470999" y="360866"/>
                    <a:pt x="464038" y="360866"/>
                  </a:cubicBezTo>
                  <a:lnTo>
                    <a:pt x="441271" y="360866"/>
                  </a:lnTo>
                  <a:lnTo>
                    <a:pt x="444751" y="336105"/>
                  </a:lnTo>
                  <a:cubicBezTo>
                    <a:pt x="446056" y="325968"/>
                    <a:pt x="455482" y="315397"/>
                    <a:pt x="468968" y="315397"/>
                  </a:cubicBezTo>
                  <a:lnTo>
                    <a:pt x="474044" y="315397"/>
                  </a:lnTo>
                  <a:cubicBezTo>
                    <a:pt x="482454" y="315397"/>
                    <a:pt x="487675" y="308157"/>
                    <a:pt x="487675" y="301351"/>
                  </a:cubicBezTo>
                  <a:cubicBezTo>
                    <a:pt x="487675" y="293387"/>
                    <a:pt x="481729" y="287305"/>
                    <a:pt x="474044" y="287305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3" y="532896"/>
                    <a:pt x="317721" y="504659"/>
                  </a:cubicBezTo>
                  <a:cubicBezTo>
                    <a:pt x="302784" y="491192"/>
                    <a:pt x="290313" y="474974"/>
                    <a:pt x="280888" y="457018"/>
                  </a:cubicBezTo>
                  <a:cubicBezTo>
                    <a:pt x="271897" y="439931"/>
                    <a:pt x="265516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1"/>
                    <a:pt x="262036" y="354350"/>
                    <a:pt x="264066" y="343635"/>
                  </a:cubicBezTo>
                  <a:cubicBezTo>
                    <a:pt x="268417" y="320755"/>
                    <a:pt x="277407" y="299324"/>
                    <a:pt x="290023" y="280499"/>
                  </a:cubicBezTo>
                  <a:cubicBezTo>
                    <a:pt x="316126" y="241257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700"/>
                    <a:pt x="203003" y="231700"/>
                  </a:cubicBezTo>
                  <a:cubicBezTo>
                    <a:pt x="221128" y="231700"/>
                    <a:pt x="238964" y="230686"/>
                    <a:pt x="256364" y="228805"/>
                  </a:cubicBezTo>
                  <a:cubicBezTo>
                    <a:pt x="241284" y="246754"/>
                    <a:pt x="228959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îŝḻîḍê"/>
            <p:cNvSpPr/>
            <p:nvPr/>
          </p:nvSpPr>
          <p:spPr>
            <a:xfrm>
              <a:off x="4223376" y="2948488"/>
              <a:ext cx="1868648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kern="0" dirty="0"/>
                <a:t>KEY WORD</a:t>
              </a:r>
              <a:endParaRPr lang="en-US" altLang="zh-CN" sz="1600" b="1" kern="0" dirty="0"/>
            </a:p>
          </p:txBody>
        </p:sp>
      </p:grpSp>
      <p:grpSp>
        <p:nvGrpSpPr>
          <p:cNvPr id="22" name="íṥlïḓè"/>
          <p:cNvGrpSpPr/>
          <p:nvPr/>
        </p:nvGrpSpPr>
        <p:grpSpPr>
          <a:xfrm>
            <a:off x="673430" y="4446648"/>
            <a:ext cx="2439658" cy="1306568"/>
            <a:chOff x="907971" y="2766785"/>
            <a:chExt cx="1866900" cy="1306568"/>
          </a:xfrm>
        </p:grpSpPr>
        <p:sp>
          <p:nvSpPr>
            <p:cNvPr id="32" name="îṧľîḍê"/>
            <p:cNvSpPr/>
            <p:nvPr/>
          </p:nvSpPr>
          <p:spPr>
            <a:xfrm>
              <a:off x="907971" y="2766785"/>
              <a:ext cx="1866900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7965" algn="l"/>
                </a:tabLst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iṣḻîďè"/>
            <p:cNvSpPr/>
            <p:nvPr/>
          </p:nvSpPr>
          <p:spPr>
            <a:xfrm>
              <a:off x="907971" y="3212856"/>
              <a:ext cx="1866900" cy="86049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iS1îḓe"/>
          <p:cNvGrpSpPr/>
          <p:nvPr/>
        </p:nvGrpSpPr>
        <p:grpSpPr>
          <a:xfrm>
            <a:off x="673430" y="2570223"/>
            <a:ext cx="2439658" cy="1306568"/>
            <a:chOff x="907971" y="2766785"/>
            <a:chExt cx="1866900" cy="1306568"/>
          </a:xfrm>
        </p:grpSpPr>
        <p:sp>
          <p:nvSpPr>
            <p:cNvPr id="30" name="ïşḷíďe"/>
            <p:cNvSpPr/>
            <p:nvPr/>
          </p:nvSpPr>
          <p:spPr>
            <a:xfrm>
              <a:off x="907971" y="2766785"/>
              <a:ext cx="1866900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7965" algn="l"/>
                </a:tabLst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ïşļîḑé"/>
            <p:cNvSpPr/>
            <p:nvPr/>
          </p:nvSpPr>
          <p:spPr>
            <a:xfrm>
              <a:off x="907971" y="3212856"/>
              <a:ext cx="1866900" cy="86049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" name="î$1ïdè"/>
          <p:cNvGrpSpPr/>
          <p:nvPr/>
        </p:nvGrpSpPr>
        <p:grpSpPr>
          <a:xfrm>
            <a:off x="9093530" y="4446648"/>
            <a:ext cx="2439658" cy="1306568"/>
            <a:chOff x="907971" y="2766785"/>
            <a:chExt cx="1866900" cy="1306568"/>
          </a:xfrm>
        </p:grpSpPr>
        <p:sp>
          <p:nvSpPr>
            <p:cNvPr id="28" name="ï$1îḍè"/>
            <p:cNvSpPr/>
            <p:nvPr/>
          </p:nvSpPr>
          <p:spPr>
            <a:xfrm>
              <a:off x="907971" y="2766785"/>
              <a:ext cx="1866900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7965" algn="l"/>
                </a:tabLst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išliḍe"/>
            <p:cNvSpPr/>
            <p:nvPr/>
          </p:nvSpPr>
          <p:spPr>
            <a:xfrm>
              <a:off x="907971" y="3212856"/>
              <a:ext cx="1866900" cy="86049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" name="ïṡlíḑè"/>
          <p:cNvGrpSpPr/>
          <p:nvPr/>
        </p:nvGrpSpPr>
        <p:grpSpPr>
          <a:xfrm>
            <a:off x="9093530" y="2570223"/>
            <a:ext cx="2439658" cy="1306568"/>
            <a:chOff x="907971" y="2766785"/>
            <a:chExt cx="1866900" cy="1306568"/>
          </a:xfrm>
        </p:grpSpPr>
        <p:sp>
          <p:nvSpPr>
            <p:cNvPr id="26" name="işļiḓê"/>
            <p:cNvSpPr/>
            <p:nvPr/>
          </p:nvSpPr>
          <p:spPr>
            <a:xfrm>
              <a:off x="907971" y="2766785"/>
              <a:ext cx="1866900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7965" algn="l"/>
                </a:tabLst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ï$ľïdè"/>
            <p:cNvSpPr/>
            <p:nvPr/>
          </p:nvSpPr>
          <p:spPr>
            <a:xfrm>
              <a:off x="907971" y="3212856"/>
              <a:ext cx="1866900" cy="860497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0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2511" y="501649"/>
            <a:ext cx="4133681" cy="5854700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87"/>
          <a:stretch>
            <a:fillRect/>
          </a:stretch>
        </p:blipFill>
        <p:spPr>
          <a:xfrm>
            <a:off x="1702594" y="-16042"/>
            <a:ext cx="10489406" cy="4924926"/>
          </a:xfrm>
          <a:custGeom>
            <a:avLst/>
            <a:gdLst>
              <a:gd name="connsiteX0" fmla="*/ 0 w 10489406"/>
              <a:gd name="connsiteY0" fmla="*/ 0 h 4924926"/>
              <a:gd name="connsiteX1" fmla="*/ 10489406 w 10489406"/>
              <a:gd name="connsiteY1" fmla="*/ 0 h 4924926"/>
              <a:gd name="connsiteX2" fmla="*/ 10489406 w 10489406"/>
              <a:gd name="connsiteY2" fmla="*/ 4924926 h 4924926"/>
              <a:gd name="connsiteX3" fmla="*/ 2693266 w 10489406"/>
              <a:gd name="connsiteY3" fmla="*/ 4924926 h 4924926"/>
              <a:gd name="connsiteX4" fmla="*/ 2745021 w 10489406"/>
              <a:gd name="connsiteY4" fmla="*/ 4862200 h 4924926"/>
              <a:gd name="connsiteX5" fmla="*/ 2837322 w 10489406"/>
              <a:gd name="connsiteY5" fmla="*/ 4560024 h 4924926"/>
              <a:gd name="connsiteX6" fmla="*/ 2296864 w 10489406"/>
              <a:gd name="connsiteY6" fmla="*/ 4019566 h 4924926"/>
              <a:gd name="connsiteX7" fmla="*/ 1756406 w 10489406"/>
              <a:gd name="connsiteY7" fmla="*/ 4560024 h 4924926"/>
              <a:gd name="connsiteX8" fmla="*/ 1848708 w 10489406"/>
              <a:gd name="connsiteY8" fmla="*/ 4862200 h 4924926"/>
              <a:gd name="connsiteX9" fmla="*/ 1900462 w 10489406"/>
              <a:gd name="connsiteY9" fmla="*/ 4924926 h 4924926"/>
              <a:gd name="connsiteX10" fmla="*/ 0 w 10489406"/>
              <a:gd name="connsiteY10" fmla="*/ 4924926 h 492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9406" h="4924926">
                <a:moveTo>
                  <a:pt x="0" y="0"/>
                </a:moveTo>
                <a:lnTo>
                  <a:pt x="10489406" y="0"/>
                </a:lnTo>
                <a:lnTo>
                  <a:pt x="10489406" y="4924926"/>
                </a:lnTo>
                <a:lnTo>
                  <a:pt x="2693266" y="4924926"/>
                </a:lnTo>
                <a:lnTo>
                  <a:pt x="2745021" y="4862200"/>
                </a:lnTo>
                <a:cubicBezTo>
                  <a:pt x="2803295" y="4775942"/>
                  <a:pt x="2837322" y="4671957"/>
                  <a:pt x="2837322" y="4560024"/>
                </a:cubicBezTo>
                <a:cubicBezTo>
                  <a:pt x="2837322" y="4261537"/>
                  <a:pt x="2595351" y="4019566"/>
                  <a:pt x="2296864" y="4019566"/>
                </a:cubicBezTo>
                <a:cubicBezTo>
                  <a:pt x="1998377" y="4019566"/>
                  <a:pt x="1756406" y="4261537"/>
                  <a:pt x="1756406" y="4560024"/>
                </a:cubicBezTo>
                <a:cubicBezTo>
                  <a:pt x="1756406" y="4671957"/>
                  <a:pt x="1790433" y="4775942"/>
                  <a:pt x="1848708" y="4862200"/>
                </a:cubicBezTo>
                <a:lnTo>
                  <a:pt x="1900462" y="4924926"/>
                </a:lnTo>
                <a:lnTo>
                  <a:pt x="0" y="4924926"/>
                </a:lnTo>
                <a:close/>
              </a:path>
            </a:pathLst>
          </a:cu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>
            <a:off x="1702594" y="4267200"/>
            <a:ext cx="10489406" cy="25908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93243" y="1351507"/>
            <a:ext cx="12170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工作不足</a:t>
            </a:r>
            <a:endParaRPr lang="zh-CN" altLang="en-US" sz="66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2002" flipH="1">
            <a:off x="8035179" y="3369666"/>
            <a:ext cx="3973883" cy="2803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30848"/>
          <a:stretch>
            <a:fillRect/>
          </a:stretch>
        </p:blipFill>
        <p:spPr>
          <a:xfrm>
            <a:off x="0" y="2564742"/>
            <a:ext cx="5149516" cy="259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517" y="257713"/>
            <a:ext cx="1800127" cy="13708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61920"/>
          <a:stretch>
            <a:fillRect/>
          </a:stretch>
        </p:blipFill>
        <p:spPr>
          <a:xfrm flipV="1">
            <a:off x="10301704" y="825171"/>
            <a:ext cx="1890296" cy="25908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140599" y="4036126"/>
            <a:ext cx="1825306" cy="1185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存在的不足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改进措施方法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对部门的建议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其他方面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62511" y="5806716"/>
            <a:ext cx="413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alpha val="20000"/>
                  </a:schemeClr>
                </a:solidFill>
              </a:rPr>
              <a:t>PART 03</a:t>
            </a:r>
            <a:endParaRPr lang="zh-CN" altLang="en-US" sz="2000" dirty="0">
              <a:solidFill>
                <a:schemeClr val="tx1">
                  <a:alpha val="2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存在的不足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9" name="i$ḻïḓè"/>
          <p:cNvGrpSpPr/>
          <p:nvPr/>
        </p:nvGrpSpPr>
        <p:grpSpPr>
          <a:xfrm>
            <a:off x="4598476" y="2392282"/>
            <a:ext cx="2995049" cy="1446588"/>
            <a:chOff x="2317960" y="4084521"/>
            <a:chExt cx="2995049" cy="1446588"/>
          </a:xfrm>
          <a:effectLst>
            <a:outerShdw blurRad="152400" dist="38100" dir="5400000" algn="t" rotWithShape="0">
              <a:schemeClr val="bg1">
                <a:lumMod val="50000"/>
                <a:alpha val="30000"/>
              </a:schemeClr>
            </a:outerShdw>
          </a:effectLst>
        </p:grpSpPr>
        <p:grpSp>
          <p:nvGrpSpPr>
            <p:cNvPr id="36" name="íSľîďê"/>
            <p:cNvGrpSpPr/>
            <p:nvPr/>
          </p:nvGrpSpPr>
          <p:grpSpPr>
            <a:xfrm>
              <a:off x="2317960" y="4084521"/>
              <a:ext cx="2995049" cy="1446588"/>
              <a:chOff x="1104900" y="2895600"/>
              <a:chExt cx="2800350" cy="1352550"/>
            </a:xfrm>
            <a:solidFill>
              <a:srgbClr val="666666">
                <a:alpha val="85000"/>
              </a:srgbClr>
            </a:solidFill>
          </p:grpSpPr>
          <p:sp>
            <p:nvSpPr>
              <p:cNvPr id="38" name="išḻîďe"/>
              <p:cNvSpPr/>
              <p:nvPr/>
            </p:nvSpPr>
            <p:spPr>
              <a:xfrm>
                <a:off x="2914650" y="3076575"/>
                <a:ext cx="990600" cy="99060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  <p:sp>
            <p:nvSpPr>
              <p:cNvPr id="39" name="iṣļíḑe"/>
              <p:cNvSpPr/>
              <p:nvPr/>
            </p:nvSpPr>
            <p:spPr>
              <a:xfrm>
                <a:off x="1104900" y="3076575"/>
                <a:ext cx="990600" cy="99060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  <p:sp>
            <p:nvSpPr>
              <p:cNvPr id="40" name="iš1ïḑè"/>
              <p:cNvSpPr/>
              <p:nvPr/>
            </p:nvSpPr>
            <p:spPr>
              <a:xfrm>
                <a:off x="1828800" y="2895600"/>
                <a:ext cx="1352550" cy="1352550"/>
              </a:xfrm>
              <a:prstGeom prst="ellipse">
                <a:avLst/>
              </a:prstGeom>
              <a:solidFill>
                <a:srgbClr val="EDE9E2"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  <p:sp>
          <p:nvSpPr>
            <p:cNvPr id="37" name="îṣļíḑé"/>
            <p:cNvSpPr/>
            <p:nvPr/>
          </p:nvSpPr>
          <p:spPr bwMode="auto">
            <a:xfrm>
              <a:off x="3608935" y="4638195"/>
              <a:ext cx="413098" cy="339240"/>
            </a:xfrm>
            <a:custGeom>
              <a:avLst/>
              <a:gdLst>
                <a:gd name="connsiteX0" fmla="*/ 1516740 w 1811806"/>
                <a:gd name="connsiteY0" fmla="*/ 880041 h 1898110"/>
                <a:gd name="connsiteX1" fmla="*/ 1607296 w 1811806"/>
                <a:gd name="connsiteY1" fmla="*/ 880041 h 1898110"/>
                <a:gd name="connsiteX2" fmla="*/ 1701441 w 1811806"/>
                <a:gd name="connsiteY2" fmla="*/ 940461 h 1898110"/>
                <a:gd name="connsiteX3" fmla="*/ 1811806 w 1811806"/>
                <a:gd name="connsiteY3" fmla="*/ 1181512 h 1898110"/>
                <a:gd name="connsiteX4" fmla="*/ 1811806 w 1811806"/>
                <a:gd name="connsiteY4" fmla="*/ 1794578 h 1898110"/>
                <a:gd name="connsiteX5" fmla="*/ 1708274 w 1811806"/>
                <a:gd name="connsiteY5" fmla="*/ 1898111 h 1898110"/>
                <a:gd name="connsiteX6" fmla="*/ 103533 w 1811806"/>
                <a:gd name="connsiteY6" fmla="*/ 1898111 h 1898110"/>
                <a:gd name="connsiteX7" fmla="*/ 0 w 1811806"/>
                <a:gd name="connsiteY7" fmla="*/ 1794578 h 1898110"/>
                <a:gd name="connsiteX8" fmla="*/ 0 w 1811806"/>
                <a:gd name="connsiteY8" fmla="*/ 1184342 h 1898110"/>
                <a:gd name="connsiteX9" fmla="*/ 110476 w 1811806"/>
                <a:gd name="connsiteY9" fmla="*/ 940779 h 1898110"/>
                <a:gd name="connsiteX10" fmla="*/ 204760 w 1811806"/>
                <a:gd name="connsiteY10" fmla="*/ 880026 h 1898110"/>
                <a:gd name="connsiteX11" fmla="*/ 295054 w 1811806"/>
                <a:gd name="connsiteY11" fmla="*/ 880026 h 1898110"/>
                <a:gd name="connsiteX12" fmla="*/ 293343 w 1811806"/>
                <a:gd name="connsiteY12" fmla="*/ 862784 h 1898110"/>
                <a:gd name="connsiteX13" fmla="*/ 293343 w 1811806"/>
                <a:gd name="connsiteY13" fmla="*/ 86290 h 1898110"/>
                <a:gd name="connsiteX14" fmla="*/ 379607 w 1811806"/>
                <a:gd name="connsiteY14" fmla="*/ 0 h 1898110"/>
                <a:gd name="connsiteX15" fmla="*/ 465896 w 1811806"/>
                <a:gd name="connsiteY15" fmla="*/ 86264 h 1898110"/>
                <a:gd name="connsiteX16" fmla="*/ 465896 w 1811806"/>
                <a:gd name="connsiteY16" fmla="*/ 86290 h 1898110"/>
                <a:gd name="connsiteX17" fmla="*/ 465896 w 1811806"/>
                <a:gd name="connsiteY17" fmla="*/ 862784 h 1898110"/>
                <a:gd name="connsiteX18" fmla="*/ 464171 w 1811806"/>
                <a:gd name="connsiteY18" fmla="*/ 880041 h 1898110"/>
                <a:gd name="connsiteX19" fmla="*/ 1347650 w 1811806"/>
                <a:gd name="connsiteY19" fmla="*/ 880041 h 1898110"/>
                <a:gd name="connsiteX20" fmla="*/ 1345924 w 1811806"/>
                <a:gd name="connsiteY20" fmla="*/ 862784 h 1898110"/>
                <a:gd name="connsiteX21" fmla="*/ 1345924 w 1811806"/>
                <a:gd name="connsiteY21" fmla="*/ 86290 h 1898110"/>
                <a:gd name="connsiteX22" fmla="*/ 1432215 w 1811806"/>
                <a:gd name="connsiteY22" fmla="*/ 25 h 1898110"/>
                <a:gd name="connsiteX23" fmla="*/ 1518479 w 1811806"/>
                <a:gd name="connsiteY23" fmla="*/ 86290 h 1898110"/>
                <a:gd name="connsiteX24" fmla="*/ 1518479 w 1811806"/>
                <a:gd name="connsiteY24" fmla="*/ 862784 h 1898110"/>
                <a:gd name="connsiteX25" fmla="*/ 1516753 w 1811806"/>
                <a:gd name="connsiteY25" fmla="*/ 880041 h 1898110"/>
                <a:gd name="connsiteX26" fmla="*/ 269489 w 1811806"/>
                <a:gd name="connsiteY26" fmla="*/ 1052594 h 1898110"/>
                <a:gd name="connsiteX27" fmla="*/ 254056 w 1811806"/>
                <a:gd name="connsiteY27" fmla="*/ 1062134 h 1898110"/>
                <a:gd name="connsiteX28" fmla="*/ 202290 w 1811806"/>
                <a:gd name="connsiteY28" fmla="*/ 1165666 h 1898110"/>
                <a:gd name="connsiteX29" fmla="*/ 210006 w 1811806"/>
                <a:gd name="connsiteY29" fmla="*/ 1188816 h 1898110"/>
                <a:gd name="connsiteX30" fmla="*/ 217721 w 1811806"/>
                <a:gd name="connsiteY30" fmla="*/ 1190638 h 1898110"/>
                <a:gd name="connsiteX31" fmla="*/ 1597094 w 1811806"/>
                <a:gd name="connsiteY31" fmla="*/ 1190638 h 1898110"/>
                <a:gd name="connsiteX32" fmla="*/ 1614345 w 1811806"/>
                <a:gd name="connsiteY32" fmla="*/ 1173377 h 1898110"/>
                <a:gd name="connsiteX33" fmla="*/ 1613245 w 1811806"/>
                <a:gd name="connsiteY33" fmla="*/ 1167322 h 1898110"/>
                <a:gd name="connsiteX34" fmla="*/ 1574427 w 1811806"/>
                <a:gd name="connsiteY34" fmla="*/ 1063789 h 1898110"/>
                <a:gd name="connsiteX35" fmla="*/ 1558276 w 1811806"/>
                <a:gd name="connsiteY35" fmla="*/ 1052594 h 1898110"/>
                <a:gd name="connsiteX36" fmla="*/ 269489 w 1811806"/>
                <a:gd name="connsiteY36" fmla="*/ 1052594 h 1898110"/>
                <a:gd name="connsiteX37" fmla="*/ 1268260 w 1811806"/>
                <a:gd name="connsiteY37" fmla="*/ 1466725 h 1898110"/>
                <a:gd name="connsiteX38" fmla="*/ 1190611 w 1811806"/>
                <a:gd name="connsiteY38" fmla="*/ 1544374 h 1898110"/>
                <a:gd name="connsiteX39" fmla="*/ 1268260 w 1811806"/>
                <a:gd name="connsiteY39" fmla="*/ 1622023 h 1898110"/>
                <a:gd name="connsiteX40" fmla="*/ 1458070 w 1811806"/>
                <a:gd name="connsiteY40" fmla="*/ 1622023 h 1898110"/>
                <a:gd name="connsiteX41" fmla="*/ 1535719 w 1811806"/>
                <a:gd name="connsiteY41" fmla="*/ 1544374 h 1898110"/>
                <a:gd name="connsiteX42" fmla="*/ 1458070 w 1811806"/>
                <a:gd name="connsiteY42" fmla="*/ 1466725 h 1898110"/>
                <a:gd name="connsiteX43" fmla="*/ 1268260 w 1811806"/>
                <a:gd name="connsiteY43" fmla="*/ 1466725 h 1898110"/>
                <a:gd name="connsiteX44" fmla="*/ 992174 w 1811806"/>
                <a:gd name="connsiteY44" fmla="*/ 1466725 h 1898110"/>
                <a:gd name="connsiteX45" fmla="*/ 914523 w 1811806"/>
                <a:gd name="connsiteY45" fmla="*/ 1544374 h 1898110"/>
                <a:gd name="connsiteX46" fmla="*/ 992174 w 1811806"/>
                <a:gd name="connsiteY46" fmla="*/ 1622023 h 1898110"/>
                <a:gd name="connsiteX47" fmla="*/ 1026684 w 1811806"/>
                <a:gd name="connsiteY47" fmla="*/ 1622023 h 1898110"/>
                <a:gd name="connsiteX48" fmla="*/ 1104333 w 1811806"/>
                <a:gd name="connsiteY48" fmla="*/ 1544374 h 1898110"/>
                <a:gd name="connsiteX49" fmla="*/ 1026684 w 1811806"/>
                <a:gd name="connsiteY49" fmla="*/ 1466725 h 1898110"/>
                <a:gd name="connsiteX50" fmla="*/ 992174 w 1811806"/>
                <a:gd name="connsiteY50" fmla="*/ 1466725 h 1898110"/>
                <a:gd name="connsiteX51" fmla="*/ 716087 w 1811806"/>
                <a:gd name="connsiteY51" fmla="*/ 1466725 h 1898110"/>
                <a:gd name="connsiteX52" fmla="*/ 638438 w 1811806"/>
                <a:gd name="connsiteY52" fmla="*/ 1544374 h 1898110"/>
                <a:gd name="connsiteX53" fmla="*/ 716087 w 1811806"/>
                <a:gd name="connsiteY53" fmla="*/ 1622023 h 1898110"/>
                <a:gd name="connsiteX54" fmla="*/ 750598 w 1811806"/>
                <a:gd name="connsiteY54" fmla="*/ 1622023 h 1898110"/>
                <a:gd name="connsiteX55" fmla="*/ 828248 w 1811806"/>
                <a:gd name="connsiteY55" fmla="*/ 1544374 h 1898110"/>
                <a:gd name="connsiteX56" fmla="*/ 750598 w 1811806"/>
                <a:gd name="connsiteY56" fmla="*/ 1466725 h 1898110"/>
                <a:gd name="connsiteX57" fmla="*/ 716087 w 1811806"/>
                <a:gd name="connsiteY57" fmla="*/ 1466725 h 189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811806" h="1898110">
                  <a:moveTo>
                    <a:pt x="1516740" y="880041"/>
                  </a:moveTo>
                  <a:lnTo>
                    <a:pt x="1607296" y="880041"/>
                  </a:lnTo>
                  <a:cubicBezTo>
                    <a:pt x="1647794" y="880033"/>
                    <a:pt x="1684577" y="903641"/>
                    <a:pt x="1701441" y="940461"/>
                  </a:cubicBezTo>
                  <a:lnTo>
                    <a:pt x="1811806" y="1181512"/>
                  </a:lnTo>
                  <a:lnTo>
                    <a:pt x="1811806" y="1794578"/>
                  </a:lnTo>
                  <a:cubicBezTo>
                    <a:pt x="1811806" y="1851758"/>
                    <a:pt x="1765454" y="1898111"/>
                    <a:pt x="1708274" y="1898111"/>
                  </a:cubicBezTo>
                  <a:lnTo>
                    <a:pt x="103533" y="1898111"/>
                  </a:lnTo>
                  <a:cubicBezTo>
                    <a:pt x="46353" y="1898111"/>
                    <a:pt x="0" y="1851758"/>
                    <a:pt x="0" y="1794578"/>
                  </a:cubicBezTo>
                  <a:lnTo>
                    <a:pt x="0" y="1184342"/>
                  </a:lnTo>
                  <a:lnTo>
                    <a:pt x="110476" y="940779"/>
                  </a:lnTo>
                  <a:cubicBezTo>
                    <a:pt x="127263" y="903784"/>
                    <a:pt x="164134" y="880026"/>
                    <a:pt x="204760" y="880026"/>
                  </a:cubicBezTo>
                  <a:lnTo>
                    <a:pt x="295054" y="880026"/>
                  </a:lnTo>
                  <a:cubicBezTo>
                    <a:pt x="293908" y="874350"/>
                    <a:pt x="293335" y="868575"/>
                    <a:pt x="293343" y="862784"/>
                  </a:cubicBezTo>
                  <a:lnTo>
                    <a:pt x="293343" y="86290"/>
                  </a:lnTo>
                  <a:cubicBezTo>
                    <a:pt x="293335" y="38640"/>
                    <a:pt x="331958" y="7"/>
                    <a:pt x="379607" y="0"/>
                  </a:cubicBezTo>
                  <a:cubicBezTo>
                    <a:pt x="427256" y="-7"/>
                    <a:pt x="465890" y="38615"/>
                    <a:pt x="465896" y="86264"/>
                  </a:cubicBezTo>
                  <a:cubicBezTo>
                    <a:pt x="465896" y="86273"/>
                    <a:pt x="465896" y="86281"/>
                    <a:pt x="465896" y="86290"/>
                  </a:cubicBezTo>
                  <a:lnTo>
                    <a:pt x="465896" y="862784"/>
                  </a:lnTo>
                  <a:cubicBezTo>
                    <a:pt x="465896" y="868692"/>
                    <a:pt x="465317" y="874463"/>
                    <a:pt x="464171" y="880041"/>
                  </a:cubicBezTo>
                  <a:lnTo>
                    <a:pt x="1347650" y="880041"/>
                  </a:lnTo>
                  <a:cubicBezTo>
                    <a:pt x="1346499" y="874361"/>
                    <a:pt x="1345920" y="868579"/>
                    <a:pt x="1345924" y="862784"/>
                  </a:cubicBezTo>
                  <a:lnTo>
                    <a:pt x="1345924" y="86290"/>
                  </a:lnTo>
                  <a:cubicBezTo>
                    <a:pt x="1345931" y="38640"/>
                    <a:pt x="1384564" y="18"/>
                    <a:pt x="1432215" y="25"/>
                  </a:cubicBezTo>
                  <a:cubicBezTo>
                    <a:pt x="1479853" y="32"/>
                    <a:pt x="1518472" y="38650"/>
                    <a:pt x="1518479" y="86290"/>
                  </a:cubicBezTo>
                  <a:lnTo>
                    <a:pt x="1518479" y="862784"/>
                  </a:lnTo>
                  <a:cubicBezTo>
                    <a:pt x="1518479" y="868692"/>
                    <a:pt x="1517899" y="874463"/>
                    <a:pt x="1516753" y="880041"/>
                  </a:cubicBezTo>
                  <a:close/>
                  <a:moveTo>
                    <a:pt x="269489" y="1052594"/>
                  </a:moveTo>
                  <a:cubicBezTo>
                    <a:pt x="262952" y="1052594"/>
                    <a:pt x="256978" y="1056287"/>
                    <a:pt x="254056" y="1062134"/>
                  </a:cubicBezTo>
                  <a:lnTo>
                    <a:pt x="202290" y="1165666"/>
                  </a:lnTo>
                  <a:cubicBezTo>
                    <a:pt x="198028" y="1174190"/>
                    <a:pt x="201482" y="1184554"/>
                    <a:pt x="210006" y="1188816"/>
                  </a:cubicBezTo>
                  <a:cubicBezTo>
                    <a:pt x="212402" y="1190014"/>
                    <a:pt x="215044" y="1190638"/>
                    <a:pt x="217721" y="1190638"/>
                  </a:cubicBezTo>
                  <a:lnTo>
                    <a:pt x="1597094" y="1190638"/>
                  </a:lnTo>
                  <a:cubicBezTo>
                    <a:pt x="1606624" y="1190636"/>
                    <a:pt x="1614347" y="1182908"/>
                    <a:pt x="1614345" y="1173377"/>
                  </a:cubicBezTo>
                  <a:cubicBezTo>
                    <a:pt x="1614343" y="1171308"/>
                    <a:pt x="1613971" y="1169258"/>
                    <a:pt x="1613245" y="1167322"/>
                  </a:cubicBezTo>
                  <a:lnTo>
                    <a:pt x="1574427" y="1063789"/>
                  </a:lnTo>
                  <a:cubicBezTo>
                    <a:pt x="1571903" y="1057057"/>
                    <a:pt x="1565466" y="1052596"/>
                    <a:pt x="1558276" y="1052594"/>
                  </a:cubicBezTo>
                  <a:lnTo>
                    <a:pt x="269489" y="1052594"/>
                  </a:lnTo>
                  <a:close/>
                  <a:moveTo>
                    <a:pt x="1268260" y="1466725"/>
                  </a:moveTo>
                  <a:cubicBezTo>
                    <a:pt x="1225375" y="1466725"/>
                    <a:pt x="1190611" y="1501489"/>
                    <a:pt x="1190611" y="1544374"/>
                  </a:cubicBezTo>
                  <a:cubicBezTo>
                    <a:pt x="1190611" y="1587259"/>
                    <a:pt x="1225375" y="1622023"/>
                    <a:pt x="1268260" y="1622023"/>
                  </a:cubicBezTo>
                  <a:lnTo>
                    <a:pt x="1458070" y="1622023"/>
                  </a:lnTo>
                  <a:cubicBezTo>
                    <a:pt x="1500955" y="1622023"/>
                    <a:pt x="1535719" y="1587259"/>
                    <a:pt x="1535719" y="1544374"/>
                  </a:cubicBezTo>
                  <a:cubicBezTo>
                    <a:pt x="1535719" y="1501489"/>
                    <a:pt x="1500955" y="1466725"/>
                    <a:pt x="1458070" y="1466725"/>
                  </a:cubicBezTo>
                  <a:lnTo>
                    <a:pt x="1268260" y="1466725"/>
                  </a:lnTo>
                  <a:close/>
                  <a:moveTo>
                    <a:pt x="992174" y="1466725"/>
                  </a:moveTo>
                  <a:cubicBezTo>
                    <a:pt x="949290" y="1466725"/>
                    <a:pt x="914523" y="1501489"/>
                    <a:pt x="914523" y="1544374"/>
                  </a:cubicBezTo>
                  <a:cubicBezTo>
                    <a:pt x="914523" y="1587259"/>
                    <a:pt x="949290" y="1622023"/>
                    <a:pt x="992174" y="1622023"/>
                  </a:cubicBezTo>
                  <a:lnTo>
                    <a:pt x="1026684" y="1622023"/>
                  </a:lnTo>
                  <a:cubicBezTo>
                    <a:pt x="1069569" y="1622023"/>
                    <a:pt x="1104333" y="1587259"/>
                    <a:pt x="1104333" y="1544374"/>
                  </a:cubicBezTo>
                  <a:cubicBezTo>
                    <a:pt x="1104333" y="1501489"/>
                    <a:pt x="1069569" y="1466725"/>
                    <a:pt x="1026684" y="1466725"/>
                  </a:cubicBezTo>
                  <a:lnTo>
                    <a:pt x="992174" y="1466725"/>
                  </a:lnTo>
                  <a:close/>
                  <a:moveTo>
                    <a:pt x="716087" y="1466725"/>
                  </a:moveTo>
                  <a:cubicBezTo>
                    <a:pt x="673202" y="1466725"/>
                    <a:pt x="638438" y="1501489"/>
                    <a:pt x="638438" y="1544374"/>
                  </a:cubicBezTo>
                  <a:cubicBezTo>
                    <a:pt x="638438" y="1587259"/>
                    <a:pt x="673202" y="1622023"/>
                    <a:pt x="716087" y="1622023"/>
                  </a:cubicBezTo>
                  <a:lnTo>
                    <a:pt x="750598" y="1622023"/>
                  </a:lnTo>
                  <a:cubicBezTo>
                    <a:pt x="793481" y="1622023"/>
                    <a:pt x="828248" y="1587259"/>
                    <a:pt x="828248" y="1544374"/>
                  </a:cubicBezTo>
                  <a:cubicBezTo>
                    <a:pt x="828248" y="1501489"/>
                    <a:pt x="793481" y="1466725"/>
                    <a:pt x="750598" y="1466725"/>
                  </a:cubicBezTo>
                  <a:lnTo>
                    <a:pt x="716087" y="146672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grpSp>
        <p:nvGrpSpPr>
          <p:cNvPr id="10" name="iṩļiďe"/>
          <p:cNvGrpSpPr/>
          <p:nvPr/>
        </p:nvGrpSpPr>
        <p:grpSpPr>
          <a:xfrm>
            <a:off x="1444675" y="2556170"/>
            <a:ext cx="2316413" cy="1118812"/>
            <a:chOff x="2317960" y="4084521"/>
            <a:chExt cx="2995049" cy="1446588"/>
          </a:xfrm>
          <a:effectLst>
            <a:outerShdw blurRad="152400" dist="38100" dir="5400000" algn="t" rotWithShape="0">
              <a:schemeClr val="bg1">
                <a:lumMod val="50000"/>
                <a:alpha val="30000"/>
              </a:schemeClr>
            </a:outerShdw>
          </a:effectLst>
        </p:grpSpPr>
        <p:grpSp>
          <p:nvGrpSpPr>
            <p:cNvPr id="31" name="ïSliḋè"/>
            <p:cNvGrpSpPr/>
            <p:nvPr/>
          </p:nvGrpSpPr>
          <p:grpSpPr>
            <a:xfrm>
              <a:off x="2317960" y="4084521"/>
              <a:ext cx="2995049" cy="1446588"/>
              <a:chOff x="1104900" y="2895600"/>
              <a:chExt cx="2800350" cy="1352550"/>
            </a:xfrm>
            <a:solidFill>
              <a:srgbClr val="666666">
                <a:alpha val="85000"/>
              </a:srgbClr>
            </a:solidFill>
          </p:grpSpPr>
          <p:sp>
            <p:nvSpPr>
              <p:cNvPr id="33" name="îṧľiḋê"/>
              <p:cNvSpPr/>
              <p:nvPr/>
            </p:nvSpPr>
            <p:spPr>
              <a:xfrm>
                <a:off x="2914650" y="3076575"/>
                <a:ext cx="990600" cy="99060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  <p:sp>
            <p:nvSpPr>
              <p:cNvPr id="34" name="íślîde"/>
              <p:cNvSpPr/>
              <p:nvPr/>
            </p:nvSpPr>
            <p:spPr>
              <a:xfrm>
                <a:off x="1104900" y="3076575"/>
                <a:ext cx="990600" cy="99060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  <p:sp>
            <p:nvSpPr>
              <p:cNvPr id="35" name="i$liḓè"/>
              <p:cNvSpPr/>
              <p:nvPr/>
            </p:nvSpPr>
            <p:spPr>
              <a:xfrm>
                <a:off x="1828800" y="2895600"/>
                <a:ext cx="1352550" cy="1352550"/>
              </a:xfrm>
              <a:prstGeom prst="ellipse">
                <a:avLst/>
              </a:prstGeom>
              <a:solidFill>
                <a:srgbClr val="000000">
                  <a:lumMod val="75000"/>
                  <a:lumOff val="2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  <p:sp>
          <p:nvSpPr>
            <p:cNvPr id="32" name="îs1idê"/>
            <p:cNvSpPr/>
            <p:nvPr/>
          </p:nvSpPr>
          <p:spPr bwMode="auto">
            <a:xfrm>
              <a:off x="3608935" y="4638195"/>
              <a:ext cx="413098" cy="339240"/>
            </a:xfrm>
            <a:custGeom>
              <a:avLst/>
              <a:gdLst>
                <a:gd name="connsiteX0" fmla="*/ 1516740 w 1811806"/>
                <a:gd name="connsiteY0" fmla="*/ 880041 h 1898110"/>
                <a:gd name="connsiteX1" fmla="*/ 1607296 w 1811806"/>
                <a:gd name="connsiteY1" fmla="*/ 880041 h 1898110"/>
                <a:gd name="connsiteX2" fmla="*/ 1701441 w 1811806"/>
                <a:gd name="connsiteY2" fmla="*/ 940461 h 1898110"/>
                <a:gd name="connsiteX3" fmla="*/ 1811806 w 1811806"/>
                <a:gd name="connsiteY3" fmla="*/ 1181512 h 1898110"/>
                <a:gd name="connsiteX4" fmla="*/ 1811806 w 1811806"/>
                <a:gd name="connsiteY4" fmla="*/ 1794578 h 1898110"/>
                <a:gd name="connsiteX5" fmla="*/ 1708274 w 1811806"/>
                <a:gd name="connsiteY5" fmla="*/ 1898111 h 1898110"/>
                <a:gd name="connsiteX6" fmla="*/ 103533 w 1811806"/>
                <a:gd name="connsiteY6" fmla="*/ 1898111 h 1898110"/>
                <a:gd name="connsiteX7" fmla="*/ 0 w 1811806"/>
                <a:gd name="connsiteY7" fmla="*/ 1794578 h 1898110"/>
                <a:gd name="connsiteX8" fmla="*/ 0 w 1811806"/>
                <a:gd name="connsiteY8" fmla="*/ 1184342 h 1898110"/>
                <a:gd name="connsiteX9" fmla="*/ 110476 w 1811806"/>
                <a:gd name="connsiteY9" fmla="*/ 940779 h 1898110"/>
                <a:gd name="connsiteX10" fmla="*/ 204760 w 1811806"/>
                <a:gd name="connsiteY10" fmla="*/ 880026 h 1898110"/>
                <a:gd name="connsiteX11" fmla="*/ 295054 w 1811806"/>
                <a:gd name="connsiteY11" fmla="*/ 880026 h 1898110"/>
                <a:gd name="connsiteX12" fmla="*/ 293343 w 1811806"/>
                <a:gd name="connsiteY12" fmla="*/ 862784 h 1898110"/>
                <a:gd name="connsiteX13" fmla="*/ 293343 w 1811806"/>
                <a:gd name="connsiteY13" fmla="*/ 86290 h 1898110"/>
                <a:gd name="connsiteX14" fmla="*/ 379607 w 1811806"/>
                <a:gd name="connsiteY14" fmla="*/ 0 h 1898110"/>
                <a:gd name="connsiteX15" fmla="*/ 465896 w 1811806"/>
                <a:gd name="connsiteY15" fmla="*/ 86264 h 1898110"/>
                <a:gd name="connsiteX16" fmla="*/ 465896 w 1811806"/>
                <a:gd name="connsiteY16" fmla="*/ 86290 h 1898110"/>
                <a:gd name="connsiteX17" fmla="*/ 465896 w 1811806"/>
                <a:gd name="connsiteY17" fmla="*/ 862784 h 1898110"/>
                <a:gd name="connsiteX18" fmla="*/ 464171 w 1811806"/>
                <a:gd name="connsiteY18" fmla="*/ 880041 h 1898110"/>
                <a:gd name="connsiteX19" fmla="*/ 1347650 w 1811806"/>
                <a:gd name="connsiteY19" fmla="*/ 880041 h 1898110"/>
                <a:gd name="connsiteX20" fmla="*/ 1345924 w 1811806"/>
                <a:gd name="connsiteY20" fmla="*/ 862784 h 1898110"/>
                <a:gd name="connsiteX21" fmla="*/ 1345924 w 1811806"/>
                <a:gd name="connsiteY21" fmla="*/ 86290 h 1898110"/>
                <a:gd name="connsiteX22" fmla="*/ 1432215 w 1811806"/>
                <a:gd name="connsiteY22" fmla="*/ 25 h 1898110"/>
                <a:gd name="connsiteX23" fmla="*/ 1518479 w 1811806"/>
                <a:gd name="connsiteY23" fmla="*/ 86290 h 1898110"/>
                <a:gd name="connsiteX24" fmla="*/ 1518479 w 1811806"/>
                <a:gd name="connsiteY24" fmla="*/ 862784 h 1898110"/>
                <a:gd name="connsiteX25" fmla="*/ 1516753 w 1811806"/>
                <a:gd name="connsiteY25" fmla="*/ 880041 h 1898110"/>
                <a:gd name="connsiteX26" fmla="*/ 269489 w 1811806"/>
                <a:gd name="connsiteY26" fmla="*/ 1052594 h 1898110"/>
                <a:gd name="connsiteX27" fmla="*/ 254056 w 1811806"/>
                <a:gd name="connsiteY27" fmla="*/ 1062134 h 1898110"/>
                <a:gd name="connsiteX28" fmla="*/ 202290 w 1811806"/>
                <a:gd name="connsiteY28" fmla="*/ 1165666 h 1898110"/>
                <a:gd name="connsiteX29" fmla="*/ 210006 w 1811806"/>
                <a:gd name="connsiteY29" fmla="*/ 1188816 h 1898110"/>
                <a:gd name="connsiteX30" fmla="*/ 217721 w 1811806"/>
                <a:gd name="connsiteY30" fmla="*/ 1190638 h 1898110"/>
                <a:gd name="connsiteX31" fmla="*/ 1597094 w 1811806"/>
                <a:gd name="connsiteY31" fmla="*/ 1190638 h 1898110"/>
                <a:gd name="connsiteX32" fmla="*/ 1614345 w 1811806"/>
                <a:gd name="connsiteY32" fmla="*/ 1173377 h 1898110"/>
                <a:gd name="connsiteX33" fmla="*/ 1613245 w 1811806"/>
                <a:gd name="connsiteY33" fmla="*/ 1167322 h 1898110"/>
                <a:gd name="connsiteX34" fmla="*/ 1574427 w 1811806"/>
                <a:gd name="connsiteY34" fmla="*/ 1063789 h 1898110"/>
                <a:gd name="connsiteX35" fmla="*/ 1558276 w 1811806"/>
                <a:gd name="connsiteY35" fmla="*/ 1052594 h 1898110"/>
                <a:gd name="connsiteX36" fmla="*/ 269489 w 1811806"/>
                <a:gd name="connsiteY36" fmla="*/ 1052594 h 1898110"/>
                <a:gd name="connsiteX37" fmla="*/ 1268260 w 1811806"/>
                <a:gd name="connsiteY37" fmla="*/ 1466725 h 1898110"/>
                <a:gd name="connsiteX38" fmla="*/ 1190611 w 1811806"/>
                <a:gd name="connsiteY38" fmla="*/ 1544374 h 1898110"/>
                <a:gd name="connsiteX39" fmla="*/ 1268260 w 1811806"/>
                <a:gd name="connsiteY39" fmla="*/ 1622023 h 1898110"/>
                <a:gd name="connsiteX40" fmla="*/ 1458070 w 1811806"/>
                <a:gd name="connsiteY40" fmla="*/ 1622023 h 1898110"/>
                <a:gd name="connsiteX41" fmla="*/ 1535719 w 1811806"/>
                <a:gd name="connsiteY41" fmla="*/ 1544374 h 1898110"/>
                <a:gd name="connsiteX42" fmla="*/ 1458070 w 1811806"/>
                <a:gd name="connsiteY42" fmla="*/ 1466725 h 1898110"/>
                <a:gd name="connsiteX43" fmla="*/ 1268260 w 1811806"/>
                <a:gd name="connsiteY43" fmla="*/ 1466725 h 1898110"/>
                <a:gd name="connsiteX44" fmla="*/ 992174 w 1811806"/>
                <a:gd name="connsiteY44" fmla="*/ 1466725 h 1898110"/>
                <a:gd name="connsiteX45" fmla="*/ 914523 w 1811806"/>
                <a:gd name="connsiteY45" fmla="*/ 1544374 h 1898110"/>
                <a:gd name="connsiteX46" fmla="*/ 992174 w 1811806"/>
                <a:gd name="connsiteY46" fmla="*/ 1622023 h 1898110"/>
                <a:gd name="connsiteX47" fmla="*/ 1026684 w 1811806"/>
                <a:gd name="connsiteY47" fmla="*/ 1622023 h 1898110"/>
                <a:gd name="connsiteX48" fmla="*/ 1104333 w 1811806"/>
                <a:gd name="connsiteY48" fmla="*/ 1544374 h 1898110"/>
                <a:gd name="connsiteX49" fmla="*/ 1026684 w 1811806"/>
                <a:gd name="connsiteY49" fmla="*/ 1466725 h 1898110"/>
                <a:gd name="connsiteX50" fmla="*/ 992174 w 1811806"/>
                <a:gd name="connsiteY50" fmla="*/ 1466725 h 1898110"/>
                <a:gd name="connsiteX51" fmla="*/ 716087 w 1811806"/>
                <a:gd name="connsiteY51" fmla="*/ 1466725 h 1898110"/>
                <a:gd name="connsiteX52" fmla="*/ 638438 w 1811806"/>
                <a:gd name="connsiteY52" fmla="*/ 1544374 h 1898110"/>
                <a:gd name="connsiteX53" fmla="*/ 716087 w 1811806"/>
                <a:gd name="connsiteY53" fmla="*/ 1622023 h 1898110"/>
                <a:gd name="connsiteX54" fmla="*/ 750598 w 1811806"/>
                <a:gd name="connsiteY54" fmla="*/ 1622023 h 1898110"/>
                <a:gd name="connsiteX55" fmla="*/ 828248 w 1811806"/>
                <a:gd name="connsiteY55" fmla="*/ 1544374 h 1898110"/>
                <a:gd name="connsiteX56" fmla="*/ 750598 w 1811806"/>
                <a:gd name="connsiteY56" fmla="*/ 1466725 h 1898110"/>
                <a:gd name="connsiteX57" fmla="*/ 716087 w 1811806"/>
                <a:gd name="connsiteY57" fmla="*/ 1466725 h 189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811806" h="1898110">
                  <a:moveTo>
                    <a:pt x="1516740" y="880041"/>
                  </a:moveTo>
                  <a:lnTo>
                    <a:pt x="1607296" y="880041"/>
                  </a:lnTo>
                  <a:cubicBezTo>
                    <a:pt x="1647794" y="880033"/>
                    <a:pt x="1684577" y="903641"/>
                    <a:pt x="1701441" y="940461"/>
                  </a:cubicBezTo>
                  <a:lnTo>
                    <a:pt x="1811806" y="1181512"/>
                  </a:lnTo>
                  <a:lnTo>
                    <a:pt x="1811806" y="1794578"/>
                  </a:lnTo>
                  <a:cubicBezTo>
                    <a:pt x="1811806" y="1851758"/>
                    <a:pt x="1765454" y="1898111"/>
                    <a:pt x="1708274" y="1898111"/>
                  </a:cubicBezTo>
                  <a:lnTo>
                    <a:pt x="103533" y="1898111"/>
                  </a:lnTo>
                  <a:cubicBezTo>
                    <a:pt x="46353" y="1898111"/>
                    <a:pt x="0" y="1851758"/>
                    <a:pt x="0" y="1794578"/>
                  </a:cubicBezTo>
                  <a:lnTo>
                    <a:pt x="0" y="1184342"/>
                  </a:lnTo>
                  <a:lnTo>
                    <a:pt x="110476" y="940779"/>
                  </a:lnTo>
                  <a:cubicBezTo>
                    <a:pt x="127263" y="903784"/>
                    <a:pt x="164134" y="880026"/>
                    <a:pt x="204760" y="880026"/>
                  </a:cubicBezTo>
                  <a:lnTo>
                    <a:pt x="295054" y="880026"/>
                  </a:lnTo>
                  <a:cubicBezTo>
                    <a:pt x="293908" y="874350"/>
                    <a:pt x="293335" y="868575"/>
                    <a:pt x="293343" y="862784"/>
                  </a:cubicBezTo>
                  <a:lnTo>
                    <a:pt x="293343" y="86290"/>
                  </a:lnTo>
                  <a:cubicBezTo>
                    <a:pt x="293335" y="38640"/>
                    <a:pt x="331958" y="7"/>
                    <a:pt x="379607" y="0"/>
                  </a:cubicBezTo>
                  <a:cubicBezTo>
                    <a:pt x="427256" y="-7"/>
                    <a:pt x="465890" y="38615"/>
                    <a:pt x="465896" y="86264"/>
                  </a:cubicBezTo>
                  <a:cubicBezTo>
                    <a:pt x="465896" y="86273"/>
                    <a:pt x="465896" y="86281"/>
                    <a:pt x="465896" y="86290"/>
                  </a:cubicBezTo>
                  <a:lnTo>
                    <a:pt x="465896" y="862784"/>
                  </a:lnTo>
                  <a:cubicBezTo>
                    <a:pt x="465896" y="868692"/>
                    <a:pt x="465317" y="874463"/>
                    <a:pt x="464171" y="880041"/>
                  </a:cubicBezTo>
                  <a:lnTo>
                    <a:pt x="1347650" y="880041"/>
                  </a:lnTo>
                  <a:cubicBezTo>
                    <a:pt x="1346499" y="874361"/>
                    <a:pt x="1345920" y="868579"/>
                    <a:pt x="1345924" y="862784"/>
                  </a:cubicBezTo>
                  <a:lnTo>
                    <a:pt x="1345924" y="86290"/>
                  </a:lnTo>
                  <a:cubicBezTo>
                    <a:pt x="1345931" y="38640"/>
                    <a:pt x="1384564" y="18"/>
                    <a:pt x="1432215" y="25"/>
                  </a:cubicBezTo>
                  <a:cubicBezTo>
                    <a:pt x="1479853" y="32"/>
                    <a:pt x="1518472" y="38650"/>
                    <a:pt x="1518479" y="86290"/>
                  </a:cubicBezTo>
                  <a:lnTo>
                    <a:pt x="1518479" y="862784"/>
                  </a:lnTo>
                  <a:cubicBezTo>
                    <a:pt x="1518479" y="868692"/>
                    <a:pt x="1517899" y="874463"/>
                    <a:pt x="1516753" y="880041"/>
                  </a:cubicBezTo>
                  <a:close/>
                  <a:moveTo>
                    <a:pt x="269489" y="1052594"/>
                  </a:moveTo>
                  <a:cubicBezTo>
                    <a:pt x="262952" y="1052594"/>
                    <a:pt x="256978" y="1056287"/>
                    <a:pt x="254056" y="1062134"/>
                  </a:cubicBezTo>
                  <a:lnTo>
                    <a:pt x="202290" y="1165666"/>
                  </a:lnTo>
                  <a:cubicBezTo>
                    <a:pt x="198028" y="1174190"/>
                    <a:pt x="201482" y="1184554"/>
                    <a:pt x="210006" y="1188816"/>
                  </a:cubicBezTo>
                  <a:cubicBezTo>
                    <a:pt x="212402" y="1190014"/>
                    <a:pt x="215044" y="1190638"/>
                    <a:pt x="217721" y="1190638"/>
                  </a:cubicBezTo>
                  <a:lnTo>
                    <a:pt x="1597094" y="1190638"/>
                  </a:lnTo>
                  <a:cubicBezTo>
                    <a:pt x="1606624" y="1190636"/>
                    <a:pt x="1614347" y="1182908"/>
                    <a:pt x="1614345" y="1173377"/>
                  </a:cubicBezTo>
                  <a:cubicBezTo>
                    <a:pt x="1614343" y="1171308"/>
                    <a:pt x="1613971" y="1169258"/>
                    <a:pt x="1613245" y="1167322"/>
                  </a:cubicBezTo>
                  <a:lnTo>
                    <a:pt x="1574427" y="1063789"/>
                  </a:lnTo>
                  <a:cubicBezTo>
                    <a:pt x="1571903" y="1057057"/>
                    <a:pt x="1565466" y="1052596"/>
                    <a:pt x="1558276" y="1052594"/>
                  </a:cubicBezTo>
                  <a:lnTo>
                    <a:pt x="269489" y="1052594"/>
                  </a:lnTo>
                  <a:close/>
                  <a:moveTo>
                    <a:pt x="1268260" y="1466725"/>
                  </a:moveTo>
                  <a:cubicBezTo>
                    <a:pt x="1225375" y="1466725"/>
                    <a:pt x="1190611" y="1501489"/>
                    <a:pt x="1190611" y="1544374"/>
                  </a:cubicBezTo>
                  <a:cubicBezTo>
                    <a:pt x="1190611" y="1587259"/>
                    <a:pt x="1225375" y="1622023"/>
                    <a:pt x="1268260" y="1622023"/>
                  </a:cubicBezTo>
                  <a:lnTo>
                    <a:pt x="1458070" y="1622023"/>
                  </a:lnTo>
                  <a:cubicBezTo>
                    <a:pt x="1500955" y="1622023"/>
                    <a:pt x="1535719" y="1587259"/>
                    <a:pt x="1535719" y="1544374"/>
                  </a:cubicBezTo>
                  <a:cubicBezTo>
                    <a:pt x="1535719" y="1501489"/>
                    <a:pt x="1500955" y="1466725"/>
                    <a:pt x="1458070" y="1466725"/>
                  </a:cubicBezTo>
                  <a:lnTo>
                    <a:pt x="1268260" y="1466725"/>
                  </a:lnTo>
                  <a:close/>
                  <a:moveTo>
                    <a:pt x="992174" y="1466725"/>
                  </a:moveTo>
                  <a:cubicBezTo>
                    <a:pt x="949290" y="1466725"/>
                    <a:pt x="914523" y="1501489"/>
                    <a:pt x="914523" y="1544374"/>
                  </a:cubicBezTo>
                  <a:cubicBezTo>
                    <a:pt x="914523" y="1587259"/>
                    <a:pt x="949290" y="1622023"/>
                    <a:pt x="992174" y="1622023"/>
                  </a:cubicBezTo>
                  <a:lnTo>
                    <a:pt x="1026684" y="1622023"/>
                  </a:lnTo>
                  <a:cubicBezTo>
                    <a:pt x="1069569" y="1622023"/>
                    <a:pt x="1104333" y="1587259"/>
                    <a:pt x="1104333" y="1544374"/>
                  </a:cubicBezTo>
                  <a:cubicBezTo>
                    <a:pt x="1104333" y="1501489"/>
                    <a:pt x="1069569" y="1466725"/>
                    <a:pt x="1026684" y="1466725"/>
                  </a:cubicBezTo>
                  <a:lnTo>
                    <a:pt x="992174" y="1466725"/>
                  </a:lnTo>
                  <a:close/>
                  <a:moveTo>
                    <a:pt x="716087" y="1466725"/>
                  </a:moveTo>
                  <a:cubicBezTo>
                    <a:pt x="673202" y="1466725"/>
                    <a:pt x="638438" y="1501489"/>
                    <a:pt x="638438" y="1544374"/>
                  </a:cubicBezTo>
                  <a:cubicBezTo>
                    <a:pt x="638438" y="1587259"/>
                    <a:pt x="673202" y="1622023"/>
                    <a:pt x="716087" y="1622023"/>
                  </a:cubicBezTo>
                  <a:lnTo>
                    <a:pt x="750598" y="1622023"/>
                  </a:lnTo>
                  <a:cubicBezTo>
                    <a:pt x="793481" y="1622023"/>
                    <a:pt x="828248" y="1587259"/>
                    <a:pt x="828248" y="1544374"/>
                  </a:cubicBezTo>
                  <a:cubicBezTo>
                    <a:pt x="828248" y="1501489"/>
                    <a:pt x="793481" y="1466725"/>
                    <a:pt x="750598" y="1466725"/>
                  </a:cubicBezTo>
                  <a:lnTo>
                    <a:pt x="716087" y="1466725"/>
                  </a:ln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</p:sp>
      </p:grpSp>
      <p:grpSp>
        <p:nvGrpSpPr>
          <p:cNvPr id="11" name="íṩļîḓe"/>
          <p:cNvGrpSpPr/>
          <p:nvPr/>
        </p:nvGrpSpPr>
        <p:grpSpPr>
          <a:xfrm>
            <a:off x="8430909" y="2556170"/>
            <a:ext cx="2316413" cy="1118812"/>
            <a:chOff x="2317960" y="4084521"/>
            <a:chExt cx="2995049" cy="1446588"/>
          </a:xfrm>
          <a:effectLst>
            <a:outerShdw blurRad="152400" dist="38100" dir="5400000" algn="t" rotWithShape="0">
              <a:schemeClr val="bg1">
                <a:lumMod val="50000"/>
                <a:alpha val="30000"/>
              </a:schemeClr>
            </a:outerShdw>
          </a:effectLst>
        </p:grpSpPr>
        <p:grpSp>
          <p:nvGrpSpPr>
            <p:cNvPr id="26" name="iṩliḍê"/>
            <p:cNvGrpSpPr/>
            <p:nvPr/>
          </p:nvGrpSpPr>
          <p:grpSpPr>
            <a:xfrm>
              <a:off x="2317960" y="4084521"/>
              <a:ext cx="2995049" cy="1446588"/>
              <a:chOff x="1104900" y="2895600"/>
              <a:chExt cx="2800350" cy="1352550"/>
            </a:xfrm>
            <a:solidFill>
              <a:srgbClr val="666666">
                <a:alpha val="85000"/>
              </a:srgbClr>
            </a:solidFill>
          </p:grpSpPr>
          <p:sp>
            <p:nvSpPr>
              <p:cNvPr id="28" name="îšľïḓê"/>
              <p:cNvSpPr/>
              <p:nvPr/>
            </p:nvSpPr>
            <p:spPr>
              <a:xfrm>
                <a:off x="2914650" y="3076575"/>
                <a:ext cx="990600" cy="99060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  <p:sp>
            <p:nvSpPr>
              <p:cNvPr id="29" name="îṧlíďe"/>
              <p:cNvSpPr/>
              <p:nvPr/>
            </p:nvSpPr>
            <p:spPr>
              <a:xfrm>
                <a:off x="1104900" y="3076575"/>
                <a:ext cx="990600" cy="990600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  <p:sp>
            <p:nvSpPr>
              <p:cNvPr id="30" name="îşľïdè"/>
              <p:cNvSpPr/>
              <p:nvPr/>
            </p:nvSpPr>
            <p:spPr>
              <a:xfrm>
                <a:off x="1828800" y="2895600"/>
                <a:ext cx="1352550" cy="1352550"/>
              </a:xfrm>
              <a:prstGeom prst="ellipse">
                <a:avLst/>
              </a:prstGeom>
              <a:solidFill>
                <a:srgbClr val="000000">
                  <a:lumMod val="75000"/>
                  <a:lumOff val="2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endParaRPr>
              </a:p>
            </p:txBody>
          </p:sp>
        </p:grpSp>
        <p:sp>
          <p:nvSpPr>
            <p:cNvPr id="27" name="ïṩḷïḓè"/>
            <p:cNvSpPr/>
            <p:nvPr/>
          </p:nvSpPr>
          <p:spPr bwMode="auto">
            <a:xfrm>
              <a:off x="3608935" y="4638195"/>
              <a:ext cx="413098" cy="339240"/>
            </a:xfrm>
            <a:custGeom>
              <a:avLst/>
              <a:gdLst>
                <a:gd name="connsiteX0" fmla="*/ 1516740 w 1811806"/>
                <a:gd name="connsiteY0" fmla="*/ 880041 h 1898110"/>
                <a:gd name="connsiteX1" fmla="*/ 1607296 w 1811806"/>
                <a:gd name="connsiteY1" fmla="*/ 880041 h 1898110"/>
                <a:gd name="connsiteX2" fmla="*/ 1701441 w 1811806"/>
                <a:gd name="connsiteY2" fmla="*/ 940461 h 1898110"/>
                <a:gd name="connsiteX3" fmla="*/ 1811806 w 1811806"/>
                <a:gd name="connsiteY3" fmla="*/ 1181512 h 1898110"/>
                <a:gd name="connsiteX4" fmla="*/ 1811806 w 1811806"/>
                <a:gd name="connsiteY4" fmla="*/ 1794578 h 1898110"/>
                <a:gd name="connsiteX5" fmla="*/ 1708274 w 1811806"/>
                <a:gd name="connsiteY5" fmla="*/ 1898111 h 1898110"/>
                <a:gd name="connsiteX6" fmla="*/ 103533 w 1811806"/>
                <a:gd name="connsiteY6" fmla="*/ 1898111 h 1898110"/>
                <a:gd name="connsiteX7" fmla="*/ 0 w 1811806"/>
                <a:gd name="connsiteY7" fmla="*/ 1794578 h 1898110"/>
                <a:gd name="connsiteX8" fmla="*/ 0 w 1811806"/>
                <a:gd name="connsiteY8" fmla="*/ 1184342 h 1898110"/>
                <a:gd name="connsiteX9" fmla="*/ 110476 w 1811806"/>
                <a:gd name="connsiteY9" fmla="*/ 940779 h 1898110"/>
                <a:gd name="connsiteX10" fmla="*/ 204760 w 1811806"/>
                <a:gd name="connsiteY10" fmla="*/ 880026 h 1898110"/>
                <a:gd name="connsiteX11" fmla="*/ 295054 w 1811806"/>
                <a:gd name="connsiteY11" fmla="*/ 880026 h 1898110"/>
                <a:gd name="connsiteX12" fmla="*/ 293343 w 1811806"/>
                <a:gd name="connsiteY12" fmla="*/ 862784 h 1898110"/>
                <a:gd name="connsiteX13" fmla="*/ 293343 w 1811806"/>
                <a:gd name="connsiteY13" fmla="*/ 86290 h 1898110"/>
                <a:gd name="connsiteX14" fmla="*/ 379607 w 1811806"/>
                <a:gd name="connsiteY14" fmla="*/ 0 h 1898110"/>
                <a:gd name="connsiteX15" fmla="*/ 465896 w 1811806"/>
                <a:gd name="connsiteY15" fmla="*/ 86264 h 1898110"/>
                <a:gd name="connsiteX16" fmla="*/ 465896 w 1811806"/>
                <a:gd name="connsiteY16" fmla="*/ 86290 h 1898110"/>
                <a:gd name="connsiteX17" fmla="*/ 465896 w 1811806"/>
                <a:gd name="connsiteY17" fmla="*/ 862784 h 1898110"/>
                <a:gd name="connsiteX18" fmla="*/ 464171 w 1811806"/>
                <a:gd name="connsiteY18" fmla="*/ 880041 h 1898110"/>
                <a:gd name="connsiteX19" fmla="*/ 1347650 w 1811806"/>
                <a:gd name="connsiteY19" fmla="*/ 880041 h 1898110"/>
                <a:gd name="connsiteX20" fmla="*/ 1345924 w 1811806"/>
                <a:gd name="connsiteY20" fmla="*/ 862784 h 1898110"/>
                <a:gd name="connsiteX21" fmla="*/ 1345924 w 1811806"/>
                <a:gd name="connsiteY21" fmla="*/ 86290 h 1898110"/>
                <a:gd name="connsiteX22" fmla="*/ 1432215 w 1811806"/>
                <a:gd name="connsiteY22" fmla="*/ 25 h 1898110"/>
                <a:gd name="connsiteX23" fmla="*/ 1518479 w 1811806"/>
                <a:gd name="connsiteY23" fmla="*/ 86290 h 1898110"/>
                <a:gd name="connsiteX24" fmla="*/ 1518479 w 1811806"/>
                <a:gd name="connsiteY24" fmla="*/ 862784 h 1898110"/>
                <a:gd name="connsiteX25" fmla="*/ 1516753 w 1811806"/>
                <a:gd name="connsiteY25" fmla="*/ 880041 h 1898110"/>
                <a:gd name="connsiteX26" fmla="*/ 269489 w 1811806"/>
                <a:gd name="connsiteY26" fmla="*/ 1052594 h 1898110"/>
                <a:gd name="connsiteX27" fmla="*/ 254056 w 1811806"/>
                <a:gd name="connsiteY27" fmla="*/ 1062134 h 1898110"/>
                <a:gd name="connsiteX28" fmla="*/ 202290 w 1811806"/>
                <a:gd name="connsiteY28" fmla="*/ 1165666 h 1898110"/>
                <a:gd name="connsiteX29" fmla="*/ 210006 w 1811806"/>
                <a:gd name="connsiteY29" fmla="*/ 1188816 h 1898110"/>
                <a:gd name="connsiteX30" fmla="*/ 217721 w 1811806"/>
                <a:gd name="connsiteY30" fmla="*/ 1190638 h 1898110"/>
                <a:gd name="connsiteX31" fmla="*/ 1597094 w 1811806"/>
                <a:gd name="connsiteY31" fmla="*/ 1190638 h 1898110"/>
                <a:gd name="connsiteX32" fmla="*/ 1614345 w 1811806"/>
                <a:gd name="connsiteY32" fmla="*/ 1173377 h 1898110"/>
                <a:gd name="connsiteX33" fmla="*/ 1613245 w 1811806"/>
                <a:gd name="connsiteY33" fmla="*/ 1167322 h 1898110"/>
                <a:gd name="connsiteX34" fmla="*/ 1574427 w 1811806"/>
                <a:gd name="connsiteY34" fmla="*/ 1063789 h 1898110"/>
                <a:gd name="connsiteX35" fmla="*/ 1558276 w 1811806"/>
                <a:gd name="connsiteY35" fmla="*/ 1052594 h 1898110"/>
                <a:gd name="connsiteX36" fmla="*/ 269489 w 1811806"/>
                <a:gd name="connsiteY36" fmla="*/ 1052594 h 1898110"/>
                <a:gd name="connsiteX37" fmla="*/ 1268260 w 1811806"/>
                <a:gd name="connsiteY37" fmla="*/ 1466725 h 1898110"/>
                <a:gd name="connsiteX38" fmla="*/ 1190611 w 1811806"/>
                <a:gd name="connsiteY38" fmla="*/ 1544374 h 1898110"/>
                <a:gd name="connsiteX39" fmla="*/ 1268260 w 1811806"/>
                <a:gd name="connsiteY39" fmla="*/ 1622023 h 1898110"/>
                <a:gd name="connsiteX40" fmla="*/ 1458070 w 1811806"/>
                <a:gd name="connsiteY40" fmla="*/ 1622023 h 1898110"/>
                <a:gd name="connsiteX41" fmla="*/ 1535719 w 1811806"/>
                <a:gd name="connsiteY41" fmla="*/ 1544374 h 1898110"/>
                <a:gd name="connsiteX42" fmla="*/ 1458070 w 1811806"/>
                <a:gd name="connsiteY42" fmla="*/ 1466725 h 1898110"/>
                <a:gd name="connsiteX43" fmla="*/ 1268260 w 1811806"/>
                <a:gd name="connsiteY43" fmla="*/ 1466725 h 1898110"/>
                <a:gd name="connsiteX44" fmla="*/ 992174 w 1811806"/>
                <a:gd name="connsiteY44" fmla="*/ 1466725 h 1898110"/>
                <a:gd name="connsiteX45" fmla="*/ 914523 w 1811806"/>
                <a:gd name="connsiteY45" fmla="*/ 1544374 h 1898110"/>
                <a:gd name="connsiteX46" fmla="*/ 992174 w 1811806"/>
                <a:gd name="connsiteY46" fmla="*/ 1622023 h 1898110"/>
                <a:gd name="connsiteX47" fmla="*/ 1026684 w 1811806"/>
                <a:gd name="connsiteY47" fmla="*/ 1622023 h 1898110"/>
                <a:gd name="connsiteX48" fmla="*/ 1104333 w 1811806"/>
                <a:gd name="connsiteY48" fmla="*/ 1544374 h 1898110"/>
                <a:gd name="connsiteX49" fmla="*/ 1026684 w 1811806"/>
                <a:gd name="connsiteY49" fmla="*/ 1466725 h 1898110"/>
                <a:gd name="connsiteX50" fmla="*/ 992174 w 1811806"/>
                <a:gd name="connsiteY50" fmla="*/ 1466725 h 1898110"/>
                <a:gd name="connsiteX51" fmla="*/ 716087 w 1811806"/>
                <a:gd name="connsiteY51" fmla="*/ 1466725 h 1898110"/>
                <a:gd name="connsiteX52" fmla="*/ 638438 w 1811806"/>
                <a:gd name="connsiteY52" fmla="*/ 1544374 h 1898110"/>
                <a:gd name="connsiteX53" fmla="*/ 716087 w 1811806"/>
                <a:gd name="connsiteY53" fmla="*/ 1622023 h 1898110"/>
                <a:gd name="connsiteX54" fmla="*/ 750598 w 1811806"/>
                <a:gd name="connsiteY54" fmla="*/ 1622023 h 1898110"/>
                <a:gd name="connsiteX55" fmla="*/ 828248 w 1811806"/>
                <a:gd name="connsiteY55" fmla="*/ 1544374 h 1898110"/>
                <a:gd name="connsiteX56" fmla="*/ 750598 w 1811806"/>
                <a:gd name="connsiteY56" fmla="*/ 1466725 h 1898110"/>
                <a:gd name="connsiteX57" fmla="*/ 716087 w 1811806"/>
                <a:gd name="connsiteY57" fmla="*/ 1466725 h 1898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811806" h="1898110">
                  <a:moveTo>
                    <a:pt x="1516740" y="880041"/>
                  </a:moveTo>
                  <a:lnTo>
                    <a:pt x="1607296" y="880041"/>
                  </a:lnTo>
                  <a:cubicBezTo>
                    <a:pt x="1647794" y="880033"/>
                    <a:pt x="1684577" y="903641"/>
                    <a:pt x="1701441" y="940461"/>
                  </a:cubicBezTo>
                  <a:lnTo>
                    <a:pt x="1811806" y="1181512"/>
                  </a:lnTo>
                  <a:lnTo>
                    <a:pt x="1811806" y="1794578"/>
                  </a:lnTo>
                  <a:cubicBezTo>
                    <a:pt x="1811806" y="1851758"/>
                    <a:pt x="1765454" y="1898111"/>
                    <a:pt x="1708274" y="1898111"/>
                  </a:cubicBezTo>
                  <a:lnTo>
                    <a:pt x="103533" y="1898111"/>
                  </a:lnTo>
                  <a:cubicBezTo>
                    <a:pt x="46353" y="1898111"/>
                    <a:pt x="0" y="1851758"/>
                    <a:pt x="0" y="1794578"/>
                  </a:cubicBezTo>
                  <a:lnTo>
                    <a:pt x="0" y="1184342"/>
                  </a:lnTo>
                  <a:lnTo>
                    <a:pt x="110476" y="940779"/>
                  </a:lnTo>
                  <a:cubicBezTo>
                    <a:pt x="127263" y="903784"/>
                    <a:pt x="164134" y="880026"/>
                    <a:pt x="204760" y="880026"/>
                  </a:cubicBezTo>
                  <a:lnTo>
                    <a:pt x="295054" y="880026"/>
                  </a:lnTo>
                  <a:cubicBezTo>
                    <a:pt x="293908" y="874350"/>
                    <a:pt x="293335" y="868575"/>
                    <a:pt x="293343" y="862784"/>
                  </a:cubicBezTo>
                  <a:lnTo>
                    <a:pt x="293343" y="86290"/>
                  </a:lnTo>
                  <a:cubicBezTo>
                    <a:pt x="293335" y="38640"/>
                    <a:pt x="331958" y="7"/>
                    <a:pt x="379607" y="0"/>
                  </a:cubicBezTo>
                  <a:cubicBezTo>
                    <a:pt x="427256" y="-7"/>
                    <a:pt x="465890" y="38615"/>
                    <a:pt x="465896" y="86264"/>
                  </a:cubicBezTo>
                  <a:cubicBezTo>
                    <a:pt x="465896" y="86273"/>
                    <a:pt x="465896" y="86281"/>
                    <a:pt x="465896" y="86290"/>
                  </a:cubicBezTo>
                  <a:lnTo>
                    <a:pt x="465896" y="862784"/>
                  </a:lnTo>
                  <a:cubicBezTo>
                    <a:pt x="465896" y="868692"/>
                    <a:pt x="465317" y="874463"/>
                    <a:pt x="464171" y="880041"/>
                  </a:cubicBezTo>
                  <a:lnTo>
                    <a:pt x="1347650" y="880041"/>
                  </a:lnTo>
                  <a:cubicBezTo>
                    <a:pt x="1346499" y="874361"/>
                    <a:pt x="1345920" y="868579"/>
                    <a:pt x="1345924" y="862784"/>
                  </a:cubicBezTo>
                  <a:lnTo>
                    <a:pt x="1345924" y="86290"/>
                  </a:lnTo>
                  <a:cubicBezTo>
                    <a:pt x="1345931" y="38640"/>
                    <a:pt x="1384564" y="18"/>
                    <a:pt x="1432215" y="25"/>
                  </a:cubicBezTo>
                  <a:cubicBezTo>
                    <a:pt x="1479853" y="32"/>
                    <a:pt x="1518472" y="38650"/>
                    <a:pt x="1518479" y="86290"/>
                  </a:cubicBezTo>
                  <a:lnTo>
                    <a:pt x="1518479" y="862784"/>
                  </a:lnTo>
                  <a:cubicBezTo>
                    <a:pt x="1518479" y="868692"/>
                    <a:pt x="1517899" y="874463"/>
                    <a:pt x="1516753" y="880041"/>
                  </a:cubicBezTo>
                  <a:close/>
                  <a:moveTo>
                    <a:pt x="269489" y="1052594"/>
                  </a:moveTo>
                  <a:cubicBezTo>
                    <a:pt x="262952" y="1052594"/>
                    <a:pt x="256978" y="1056287"/>
                    <a:pt x="254056" y="1062134"/>
                  </a:cubicBezTo>
                  <a:lnTo>
                    <a:pt x="202290" y="1165666"/>
                  </a:lnTo>
                  <a:cubicBezTo>
                    <a:pt x="198028" y="1174190"/>
                    <a:pt x="201482" y="1184554"/>
                    <a:pt x="210006" y="1188816"/>
                  </a:cubicBezTo>
                  <a:cubicBezTo>
                    <a:pt x="212402" y="1190014"/>
                    <a:pt x="215044" y="1190638"/>
                    <a:pt x="217721" y="1190638"/>
                  </a:cubicBezTo>
                  <a:lnTo>
                    <a:pt x="1597094" y="1190638"/>
                  </a:lnTo>
                  <a:cubicBezTo>
                    <a:pt x="1606624" y="1190636"/>
                    <a:pt x="1614347" y="1182908"/>
                    <a:pt x="1614345" y="1173377"/>
                  </a:cubicBezTo>
                  <a:cubicBezTo>
                    <a:pt x="1614343" y="1171308"/>
                    <a:pt x="1613971" y="1169258"/>
                    <a:pt x="1613245" y="1167322"/>
                  </a:cubicBezTo>
                  <a:lnTo>
                    <a:pt x="1574427" y="1063789"/>
                  </a:lnTo>
                  <a:cubicBezTo>
                    <a:pt x="1571903" y="1057057"/>
                    <a:pt x="1565466" y="1052596"/>
                    <a:pt x="1558276" y="1052594"/>
                  </a:cubicBezTo>
                  <a:lnTo>
                    <a:pt x="269489" y="1052594"/>
                  </a:lnTo>
                  <a:close/>
                  <a:moveTo>
                    <a:pt x="1268260" y="1466725"/>
                  </a:moveTo>
                  <a:cubicBezTo>
                    <a:pt x="1225375" y="1466725"/>
                    <a:pt x="1190611" y="1501489"/>
                    <a:pt x="1190611" y="1544374"/>
                  </a:cubicBezTo>
                  <a:cubicBezTo>
                    <a:pt x="1190611" y="1587259"/>
                    <a:pt x="1225375" y="1622023"/>
                    <a:pt x="1268260" y="1622023"/>
                  </a:cubicBezTo>
                  <a:lnTo>
                    <a:pt x="1458070" y="1622023"/>
                  </a:lnTo>
                  <a:cubicBezTo>
                    <a:pt x="1500955" y="1622023"/>
                    <a:pt x="1535719" y="1587259"/>
                    <a:pt x="1535719" y="1544374"/>
                  </a:cubicBezTo>
                  <a:cubicBezTo>
                    <a:pt x="1535719" y="1501489"/>
                    <a:pt x="1500955" y="1466725"/>
                    <a:pt x="1458070" y="1466725"/>
                  </a:cubicBezTo>
                  <a:lnTo>
                    <a:pt x="1268260" y="1466725"/>
                  </a:lnTo>
                  <a:close/>
                  <a:moveTo>
                    <a:pt x="992174" y="1466725"/>
                  </a:moveTo>
                  <a:cubicBezTo>
                    <a:pt x="949290" y="1466725"/>
                    <a:pt x="914523" y="1501489"/>
                    <a:pt x="914523" y="1544374"/>
                  </a:cubicBezTo>
                  <a:cubicBezTo>
                    <a:pt x="914523" y="1587259"/>
                    <a:pt x="949290" y="1622023"/>
                    <a:pt x="992174" y="1622023"/>
                  </a:cubicBezTo>
                  <a:lnTo>
                    <a:pt x="1026684" y="1622023"/>
                  </a:lnTo>
                  <a:cubicBezTo>
                    <a:pt x="1069569" y="1622023"/>
                    <a:pt x="1104333" y="1587259"/>
                    <a:pt x="1104333" y="1544374"/>
                  </a:cubicBezTo>
                  <a:cubicBezTo>
                    <a:pt x="1104333" y="1501489"/>
                    <a:pt x="1069569" y="1466725"/>
                    <a:pt x="1026684" y="1466725"/>
                  </a:cubicBezTo>
                  <a:lnTo>
                    <a:pt x="992174" y="1466725"/>
                  </a:lnTo>
                  <a:close/>
                  <a:moveTo>
                    <a:pt x="716087" y="1466725"/>
                  </a:moveTo>
                  <a:cubicBezTo>
                    <a:pt x="673202" y="1466725"/>
                    <a:pt x="638438" y="1501489"/>
                    <a:pt x="638438" y="1544374"/>
                  </a:cubicBezTo>
                  <a:cubicBezTo>
                    <a:pt x="638438" y="1587259"/>
                    <a:pt x="673202" y="1622023"/>
                    <a:pt x="716087" y="1622023"/>
                  </a:cubicBezTo>
                  <a:lnTo>
                    <a:pt x="750598" y="1622023"/>
                  </a:lnTo>
                  <a:cubicBezTo>
                    <a:pt x="793481" y="1622023"/>
                    <a:pt x="828248" y="1587259"/>
                    <a:pt x="828248" y="1544374"/>
                  </a:cubicBezTo>
                  <a:cubicBezTo>
                    <a:pt x="828248" y="1501489"/>
                    <a:pt x="793481" y="1466725"/>
                    <a:pt x="750598" y="1466725"/>
                  </a:cubicBezTo>
                  <a:lnTo>
                    <a:pt x="716087" y="1466725"/>
                  </a:ln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</p:sp>
      </p:grpSp>
      <p:sp>
        <p:nvSpPr>
          <p:cNvPr id="12" name="ïṣḻiḓé"/>
          <p:cNvSpPr/>
          <p:nvPr/>
        </p:nvSpPr>
        <p:spPr>
          <a:xfrm>
            <a:off x="5208489" y="1823829"/>
            <a:ext cx="1775022" cy="4716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7965" algn="l"/>
              </a:tabLst>
              <a:defRPr/>
            </a:pPr>
            <a:r>
              <a:rPr lang="zh-CN" altLang="en-US" b="1" kern="0" dirty="0">
                <a:solidFill>
                  <a:schemeClr val="accent2"/>
                </a:solidFill>
              </a:rPr>
              <a:t>标题文本预设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</a:endParaRPr>
          </a:p>
        </p:txBody>
      </p:sp>
      <p:sp>
        <p:nvSpPr>
          <p:cNvPr id="13" name="íṩļîḍè"/>
          <p:cNvSpPr/>
          <p:nvPr/>
        </p:nvSpPr>
        <p:spPr>
          <a:xfrm>
            <a:off x="1715372" y="1938129"/>
            <a:ext cx="1775022" cy="4716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7965" algn="l"/>
              </a:tabLst>
              <a:defRPr/>
            </a:pPr>
            <a:r>
              <a:rPr lang="zh-CN" altLang="en-US" b="1" kern="0" dirty="0">
                <a:solidFill>
                  <a:schemeClr val="accent2"/>
                </a:solidFill>
              </a:rPr>
              <a:t>标题文本预设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14" name="íṩļíďè"/>
          <p:cNvSpPr/>
          <p:nvPr/>
        </p:nvSpPr>
        <p:spPr>
          <a:xfrm>
            <a:off x="8701606" y="1938129"/>
            <a:ext cx="1775022" cy="47167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7965" algn="l"/>
              </a:tabLst>
              <a:defRPr/>
            </a:pPr>
            <a:r>
              <a:rPr lang="zh-CN" altLang="en-US" b="1" kern="0" dirty="0">
                <a:solidFill>
                  <a:schemeClr val="accent2"/>
                </a:solidFill>
              </a:rPr>
              <a:t>标题文本预设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64064" y="4029752"/>
            <a:ext cx="2477637" cy="2280357"/>
            <a:chOff x="1364064" y="4029752"/>
            <a:chExt cx="2477637" cy="2280357"/>
          </a:xfrm>
        </p:grpSpPr>
        <p:sp>
          <p:nvSpPr>
            <p:cNvPr id="15" name="ïṧliḍê"/>
            <p:cNvSpPr/>
            <p:nvPr/>
          </p:nvSpPr>
          <p:spPr>
            <a:xfrm>
              <a:off x="1364064" y="4029752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iṧ1ïḍé"/>
            <p:cNvSpPr/>
            <p:nvPr/>
          </p:nvSpPr>
          <p:spPr>
            <a:xfrm>
              <a:off x="1364064" y="4835159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iṣ1iďe"/>
            <p:cNvSpPr/>
            <p:nvPr/>
          </p:nvSpPr>
          <p:spPr>
            <a:xfrm>
              <a:off x="1364064" y="5640566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8" name="iś1ïḑe"/>
          <p:cNvGrpSpPr/>
          <p:nvPr/>
        </p:nvGrpSpPr>
        <p:grpSpPr>
          <a:xfrm>
            <a:off x="4857182" y="4029752"/>
            <a:ext cx="2477637" cy="2280357"/>
            <a:chOff x="4857181" y="3644900"/>
            <a:chExt cx="2477637" cy="2280357"/>
          </a:xfrm>
        </p:grpSpPr>
        <p:sp>
          <p:nvSpPr>
            <p:cNvPr id="23" name="iṩ1îďè"/>
            <p:cNvSpPr/>
            <p:nvPr/>
          </p:nvSpPr>
          <p:spPr>
            <a:xfrm>
              <a:off x="4857181" y="3644900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ísľiḍé"/>
            <p:cNvSpPr/>
            <p:nvPr/>
          </p:nvSpPr>
          <p:spPr>
            <a:xfrm>
              <a:off x="4857181" y="4450307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ïṥļîdê"/>
            <p:cNvSpPr/>
            <p:nvPr/>
          </p:nvSpPr>
          <p:spPr>
            <a:xfrm>
              <a:off x="4857181" y="5255714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" name="îşļiďe"/>
          <p:cNvGrpSpPr/>
          <p:nvPr/>
        </p:nvGrpSpPr>
        <p:grpSpPr>
          <a:xfrm>
            <a:off x="8350298" y="4029752"/>
            <a:ext cx="2477637" cy="2280357"/>
            <a:chOff x="4857181" y="3644900"/>
            <a:chExt cx="2477637" cy="2280357"/>
          </a:xfrm>
        </p:grpSpPr>
        <p:sp>
          <p:nvSpPr>
            <p:cNvPr id="20" name="iṧlidê"/>
            <p:cNvSpPr/>
            <p:nvPr/>
          </p:nvSpPr>
          <p:spPr>
            <a:xfrm>
              <a:off x="4857181" y="3644900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íṣ1iḑê"/>
            <p:cNvSpPr/>
            <p:nvPr/>
          </p:nvSpPr>
          <p:spPr>
            <a:xfrm>
              <a:off x="4857181" y="4450307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iśļíḋè"/>
            <p:cNvSpPr/>
            <p:nvPr/>
          </p:nvSpPr>
          <p:spPr>
            <a:xfrm>
              <a:off x="4857181" y="5255714"/>
              <a:ext cx="2477637" cy="669543"/>
            </a:xfrm>
            <a:prstGeom prst="rect">
              <a:avLst/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zh-CN" altLang="en-US" sz="1100" kern="0" dirty="0">
                  <a:solidFill>
                    <a:schemeClr val="accent2"/>
                  </a:solidFill>
                </a:rPr>
                <a:t>请在此处输入文本信息，简明扼要即可，并注意仔细检查</a:t>
              </a:r>
              <a:endParaRPr lang="en-US" altLang="zh-CN" sz="1100" kern="0" dirty="0">
                <a:solidFill>
                  <a:schemeClr val="accent2"/>
                </a:solidFill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改进措施方法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81216" y="2553369"/>
            <a:ext cx="5049392" cy="1553613"/>
            <a:chOff x="681216" y="2553369"/>
            <a:chExt cx="5049392" cy="1553613"/>
          </a:xfrm>
        </p:grpSpPr>
        <p:sp>
          <p:nvSpPr>
            <p:cNvPr id="9" name="íṧḻíḑê"/>
            <p:cNvSpPr/>
            <p:nvPr/>
          </p:nvSpPr>
          <p:spPr bwMode="auto">
            <a:xfrm>
              <a:off x="681216" y="2553369"/>
              <a:ext cx="471197" cy="544464"/>
            </a:xfrm>
            <a:custGeom>
              <a:avLst/>
              <a:gdLst>
                <a:gd name="connsiteX0" fmla="*/ 382817 w 525077"/>
                <a:gd name="connsiteY0" fmla="*/ 436659 h 606722"/>
                <a:gd name="connsiteX1" fmla="*/ 409138 w 525077"/>
                <a:gd name="connsiteY1" fmla="*/ 462945 h 606722"/>
                <a:gd name="connsiteX2" fmla="*/ 382817 w 525077"/>
                <a:gd name="connsiteY2" fmla="*/ 489231 h 606722"/>
                <a:gd name="connsiteX3" fmla="*/ 356496 w 525077"/>
                <a:gd name="connsiteY3" fmla="*/ 462945 h 606722"/>
                <a:gd name="connsiteX4" fmla="*/ 382817 w 525077"/>
                <a:gd name="connsiteY4" fmla="*/ 436659 h 606722"/>
                <a:gd name="connsiteX5" fmla="*/ 145718 w 525077"/>
                <a:gd name="connsiteY5" fmla="*/ 436659 h 606722"/>
                <a:gd name="connsiteX6" fmla="*/ 172039 w 525077"/>
                <a:gd name="connsiteY6" fmla="*/ 462945 h 606722"/>
                <a:gd name="connsiteX7" fmla="*/ 145718 w 525077"/>
                <a:gd name="connsiteY7" fmla="*/ 489231 h 606722"/>
                <a:gd name="connsiteX8" fmla="*/ 119397 w 525077"/>
                <a:gd name="connsiteY8" fmla="*/ 462945 h 606722"/>
                <a:gd name="connsiteX9" fmla="*/ 145718 w 525077"/>
                <a:gd name="connsiteY9" fmla="*/ 436659 h 606722"/>
                <a:gd name="connsiteX10" fmla="*/ 382817 w 525077"/>
                <a:gd name="connsiteY10" fmla="*/ 122713 h 606722"/>
                <a:gd name="connsiteX11" fmla="*/ 409138 w 525077"/>
                <a:gd name="connsiteY11" fmla="*/ 149020 h 606722"/>
                <a:gd name="connsiteX12" fmla="*/ 409138 w 525077"/>
                <a:gd name="connsiteY12" fmla="*/ 359474 h 606722"/>
                <a:gd name="connsiteX13" fmla="*/ 382817 w 525077"/>
                <a:gd name="connsiteY13" fmla="*/ 385781 h 606722"/>
                <a:gd name="connsiteX14" fmla="*/ 356496 w 525077"/>
                <a:gd name="connsiteY14" fmla="*/ 359474 h 606722"/>
                <a:gd name="connsiteX15" fmla="*/ 356496 w 525077"/>
                <a:gd name="connsiteY15" fmla="*/ 149020 h 606722"/>
                <a:gd name="connsiteX16" fmla="*/ 382817 w 525077"/>
                <a:gd name="connsiteY16" fmla="*/ 122713 h 606722"/>
                <a:gd name="connsiteX17" fmla="*/ 145718 w 525077"/>
                <a:gd name="connsiteY17" fmla="*/ 122713 h 606722"/>
                <a:gd name="connsiteX18" fmla="*/ 172039 w 525077"/>
                <a:gd name="connsiteY18" fmla="*/ 149020 h 606722"/>
                <a:gd name="connsiteX19" fmla="*/ 172039 w 525077"/>
                <a:gd name="connsiteY19" fmla="*/ 359474 h 606722"/>
                <a:gd name="connsiteX20" fmla="*/ 145718 w 525077"/>
                <a:gd name="connsiteY20" fmla="*/ 385781 h 606722"/>
                <a:gd name="connsiteX21" fmla="*/ 119397 w 525077"/>
                <a:gd name="connsiteY21" fmla="*/ 359474 h 606722"/>
                <a:gd name="connsiteX22" fmla="*/ 119397 w 525077"/>
                <a:gd name="connsiteY22" fmla="*/ 149020 h 606722"/>
                <a:gd name="connsiteX23" fmla="*/ 145718 w 525077"/>
                <a:gd name="connsiteY23" fmla="*/ 122713 h 606722"/>
                <a:gd name="connsiteX24" fmla="*/ 289731 w 525077"/>
                <a:gd name="connsiteY24" fmla="*/ 52611 h 606722"/>
                <a:gd name="connsiteX25" fmla="*/ 289731 w 525077"/>
                <a:gd name="connsiteY25" fmla="*/ 554111 h 606722"/>
                <a:gd name="connsiteX26" fmla="*/ 474163 w 525077"/>
                <a:gd name="connsiteY26" fmla="*/ 554111 h 606722"/>
                <a:gd name="connsiteX27" fmla="*/ 474163 w 525077"/>
                <a:gd name="connsiteY27" fmla="*/ 52611 h 606722"/>
                <a:gd name="connsiteX28" fmla="*/ 52695 w 525077"/>
                <a:gd name="connsiteY28" fmla="*/ 52611 h 606722"/>
                <a:gd name="connsiteX29" fmla="*/ 52695 w 525077"/>
                <a:gd name="connsiteY29" fmla="*/ 554111 h 606722"/>
                <a:gd name="connsiteX30" fmla="*/ 237037 w 525077"/>
                <a:gd name="connsiteY30" fmla="*/ 554111 h 606722"/>
                <a:gd name="connsiteX31" fmla="*/ 237037 w 525077"/>
                <a:gd name="connsiteY31" fmla="*/ 52611 h 606722"/>
                <a:gd name="connsiteX32" fmla="*/ 26347 w 525077"/>
                <a:gd name="connsiteY32" fmla="*/ 0 h 606722"/>
                <a:gd name="connsiteX33" fmla="*/ 498730 w 525077"/>
                <a:gd name="connsiteY33" fmla="*/ 0 h 606722"/>
                <a:gd name="connsiteX34" fmla="*/ 525077 w 525077"/>
                <a:gd name="connsiteY34" fmla="*/ 26306 h 606722"/>
                <a:gd name="connsiteX35" fmla="*/ 525077 w 525077"/>
                <a:gd name="connsiteY35" fmla="*/ 580416 h 606722"/>
                <a:gd name="connsiteX36" fmla="*/ 498730 w 525077"/>
                <a:gd name="connsiteY36" fmla="*/ 606722 h 606722"/>
                <a:gd name="connsiteX37" fmla="*/ 26347 w 525077"/>
                <a:gd name="connsiteY37" fmla="*/ 606722 h 606722"/>
                <a:gd name="connsiteX38" fmla="*/ 0 w 525077"/>
                <a:gd name="connsiteY38" fmla="*/ 580416 h 606722"/>
                <a:gd name="connsiteX39" fmla="*/ 0 w 525077"/>
                <a:gd name="connsiteY39" fmla="*/ 26306 h 606722"/>
                <a:gd name="connsiteX40" fmla="*/ 26347 w 525077"/>
                <a:gd name="connsiteY40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25077" h="606722">
                  <a:moveTo>
                    <a:pt x="382817" y="436659"/>
                  </a:moveTo>
                  <a:cubicBezTo>
                    <a:pt x="397354" y="436659"/>
                    <a:pt x="409138" y="448428"/>
                    <a:pt x="409138" y="462945"/>
                  </a:cubicBezTo>
                  <a:cubicBezTo>
                    <a:pt x="409138" y="477462"/>
                    <a:pt x="397354" y="489231"/>
                    <a:pt x="382817" y="489231"/>
                  </a:cubicBezTo>
                  <a:cubicBezTo>
                    <a:pt x="368280" y="489231"/>
                    <a:pt x="356496" y="477462"/>
                    <a:pt x="356496" y="462945"/>
                  </a:cubicBezTo>
                  <a:cubicBezTo>
                    <a:pt x="356496" y="448428"/>
                    <a:pt x="368280" y="436659"/>
                    <a:pt x="382817" y="436659"/>
                  </a:cubicBezTo>
                  <a:close/>
                  <a:moveTo>
                    <a:pt x="145718" y="436659"/>
                  </a:moveTo>
                  <a:cubicBezTo>
                    <a:pt x="160255" y="436659"/>
                    <a:pt x="172039" y="448428"/>
                    <a:pt x="172039" y="462945"/>
                  </a:cubicBezTo>
                  <a:cubicBezTo>
                    <a:pt x="172039" y="477462"/>
                    <a:pt x="160255" y="489231"/>
                    <a:pt x="145718" y="489231"/>
                  </a:cubicBezTo>
                  <a:cubicBezTo>
                    <a:pt x="131181" y="489231"/>
                    <a:pt x="119397" y="477462"/>
                    <a:pt x="119397" y="462945"/>
                  </a:cubicBezTo>
                  <a:cubicBezTo>
                    <a:pt x="119397" y="448428"/>
                    <a:pt x="131181" y="436659"/>
                    <a:pt x="145718" y="436659"/>
                  </a:cubicBezTo>
                  <a:close/>
                  <a:moveTo>
                    <a:pt x="382817" y="122713"/>
                  </a:moveTo>
                  <a:cubicBezTo>
                    <a:pt x="397311" y="122713"/>
                    <a:pt x="409138" y="134534"/>
                    <a:pt x="409138" y="149020"/>
                  </a:cubicBezTo>
                  <a:lnTo>
                    <a:pt x="409138" y="359474"/>
                  </a:lnTo>
                  <a:cubicBezTo>
                    <a:pt x="409138" y="373961"/>
                    <a:pt x="397311" y="385781"/>
                    <a:pt x="382817" y="385781"/>
                  </a:cubicBezTo>
                  <a:cubicBezTo>
                    <a:pt x="368234" y="385781"/>
                    <a:pt x="356496" y="373961"/>
                    <a:pt x="356496" y="359474"/>
                  </a:cubicBezTo>
                  <a:lnTo>
                    <a:pt x="356496" y="149020"/>
                  </a:lnTo>
                  <a:cubicBezTo>
                    <a:pt x="356496" y="134534"/>
                    <a:pt x="368234" y="122713"/>
                    <a:pt x="382817" y="122713"/>
                  </a:cubicBezTo>
                  <a:close/>
                  <a:moveTo>
                    <a:pt x="145718" y="122713"/>
                  </a:moveTo>
                  <a:cubicBezTo>
                    <a:pt x="160301" y="122713"/>
                    <a:pt x="172039" y="134534"/>
                    <a:pt x="172039" y="149020"/>
                  </a:cubicBezTo>
                  <a:lnTo>
                    <a:pt x="172039" y="359474"/>
                  </a:lnTo>
                  <a:cubicBezTo>
                    <a:pt x="172039" y="373961"/>
                    <a:pt x="160301" y="385781"/>
                    <a:pt x="145718" y="385781"/>
                  </a:cubicBezTo>
                  <a:cubicBezTo>
                    <a:pt x="131224" y="385781"/>
                    <a:pt x="119397" y="373961"/>
                    <a:pt x="119397" y="359474"/>
                  </a:cubicBezTo>
                  <a:lnTo>
                    <a:pt x="119397" y="149020"/>
                  </a:lnTo>
                  <a:cubicBezTo>
                    <a:pt x="119397" y="134534"/>
                    <a:pt x="131224" y="122713"/>
                    <a:pt x="145718" y="122713"/>
                  </a:cubicBezTo>
                  <a:close/>
                  <a:moveTo>
                    <a:pt x="289731" y="52611"/>
                  </a:moveTo>
                  <a:lnTo>
                    <a:pt x="289731" y="554111"/>
                  </a:lnTo>
                  <a:lnTo>
                    <a:pt x="474163" y="554111"/>
                  </a:lnTo>
                  <a:lnTo>
                    <a:pt x="474163" y="52611"/>
                  </a:lnTo>
                  <a:close/>
                  <a:moveTo>
                    <a:pt x="52695" y="52611"/>
                  </a:moveTo>
                  <a:lnTo>
                    <a:pt x="52695" y="554111"/>
                  </a:lnTo>
                  <a:lnTo>
                    <a:pt x="237037" y="554111"/>
                  </a:lnTo>
                  <a:lnTo>
                    <a:pt x="237037" y="52611"/>
                  </a:lnTo>
                  <a:close/>
                  <a:moveTo>
                    <a:pt x="26347" y="0"/>
                  </a:moveTo>
                  <a:lnTo>
                    <a:pt x="498730" y="0"/>
                  </a:lnTo>
                  <a:cubicBezTo>
                    <a:pt x="513239" y="0"/>
                    <a:pt x="525077" y="11820"/>
                    <a:pt x="525077" y="26306"/>
                  </a:cubicBezTo>
                  <a:lnTo>
                    <a:pt x="525077" y="580416"/>
                  </a:lnTo>
                  <a:cubicBezTo>
                    <a:pt x="525077" y="594902"/>
                    <a:pt x="513328" y="606722"/>
                    <a:pt x="498730" y="606722"/>
                  </a:cubicBezTo>
                  <a:lnTo>
                    <a:pt x="26347" y="606722"/>
                  </a:lnTo>
                  <a:cubicBezTo>
                    <a:pt x="11749" y="606722"/>
                    <a:pt x="0" y="594902"/>
                    <a:pt x="0" y="580416"/>
                  </a:cubicBezTo>
                  <a:lnTo>
                    <a:pt x="0" y="26306"/>
                  </a:lnTo>
                  <a:cubicBezTo>
                    <a:pt x="0" y="11820"/>
                    <a:pt x="11749" y="0"/>
                    <a:pt x="26347" y="0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ï$ľïďe"/>
            <p:cNvSpPr/>
            <p:nvPr/>
          </p:nvSpPr>
          <p:spPr bwMode="auto">
            <a:xfrm>
              <a:off x="681216" y="3137589"/>
              <a:ext cx="5049392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</a:t>
              </a:r>
              <a:endParaRPr lang="zh-CN" altLang="en-US" sz="1100" dirty="0">
                <a:solidFill>
                  <a:schemeClr val="accent2"/>
                </a:solidFill>
              </a:endParaRPr>
            </a:p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1" name="iṩļîḍe"/>
            <p:cNvSpPr txBox="1"/>
            <p:nvPr/>
          </p:nvSpPr>
          <p:spPr bwMode="auto">
            <a:xfrm>
              <a:off x="681216" y="2684953"/>
              <a:ext cx="5049392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81216" y="3137589"/>
              <a:ext cx="5049392" cy="0"/>
            </a:xfrm>
            <a:prstGeom prst="line">
              <a:avLst/>
            </a:prstGeom>
            <a:noFill/>
            <a:ln w="3175" cap="rnd" cmpd="sng" algn="ctr">
              <a:solidFill>
                <a:srgbClr val="EDE9E2"/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</p:grpSp>
      <p:grpSp>
        <p:nvGrpSpPr>
          <p:cNvPr id="34" name="组合 33"/>
          <p:cNvGrpSpPr/>
          <p:nvPr/>
        </p:nvGrpSpPr>
        <p:grpSpPr>
          <a:xfrm>
            <a:off x="681216" y="4331189"/>
            <a:ext cx="5049392" cy="1553613"/>
            <a:chOff x="681216" y="4331189"/>
            <a:chExt cx="5049392" cy="1553613"/>
          </a:xfrm>
        </p:grpSpPr>
        <p:sp>
          <p:nvSpPr>
            <p:cNvPr id="16" name="ïş1iḍè"/>
            <p:cNvSpPr/>
            <p:nvPr/>
          </p:nvSpPr>
          <p:spPr bwMode="auto">
            <a:xfrm>
              <a:off x="681216" y="4331189"/>
              <a:ext cx="471197" cy="544464"/>
            </a:xfrm>
            <a:custGeom>
              <a:avLst/>
              <a:gdLst>
                <a:gd name="connsiteX0" fmla="*/ 382817 w 525077"/>
                <a:gd name="connsiteY0" fmla="*/ 436659 h 606722"/>
                <a:gd name="connsiteX1" fmla="*/ 409138 w 525077"/>
                <a:gd name="connsiteY1" fmla="*/ 462945 h 606722"/>
                <a:gd name="connsiteX2" fmla="*/ 382817 w 525077"/>
                <a:gd name="connsiteY2" fmla="*/ 489231 h 606722"/>
                <a:gd name="connsiteX3" fmla="*/ 356496 w 525077"/>
                <a:gd name="connsiteY3" fmla="*/ 462945 h 606722"/>
                <a:gd name="connsiteX4" fmla="*/ 382817 w 525077"/>
                <a:gd name="connsiteY4" fmla="*/ 436659 h 606722"/>
                <a:gd name="connsiteX5" fmla="*/ 145718 w 525077"/>
                <a:gd name="connsiteY5" fmla="*/ 436659 h 606722"/>
                <a:gd name="connsiteX6" fmla="*/ 172039 w 525077"/>
                <a:gd name="connsiteY6" fmla="*/ 462945 h 606722"/>
                <a:gd name="connsiteX7" fmla="*/ 145718 w 525077"/>
                <a:gd name="connsiteY7" fmla="*/ 489231 h 606722"/>
                <a:gd name="connsiteX8" fmla="*/ 119397 w 525077"/>
                <a:gd name="connsiteY8" fmla="*/ 462945 h 606722"/>
                <a:gd name="connsiteX9" fmla="*/ 145718 w 525077"/>
                <a:gd name="connsiteY9" fmla="*/ 436659 h 606722"/>
                <a:gd name="connsiteX10" fmla="*/ 382817 w 525077"/>
                <a:gd name="connsiteY10" fmla="*/ 122713 h 606722"/>
                <a:gd name="connsiteX11" fmla="*/ 409138 w 525077"/>
                <a:gd name="connsiteY11" fmla="*/ 149020 h 606722"/>
                <a:gd name="connsiteX12" fmla="*/ 409138 w 525077"/>
                <a:gd name="connsiteY12" fmla="*/ 359474 h 606722"/>
                <a:gd name="connsiteX13" fmla="*/ 382817 w 525077"/>
                <a:gd name="connsiteY13" fmla="*/ 385781 h 606722"/>
                <a:gd name="connsiteX14" fmla="*/ 356496 w 525077"/>
                <a:gd name="connsiteY14" fmla="*/ 359474 h 606722"/>
                <a:gd name="connsiteX15" fmla="*/ 356496 w 525077"/>
                <a:gd name="connsiteY15" fmla="*/ 149020 h 606722"/>
                <a:gd name="connsiteX16" fmla="*/ 382817 w 525077"/>
                <a:gd name="connsiteY16" fmla="*/ 122713 h 606722"/>
                <a:gd name="connsiteX17" fmla="*/ 145718 w 525077"/>
                <a:gd name="connsiteY17" fmla="*/ 122713 h 606722"/>
                <a:gd name="connsiteX18" fmla="*/ 172039 w 525077"/>
                <a:gd name="connsiteY18" fmla="*/ 149020 h 606722"/>
                <a:gd name="connsiteX19" fmla="*/ 172039 w 525077"/>
                <a:gd name="connsiteY19" fmla="*/ 359474 h 606722"/>
                <a:gd name="connsiteX20" fmla="*/ 145718 w 525077"/>
                <a:gd name="connsiteY20" fmla="*/ 385781 h 606722"/>
                <a:gd name="connsiteX21" fmla="*/ 119397 w 525077"/>
                <a:gd name="connsiteY21" fmla="*/ 359474 h 606722"/>
                <a:gd name="connsiteX22" fmla="*/ 119397 w 525077"/>
                <a:gd name="connsiteY22" fmla="*/ 149020 h 606722"/>
                <a:gd name="connsiteX23" fmla="*/ 145718 w 525077"/>
                <a:gd name="connsiteY23" fmla="*/ 122713 h 606722"/>
                <a:gd name="connsiteX24" fmla="*/ 289731 w 525077"/>
                <a:gd name="connsiteY24" fmla="*/ 52611 h 606722"/>
                <a:gd name="connsiteX25" fmla="*/ 289731 w 525077"/>
                <a:gd name="connsiteY25" fmla="*/ 554111 h 606722"/>
                <a:gd name="connsiteX26" fmla="*/ 474163 w 525077"/>
                <a:gd name="connsiteY26" fmla="*/ 554111 h 606722"/>
                <a:gd name="connsiteX27" fmla="*/ 474163 w 525077"/>
                <a:gd name="connsiteY27" fmla="*/ 52611 h 606722"/>
                <a:gd name="connsiteX28" fmla="*/ 52695 w 525077"/>
                <a:gd name="connsiteY28" fmla="*/ 52611 h 606722"/>
                <a:gd name="connsiteX29" fmla="*/ 52695 w 525077"/>
                <a:gd name="connsiteY29" fmla="*/ 554111 h 606722"/>
                <a:gd name="connsiteX30" fmla="*/ 237037 w 525077"/>
                <a:gd name="connsiteY30" fmla="*/ 554111 h 606722"/>
                <a:gd name="connsiteX31" fmla="*/ 237037 w 525077"/>
                <a:gd name="connsiteY31" fmla="*/ 52611 h 606722"/>
                <a:gd name="connsiteX32" fmla="*/ 26347 w 525077"/>
                <a:gd name="connsiteY32" fmla="*/ 0 h 606722"/>
                <a:gd name="connsiteX33" fmla="*/ 498730 w 525077"/>
                <a:gd name="connsiteY33" fmla="*/ 0 h 606722"/>
                <a:gd name="connsiteX34" fmla="*/ 525077 w 525077"/>
                <a:gd name="connsiteY34" fmla="*/ 26306 h 606722"/>
                <a:gd name="connsiteX35" fmla="*/ 525077 w 525077"/>
                <a:gd name="connsiteY35" fmla="*/ 580416 h 606722"/>
                <a:gd name="connsiteX36" fmla="*/ 498730 w 525077"/>
                <a:gd name="connsiteY36" fmla="*/ 606722 h 606722"/>
                <a:gd name="connsiteX37" fmla="*/ 26347 w 525077"/>
                <a:gd name="connsiteY37" fmla="*/ 606722 h 606722"/>
                <a:gd name="connsiteX38" fmla="*/ 0 w 525077"/>
                <a:gd name="connsiteY38" fmla="*/ 580416 h 606722"/>
                <a:gd name="connsiteX39" fmla="*/ 0 w 525077"/>
                <a:gd name="connsiteY39" fmla="*/ 26306 h 606722"/>
                <a:gd name="connsiteX40" fmla="*/ 26347 w 525077"/>
                <a:gd name="connsiteY40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25077" h="606722">
                  <a:moveTo>
                    <a:pt x="382817" y="436659"/>
                  </a:moveTo>
                  <a:cubicBezTo>
                    <a:pt x="397354" y="436659"/>
                    <a:pt x="409138" y="448428"/>
                    <a:pt x="409138" y="462945"/>
                  </a:cubicBezTo>
                  <a:cubicBezTo>
                    <a:pt x="409138" y="477462"/>
                    <a:pt x="397354" y="489231"/>
                    <a:pt x="382817" y="489231"/>
                  </a:cubicBezTo>
                  <a:cubicBezTo>
                    <a:pt x="368280" y="489231"/>
                    <a:pt x="356496" y="477462"/>
                    <a:pt x="356496" y="462945"/>
                  </a:cubicBezTo>
                  <a:cubicBezTo>
                    <a:pt x="356496" y="448428"/>
                    <a:pt x="368280" y="436659"/>
                    <a:pt x="382817" y="436659"/>
                  </a:cubicBezTo>
                  <a:close/>
                  <a:moveTo>
                    <a:pt x="145718" y="436659"/>
                  </a:moveTo>
                  <a:cubicBezTo>
                    <a:pt x="160255" y="436659"/>
                    <a:pt x="172039" y="448428"/>
                    <a:pt x="172039" y="462945"/>
                  </a:cubicBezTo>
                  <a:cubicBezTo>
                    <a:pt x="172039" y="477462"/>
                    <a:pt x="160255" y="489231"/>
                    <a:pt x="145718" y="489231"/>
                  </a:cubicBezTo>
                  <a:cubicBezTo>
                    <a:pt x="131181" y="489231"/>
                    <a:pt x="119397" y="477462"/>
                    <a:pt x="119397" y="462945"/>
                  </a:cubicBezTo>
                  <a:cubicBezTo>
                    <a:pt x="119397" y="448428"/>
                    <a:pt x="131181" y="436659"/>
                    <a:pt x="145718" y="436659"/>
                  </a:cubicBezTo>
                  <a:close/>
                  <a:moveTo>
                    <a:pt x="382817" y="122713"/>
                  </a:moveTo>
                  <a:cubicBezTo>
                    <a:pt x="397311" y="122713"/>
                    <a:pt x="409138" y="134534"/>
                    <a:pt x="409138" y="149020"/>
                  </a:cubicBezTo>
                  <a:lnTo>
                    <a:pt x="409138" y="359474"/>
                  </a:lnTo>
                  <a:cubicBezTo>
                    <a:pt x="409138" y="373961"/>
                    <a:pt x="397311" y="385781"/>
                    <a:pt x="382817" y="385781"/>
                  </a:cubicBezTo>
                  <a:cubicBezTo>
                    <a:pt x="368234" y="385781"/>
                    <a:pt x="356496" y="373961"/>
                    <a:pt x="356496" y="359474"/>
                  </a:cubicBezTo>
                  <a:lnTo>
                    <a:pt x="356496" y="149020"/>
                  </a:lnTo>
                  <a:cubicBezTo>
                    <a:pt x="356496" y="134534"/>
                    <a:pt x="368234" y="122713"/>
                    <a:pt x="382817" y="122713"/>
                  </a:cubicBezTo>
                  <a:close/>
                  <a:moveTo>
                    <a:pt x="145718" y="122713"/>
                  </a:moveTo>
                  <a:cubicBezTo>
                    <a:pt x="160301" y="122713"/>
                    <a:pt x="172039" y="134534"/>
                    <a:pt x="172039" y="149020"/>
                  </a:cubicBezTo>
                  <a:lnTo>
                    <a:pt x="172039" y="359474"/>
                  </a:lnTo>
                  <a:cubicBezTo>
                    <a:pt x="172039" y="373961"/>
                    <a:pt x="160301" y="385781"/>
                    <a:pt x="145718" y="385781"/>
                  </a:cubicBezTo>
                  <a:cubicBezTo>
                    <a:pt x="131224" y="385781"/>
                    <a:pt x="119397" y="373961"/>
                    <a:pt x="119397" y="359474"/>
                  </a:cubicBezTo>
                  <a:lnTo>
                    <a:pt x="119397" y="149020"/>
                  </a:lnTo>
                  <a:cubicBezTo>
                    <a:pt x="119397" y="134534"/>
                    <a:pt x="131224" y="122713"/>
                    <a:pt x="145718" y="122713"/>
                  </a:cubicBezTo>
                  <a:close/>
                  <a:moveTo>
                    <a:pt x="289731" y="52611"/>
                  </a:moveTo>
                  <a:lnTo>
                    <a:pt x="289731" y="554111"/>
                  </a:lnTo>
                  <a:lnTo>
                    <a:pt x="474163" y="554111"/>
                  </a:lnTo>
                  <a:lnTo>
                    <a:pt x="474163" y="52611"/>
                  </a:lnTo>
                  <a:close/>
                  <a:moveTo>
                    <a:pt x="52695" y="52611"/>
                  </a:moveTo>
                  <a:lnTo>
                    <a:pt x="52695" y="554111"/>
                  </a:lnTo>
                  <a:lnTo>
                    <a:pt x="237037" y="554111"/>
                  </a:lnTo>
                  <a:lnTo>
                    <a:pt x="237037" y="52611"/>
                  </a:lnTo>
                  <a:close/>
                  <a:moveTo>
                    <a:pt x="26347" y="0"/>
                  </a:moveTo>
                  <a:lnTo>
                    <a:pt x="498730" y="0"/>
                  </a:lnTo>
                  <a:cubicBezTo>
                    <a:pt x="513239" y="0"/>
                    <a:pt x="525077" y="11820"/>
                    <a:pt x="525077" y="26306"/>
                  </a:cubicBezTo>
                  <a:lnTo>
                    <a:pt x="525077" y="580416"/>
                  </a:lnTo>
                  <a:cubicBezTo>
                    <a:pt x="525077" y="594902"/>
                    <a:pt x="513328" y="606722"/>
                    <a:pt x="498730" y="606722"/>
                  </a:cubicBezTo>
                  <a:lnTo>
                    <a:pt x="26347" y="606722"/>
                  </a:lnTo>
                  <a:cubicBezTo>
                    <a:pt x="11749" y="606722"/>
                    <a:pt x="0" y="594902"/>
                    <a:pt x="0" y="580416"/>
                  </a:cubicBezTo>
                  <a:lnTo>
                    <a:pt x="0" y="26306"/>
                  </a:lnTo>
                  <a:cubicBezTo>
                    <a:pt x="0" y="11820"/>
                    <a:pt x="11749" y="0"/>
                    <a:pt x="26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iṥḷïḓè"/>
            <p:cNvSpPr/>
            <p:nvPr/>
          </p:nvSpPr>
          <p:spPr bwMode="auto">
            <a:xfrm>
              <a:off x="681216" y="4915409"/>
              <a:ext cx="5049392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</a:t>
              </a:r>
              <a:endParaRPr lang="zh-CN" altLang="en-US" sz="1100" dirty="0">
                <a:solidFill>
                  <a:schemeClr val="accent2"/>
                </a:solidFill>
              </a:endParaRPr>
            </a:p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i$1ïḓe"/>
            <p:cNvSpPr txBox="1"/>
            <p:nvPr/>
          </p:nvSpPr>
          <p:spPr bwMode="auto">
            <a:xfrm>
              <a:off x="681216" y="4462773"/>
              <a:ext cx="5049392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681216" y="4915409"/>
              <a:ext cx="5049392" cy="0"/>
            </a:xfrm>
            <a:prstGeom prst="line">
              <a:avLst/>
            </a:prstGeom>
            <a:noFill/>
            <a:ln w="3175" cap="rnd" cmpd="sng" algn="ctr">
              <a:solidFill>
                <a:schemeClr val="accent2"/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</p:grpSp>
      <p:grpSp>
        <p:nvGrpSpPr>
          <p:cNvPr id="2" name="组合 1"/>
          <p:cNvGrpSpPr/>
          <p:nvPr/>
        </p:nvGrpSpPr>
        <p:grpSpPr>
          <a:xfrm>
            <a:off x="6483796" y="2553369"/>
            <a:ext cx="5049392" cy="1553613"/>
            <a:chOff x="6483796" y="2553369"/>
            <a:chExt cx="5049392" cy="1553613"/>
          </a:xfrm>
        </p:grpSpPr>
        <p:sp>
          <p:nvSpPr>
            <p:cNvPr id="13" name="îṡļiḋe"/>
            <p:cNvSpPr/>
            <p:nvPr/>
          </p:nvSpPr>
          <p:spPr bwMode="auto">
            <a:xfrm>
              <a:off x="6483796" y="3137589"/>
              <a:ext cx="5049392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</a:t>
              </a:r>
              <a:endParaRPr lang="zh-CN" altLang="en-US" sz="1100" dirty="0">
                <a:solidFill>
                  <a:schemeClr val="accent2"/>
                </a:solidFill>
              </a:endParaRPr>
            </a:p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4" name="iṣ1íḋe"/>
            <p:cNvSpPr txBox="1"/>
            <p:nvPr/>
          </p:nvSpPr>
          <p:spPr bwMode="auto">
            <a:xfrm>
              <a:off x="6483796" y="2684953"/>
              <a:ext cx="5049392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6483796" y="3137589"/>
              <a:ext cx="5049392" cy="0"/>
            </a:xfrm>
            <a:prstGeom prst="line">
              <a:avLst/>
            </a:prstGeom>
            <a:noFill/>
            <a:ln w="3175" cap="rnd" cmpd="sng" algn="ctr">
              <a:solidFill>
                <a:srgbClr val="EDE9E2"/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  <p:sp>
          <p:nvSpPr>
            <p:cNvPr id="30" name="ï$lïde"/>
            <p:cNvSpPr/>
            <p:nvPr/>
          </p:nvSpPr>
          <p:spPr bwMode="auto">
            <a:xfrm>
              <a:off x="11052413" y="2553369"/>
              <a:ext cx="471197" cy="544464"/>
            </a:xfrm>
            <a:custGeom>
              <a:avLst/>
              <a:gdLst>
                <a:gd name="connsiteX0" fmla="*/ 382817 w 525077"/>
                <a:gd name="connsiteY0" fmla="*/ 436659 h 606722"/>
                <a:gd name="connsiteX1" fmla="*/ 409138 w 525077"/>
                <a:gd name="connsiteY1" fmla="*/ 462945 h 606722"/>
                <a:gd name="connsiteX2" fmla="*/ 382817 w 525077"/>
                <a:gd name="connsiteY2" fmla="*/ 489231 h 606722"/>
                <a:gd name="connsiteX3" fmla="*/ 356496 w 525077"/>
                <a:gd name="connsiteY3" fmla="*/ 462945 h 606722"/>
                <a:gd name="connsiteX4" fmla="*/ 382817 w 525077"/>
                <a:gd name="connsiteY4" fmla="*/ 436659 h 606722"/>
                <a:gd name="connsiteX5" fmla="*/ 145718 w 525077"/>
                <a:gd name="connsiteY5" fmla="*/ 436659 h 606722"/>
                <a:gd name="connsiteX6" fmla="*/ 172039 w 525077"/>
                <a:gd name="connsiteY6" fmla="*/ 462945 h 606722"/>
                <a:gd name="connsiteX7" fmla="*/ 145718 w 525077"/>
                <a:gd name="connsiteY7" fmla="*/ 489231 h 606722"/>
                <a:gd name="connsiteX8" fmla="*/ 119397 w 525077"/>
                <a:gd name="connsiteY8" fmla="*/ 462945 h 606722"/>
                <a:gd name="connsiteX9" fmla="*/ 145718 w 525077"/>
                <a:gd name="connsiteY9" fmla="*/ 436659 h 606722"/>
                <a:gd name="connsiteX10" fmla="*/ 382817 w 525077"/>
                <a:gd name="connsiteY10" fmla="*/ 122713 h 606722"/>
                <a:gd name="connsiteX11" fmla="*/ 409138 w 525077"/>
                <a:gd name="connsiteY11" fmla="*/ 149020 h 606722"/>
                <a:gd name="connsiteX12" fmla="*/ 409138 w 525077"/>
                <a:gd name="connsiteY12" fmla="*/ 359474 h 606722"/>
                <a:gd name="connsiteX13" fmla="*/ 382817 w 525077"/>
                <a:gd name="connsiteY13" fmla="*/ 385781 h 606722"/>
                <a:gd name="connsiteX14" fmla="*/ 356496 w 525077"/>
                <a:gd name="connsiteY14" fmla="*/ 359474 h 606722"/>
                <a:gd name="connsiteX15" fmla="*/ 356496 w 525077"/>
                <a:gd name="connsiteY15" fmla="*/ 149020 h 606722"/>
                <a:gd name="connsiteX16" fmla="*/ 382817 w 525077"/>
                <a:gd name="connsiteY16" fmla="*/ 122713 h 606722"/>
                <a:gd name="connsiteX17" fmla="*/ 145718 w 525077"/>
                <a:gd name="connsiteY17" fmla="*/ 122713 h 606722"/>
                <a:gd name="connsiteX18" fmla="*/ 172039 w 525077"/>
                <a:gd name="connsiteY18" fmla="*/ 149020 h 606722"/>
                <a:gd name="connsiteX19" fmla="*/ 172039 w 525077"/>
                <a:gd name="connsiteY19" fmla="*/ 359474 h 606722"/>
                <a:gd name="connsiteX20" fmla="*/ 145718 w 525077"/>
                <a:gd name="connsiteY20" fmla="*/ 385781 h 606722"/>
                <a:gd name="connsiteX21" fmla="*/ 119397 w 525077"/>
                <a:gd name="connsiteY21" fmla="*/ 359474 h 606722"/>
                <a:gd name="connsiteX22" fmla="*/ 119397 w 525077"/>
                <a:gd name="connsiteY22" fmla="*/ 149020 h 606722"/>
                <a:gd name="connsiteX23" fmla="*/ 145718 w 525077"/>
                <a:gd name="connsiteY23" fmla="*/ 122713 h 606722"/>
                <a:gd name="connsiteX24" fmla="*/ 289731 w 525077"/>
                <a:gd name="connsiteY24" fmla="*/ 52611 h 606722"/>
                <a:gd name="connsiteX25" fmla="*/ 289731 w 525077"/>
                <a:gd name="connsiteY25" fmla="*/ 554111 h 606722"/>
                <a:gd name="connsiteX26" fmla="*/ 474163 w 525077"/>
                <a:gd name="connsiteY26" fmla="*/ 554111 h 606722"/>
                <a:gd name="connsiteX27" fmla="*/ 474163 w 525077"/>
                <a:gd name="connsiteY27" fmla="*/ 52611 h 606722"/>
                <a:gd name="connsiteX28" fmla="*/ 52695 w 525077"/>
                <a:gd name="connsiteY28" fmla="*/ 52611 h 606722"/>
                <a:gd name="connsiteX29" fmla="*/ 52695 w 525077"/>
                <a:gd name="connsiteY29" fmla="*/ 554111 h 606722"/>
                <a:gd name="connsiteX30" fmla="*/ 237037 w 525077"/>
                <a:gd name="connsiteY30" fmla="*/ 554111 h 606722"/>
                <a:gd name="connsiteX31" fmla="*/ 237037 w 525077"/>
                <a:gd name="connsiteY31" fmla="*/ 52611 h 606722"/>
                <a:gd name="connsiteX32" fmla="*/ 26347 w 525077"/>
                <a:gd name="connsiteY32" fmla="*/ 0 h 606722"/>
                <a:gd name="connsiteX33" fmla="*/ 498730 w 525077"/>
                <a:gd name="connsiteY33" fmla="*/ 0 h 606722"/>
                <a:gd name="connsiteX34" fmla="*/ 525077 w 525077"/>
                <a:gd name="connsiteY34" fmla="*/ 26306 h 606722"/>
                <a:gd name="connsiteX35" fmla="*/ 525077 w 525077"/>
                <a:gd name="connsiteY35" fmla="*/ 580416 h 606722"/>
                <a:gd name="connsiteX36" fmla="*/ 498730 w 525077"/>
                <a:gd name="connsiteY36" fmla="*/ 606722 h 606722"/>
                <a:gd name="connsiteX37" fmla="*/ 26347 w 525077"/>
                <a:gd name="connsiteY37" fmla="*/ 606722 h 606722"/>
                <a:gd name="connsiteX38" fmla="*/ 0 w 525077"/>
                <a:gd name="connsiteY38" fmla="*/ 580416 h 606722"/>
                <a:gd name="connsiteX39" fmla="*/ 0 w 525077"/>
                <a:gd name="connsiteY39" fmla="*/ 26306 h 606722"/>
                <a:gd name="connsiteX40" fmla="*/ 26347 w 525077"/>
                <a:gd name="connsiteY40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25077" h="606722">
                  <a:moveTo>
                    <a:pt x="382817" y="436659"/>
                  </a:moveTo>
                  <a:cubicBezTo>
                    <a:pt x="397354" y="436659"/>
                    <a:pt x="409138" y="448428"/>
                    <a:pt x="409138" y="462945"/>
                  </a:cubicBezTo>
                  <a:cubicBezTo>
                    <a:pt x="409138" y="477462"/>
                    <a:pt x="397354" y="489231"/>
                    <a:pt x="382817" y="489231"/>
                  </a:cubicBezTo>
                  <a:cubicBezTo>
                    <a:pt x="368280" y="489231"/>
                    <a:pt x="356496" y="477462"/>
                    <a:pt x="356496" y="462945"/>
                  </a:cubicBezTo>
                  <a:cubicBezTo>
                    <a:pt x="356496" y="448428"/>
                    <a:pt x="368280" y="436659"/>
                    <a:pt x="382817" y="436659"/>
                  </a:cubicBezTo>
                  <a:close/>
                  <a:moveTo>
                    <a:pt x="145718" y="436659"/>
                  </a:moveTo>
                  <a:cubicBezTo>
                    <a:pt x="160255" y="436659"/>
                    <a:pt x="172039" y="448428"/>
                    <a:pt x="172039" y="462945"/>
                  </a:cubicBezTo>
                  <a:cubicBezTo>
                    <a:pt x="172039" y="477462"/>
                    <a:pt x="160255" y="489231"/>
                    <a:pt x="145718" y="489231"/>
                  </a:cubicBezTo>
                  <a:cubicBezTo>
                    <a:pt x="131181" y="489231"/>
                    <a:pt x="119397" y="477462"/>
                    <a:pt x="119397" y="462945"/>
                  </a:cubicBezTo>
                  <a:cubicBezTo>
                    <a:pt x="119397" y="448428"/>
                    <a:pt x="131181" y="436659"/>
                    <a:pt x="145718" y="436659"/>
                  </a:cubicBezTo>
                  <a:close/>
                  <a:moveTo>
                    <a:pt x="382817" y="122713"/>
                  </a:moveTo>
                  <a:cubicBezTo>
                    <a:pt x="397311" y="122713"/>
                    <a:pt x="409138" y="134534"/>
                    <a:pt x="409138" y="149020"/>
                  </a:cubicBezTo>
                  <a:lnTo>
                    <a:pt x="409138" y="359474"/>
                  </a:lnTo>
                  <a:cubicBezTo>
                    <a:pt x="409138" y="373961"/>
                    <a:pt x="397311" y="385781"/>
                    <a:pt x="382817" y="385781"/>
                  </a:cubicBezTo>
                  <a:cubicBezTo>
                    <a:pt x="368234" y="385781"/>
                    <a:pt x="356496" y="373961"/>
                    <a:pt x="356496" y="359474"/>
                  </a:cubicBezTo>
                  <a:lnTo>
                    <a:pt x="356496" y="149020"/>
                  </a:lnTo>
                  <a:cubicBezTo>
                    <a:pt x="356496" y="134534"/>
                    <a:pt x="368234" y="122713"/>
                    <a:pt x="382817" y="122713"/>
                  </a:cubicBezTo>
                  <a:close/>
                  <a:moveTo>
                    <a:pt x="145718" y="122713"/>
                  </a:moveTo>
                  <a:cubicBezTo>
                    <a:pt x="160301" y="122713"/>
                    <a:pt x="172039" y="134534"/>
                    <a:pt x="172039" y="149020"/>
                  </a:cubicBezTo>
                  <a:lnTo>
                    <a:pt x="172039" y="359474"/>
                  </a:lnTo>
                  <a:cubicBezTo>
                    <a:pt x="172039" y="373961"/>
                    <a:pt x="160301" y="385781"/>
                    <a:pt x="145718" y="385781"/>
                  </a:cubicBezTo>
                  <a:cubicBezTo>
                    <a:pt x="131224" y="385781"/>
                    <a:pt x="119397" y="373961"/>
                    <a:pt x="119397" y="359474"/>
                  </a:cubicBezTo>
                  <a:lnTo>
                    <a:pt x="119397" y="149020"/>
                  </a:lnTo>
                  <a:cubicBezTo>
                    <a:pt x="119397" y="134534"/>
                    <a:pt x="131224" y="122713"/>
                    <a:pt x="145718" y="122713"/>
                  </a:cubicBezTo>
                  <a:close/>
                  <a:moveTo>
                    <a:pt x="289731" y="52611"/>
                  </a:moveTo>
                  <a:lnTo>
                    <a:pt x="289731" y="554111"/>
                  </a:lnTo>
                  <a:lnTo>
                    <a:pt x="474163" y="554111"/>
                  </a:lnTo>
                  <a:lnTo>
                    <a:pt x="474163" y="52611"/>
                  </a:lnTo>
                  <a:close/>
                  <a:moveTo>
                    <a:pt x="52695" y="52611"/>
                  </a:moveTo>
                  <a:lnTo>
                    <a:pt x="52695" y="554111"/>
                  </a:lnTo>
                  <a:lnTo>
                    <a:pt x="237037" y="554111"/>
                  </a:lnTo>
                  <a:lnTo>
                    <a:pt x="237037" y="52611"/>
                  </a:lnTo>
                  <a:close/>
                  <a:moveTo>
                    <a:pt x="26347" y="0"/>
                  </a:moveTo>
                  <a:lnTo>
                    <a:pt x="498730" y="0"/>
                  </a:lnTo>
                  <a:cubicBezTo>
                    <a:pt x="513239" y="0"/>
                    <a:pt x="525077" y="11820"/>
                    <a:pt x="525077" y="26306"/>
                  </a:cubicBezTo>
                  <a:lnTo>
                    <a:pt x="525077" y="580416"/>
                  </a:lnTo>
                  <a:cubicBezTo>
                    <a:pt x="525077" y="594902"/>
                    <a:pt x="513328" y="606722"/>
                    <a:pt x="498730" y="606722"/>
                  </a:cubicBezTo>
                  <a:lnTo>
                    <a:pt x="26347" y="606722"/>
                  </a:lnTo>
                  <a:cubicBezTo>
                    <a:pt x="11749" y="606722"/>
                    <a:pt x="0" y="594902"/>
                    <a:pt x="0" y="580416"/>
                  </a:cubicBezTo>
                  <a:lnTo>
                    <a:pt x="0" y="26306"/>
                  </a:lnTo>
                  <a:cubicBezTo>
                    <a:pt x="0" y="11820"/>
                    <a:pt x="11749" y="0"/>
                    <a:pt x="26347" y="0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83796" y="4331189"/>
            <a:ext cx="5049392" cy="1553613"/>
            <a:chOff x="6483796" y="4331189"/>
            <a:chExt cx="5049392" cy="1553613"/>
          </a:xfrm>
        </p:grpSpPr>
        <p:sp>
          <p:nvSpPr>
            <p:cNvPr id="20" name="íŝlidê"/>
            <p:cNvSpPr/>
            <p:nvPr/>
          </p:nvSpPr>
          <p:spPr bwMode="auto">
            <a:xfrm>
              <a:off x="6483796" y="4915409"/>
              <a:ext cx="5049392" cy="969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</a:t>
              </a:r>
              <a:endParaRPr lang="zh-CN" altLang="en-US" sz="1100" dirty="0">
                <a:solidFill>
                  <a:schemeClr val="accent2"/>
                </a:solidFill>
              </a:endParaRPr>
            </a:p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21" name="isļïḋê"/>
            <p:cNvSpPr txBox="1"/>
            <p:nvPr/>
          </p:nvSpPr>
          <p:spPr bwMode="auto">
            <a:xfrm>
              <a:off x="6483796" y="4462773"/>
              <a:ext cx="5049392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6483796" y="4915409"/>
              <a:ext cx="5049392" cy="0"/>
            </a:xfrm>
            <a:prstGeom prst="line">
              <a:avLst/>
            </a:prstGeom>
            <a:noFill/>
            <a:ln w="3175" cap="rnd" cmpd="sng" algn="ctr">
              <a:solidFill>
                <a:schemeClr val="accent2"/>
              </a:solidFill>
              <a:prstDash val="solid"/>
              <a:round/>
              <a:headEnd type="none"/>
              <a:tailEnd type="none" w="med" len="med"/>
            </a:ln>
            <a:effectLst/>
          </p:spPr>
        </p:cxnSp>
        <p:sp>
          <p:nvSpPr>
            <p:cNvPr id="31" name="îŝliḓé"/>
            <p:cNvSpPr/>
            <p:nvPr/>
          </p:nvSpPr>
          <p:spPr bwMode="auto">
            <a:xfrm>
              <a:off x="11052413" y="4331189"/>
              <a:ext cx="471197" cy="544464"/>
            </a:xfrm>
            <a:custGeom>
              <a:avLst/>
              <a:gdLst>
                <a:gd name="connsiteX0" fmla="*/ 382817 w 525077"/>
                <a:gd name="connsiteY0" fmla="*/ 436659 h 606722"/>
                <a:gd name="connsiteX1" fmla="*/ 409138 w 525077"/>
                <a:gd name="connsiteY1" fmla="*/ 462945 h 606722"/>
                <a:gd name="connsiteX2" fmla="*/ 382817 w 525077"/>
                <a:gd name="connsiteY2" fmla="*/ 489231 h 606722"/>
                <a:gd name="connsiteX3" fmla="*/ 356496 w 525077"/>
                <a:gd name="connsiteY3" fmla="*/ 462945 h 606722"/>
                <a:gd name="connsiteX4" fmla="*/ 382817 w 525077"/>
                <a:gd name="connsiteY4" fmla="*/ 436659 h 606722"/>
                <a:gd name="connsiteX5" fmla="*/ 145718 w 525077"/>
                <a:gd name="connsiteY5" fmla="*/ 436659 h 606722"/>
                <a:gd name="connsiteX6" fmla="*/ 172039 w 525077"/>
                <a:gd name="connsiteY6" fmla="*/ 462945 h 606722"/>
                <a:gd name="connsiteX7" fmla="*/ 145718 w 525077"/>
                <a:gd name="connsiteY7" fmla="*/ 489231 h 606722"/>
                <a:gd name="connsiteX8" fmla="*/ 119397 w 525077"/>
                <a:gd name="connsiteY8" fmla="*/ 462945 h 606722"/>
                <a:gd name="connsiteX9" fmla="*/ 145718 w 525077"/>
                <a:gd name="connsiteY9" fmla="*/ 436659 h 606722"/>
                <a:gd name="connsiteX10" fmla="*/ 382817 w 525077"/>
                <a:gd name="connsiteY10" fmla="*/ 122713 h 606722"/>
                <a:gd name="connsiteX11" fmla="*/ 409138 w 525077"/>
                <a:gd name="connsiteY11" fmla="*/ 149020 h 606722"/>
                <a:gd name="connsiteX12" fmla="*/ 409138 w 525077"/>
                <a:gd name="connsiteY12" fmla="*/ 359474 h 606722"/>
                <a:gd name="connsiteX13" fmla="*/ 382817 w 525077"/>
                <a:gd name="connsiteY13" fmla="*/ 385781 h 606722"/>
                <a:gd name="connsiteX14" fmla="*/ 356496 w 525077"/>
                <a:gd name="connsiteY14" fmla="*/ 359474 h 606722"/>
                <a:gd name="connsiteX15" fmla="*/ 356496 w 525077"/>
                <a:gd name="connsiteY15" fmla="*/ 149020 h 606722"/>
                <a:gd name="connsiteX16" fmla="*/ 382817 w 525077"/>
                <a:gd name="connsiteY16" fmla="*/ 122713 h 606722"/>
                <a:gd name="connsiteX17" fmla="*/ 145718 w 525077"/>
                <a:gd name="connsiteY17" fmla="*/ 122713 h 606722"/>
                <a:gd name="connsiteX18" fmla="*/ 172039 w 525077"/>
                <a:gd name="connsiteY18" fmla="*/ 149020 h 606722"/>
                <a:gd name="connsiteX19" fmla="*/ 172039 w 525077"/>
                <a:gd name="connsiteY19" fmla="*/ 359474 h 606722"/>
                <a:gd name="connsiteX20" fmla="*/ 145718 w 525077"/>
                <a:gd name="connsiteY20" fmla="*/ 385781 h 606722"/>
                <a:gd name="connsiteX21" fmla="*/ 119397 w 525077"/>
                <a:gd name="connsiteY21" fmla="*/ 359474 h 606722"/>
                <a:gd name="connsiteX22" fmla="*/ 119397 w 525077"/>
                <a:gd name="connsiteY22" fmla="*/ 149020 h 606722"/>
                <a:gd name="connsiteX23" fmla="*/ 145718 w 525077"/>
                <a:gd name="connsiteY23" fmla="*/ 122713 h 606722"/>
                <a:gd name="connsiteX24" fmla="*/ 289731 w 525077"/>
                <a:gd name="connsiteY24" fmla="*/ 52611 h 606722"/>
                <a:gd name="connsiteX25" fmla="*/ 289731 w 525077"/>
                <a:gd name="connsiteY25" fmla="*/ 554111 h 606722"/>
                <a:gd name="connsiteX26" fmla="*/ 474163 w 525077"/>
                <a:gd name="connsiteY26" fmla="*/ 554111 h 606722"/>
                <a:gd name="connsiteX27" fmla="*/ 474163 w 525077"/>
                <a:gd name="connsiteY27" fmla="*/ 52611 h 606722"/>
                <a:gd name="connsiteX28" fmla="*/ 52695 w 525077"/>
                <a:gd name="connsiteY28" fmla="*/ 52611 h 606722"/>
                <a:gd name="connsiteX29" fmla="*/ 52695 w 525077"/>
                <a:gd name="connsiteY29" fmla="*/ 554111 h 606722"/>
                <a:gd name="connsiteX30" fmla="*/ 237037 w 525077"/>
                <a:gd name="connsiteY30" fmla="*/ 554111 h 606722"/>
                <a:gd name="connsiteX31" fmla="*/ 237037 w 525077"/>
                <a:gd name="connsiteY31" fmla="*/ 52611 h 606722"/>
                <a:gd name="connsiteX32" fmla="*/ 26347 w 525077"/>
                <a:gd name="connsiteY32" fmla="*/ 0 h 606722"/>
                <a:gd name="connsiteX33" fmla="*/ 498730 w 525077"/>
                <a:gd name="connsiteY33" fmla="*/ 0 h 606722"/>
                <a:gd name="connsiteX34" fmla="*/ 525077 w 525077"/>
                <a:gd name="connsiteY34" fmla="*/ 26306 h 606722"/>
                <a:gd name="connsiteX35" fmla="*/ 525077 w 525077"/>
                <a:gd name="connsiteY35" fmla="*/ 580416 h 606722"/>
                <a:gd name="connsiteX36" fmla="*/ 498730 w 525077"/>
                <a:gd name="connsiteY36" fmla="*/ 606722 h 606722"/>
                <a:gd name="connsiteX37" fmla="*/ 26347 w 525077"/>
                <a:gd name="connsiteY37" fmla="*/ 606722 h 606722"/>
                <a:gd name="connsiteX38" fmla="*/ 0 w 525077"/>
                <a:gd name="connsiteY38" fmla="*/ 580416 h 606722"/>
                <a:gd name="connsiteX39" fmla="*/ 0 w 525077"/>
                <a:gd name="connsiteY39" fmla="*/ 26306 h 606722"/>
                <a:gd name="connsiteX40" fmla="*/ 26347 w 525077"/>
                <a:gd name="connsiteY40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25077" h="606722">
                  <a:moveTo>
                    <a:pt x="382817" y="436659"/>
                  </a:moveTo>
                  <a:cubicBezTo>
                    <a:pt x="397354" y="436659"/>
                    <a:pt x="409138" y="448428"/>
                    <a:pt x="409138" y="462945"/>
                  </a:cubicBezTo>
                  <a:cubicBezTo>
                    <a:pt x="409138" y="477462"/>
                    <a:pt x="397354" y="489231"/>
                    <a:pt x="382817" y="489231"/>
                  </a:cubicBezTo>
                  <a:cubicBezTo>
                    <a:pt x="368280" y="489231"/>
                    <a:pt x="356496" y="477462"/>
                    <a:pt x="356496" y="462945"/>
                  </a:cubicBezTo>
                  <a:cubicBezTo>
                    <a:pt x="356496" y="448428"/>
                    <a:pt x="368280" y="436659"/>
                    <a:pt x="382817" y="436659"/>
                  </a:cubicBezTo>
                  <a:close/>
                  <a:moveTo>
                    <a:pt x="145718" y="436659"/>
                  </a:moveTo>
                  <a:cubicBezTo>
                    <a:pt x="160255" y="436659"/>
                    <a:pt x="172039" y="448428"/>
                    <a:pt x="172039" y="462945"/>
                  </a:cubicBezTo>
                  <a:cubicBezTo>
                    <a:pt x="172039" y="477462"/>
                    <a:pt x="160255" y="489231"/>
                    <a:pt x="145718" y="489231"/>
                  </a:cubicBezTo>
                  <a:cubicBezTo>
                    <a:pt x="131181" y="489231"/>
                    <a:pt x="119397" y="477462"/>
                    <a:pt x="119397" y="462945"/>
                  </a:cubicBezTo>
                  <a:cubicBezTo>
                    <a:pt x="119397" y="448428"/>
                    <a:pt x="131181" y="436659"/>
                    <a:pt x="145718" y="436659"/>
                  </a:cubicBezTo>
                  <a:close/>
                  <a:moveTo>
                    <a:pt x="382817" y="122713"/>
                  </a:moveTo>
                  <a:cubicBezTo>
                    <a:pt x="397311" y="122713"/>
                    <a:pt x="409138" y="134534"/>
                    <a:pt x="409138" y="149020"/>
                  </a:cubicBezTo>
                  <a:lnTo>
                    <a:pt x="409138" y="359474"/>
                  </a:lnTo>
                  <a:cubicBezTo>
                    <a:pt x="409138" y="373961"/>
                    <a:pt x="397311" y="385781"/>
                    <a:pt x="382817" y="385781"/>
                  </a:cubicBezTo>
                  <a:cubicBezTo>
                    <a:pt x="368234" y="385781"/>
                    <a:pt x="356496" y="373961"/>
                    <a:pt x="356496" y="359474"/>
                  </a:cubicBezTo>
                  <a:lnTo>
                    <a:pt x="356496" y="149020"/>
                  </a:lnTo>
                  <a:cubicBezTo>
                    <a:pt x="356496" y="134534"/>
                    <a:pt x="368234" y="122713"/>
                    <a:pt x="382817" y="122713"/>
                  </a:cubicBezTo>
                  <a:close/>
                  <a:moveTo>
                    <a:pt x="145718" y="122713"/>
                  </a:moveTo>
                  <a:cubicBezTo>
                    <a:pt x="160301" y="122713"/>
                    <a:pt x="172039" y="134534"/>
                    <a:pt x="172039" y="149020"/>
                  </a:cubicBezTo>
                  <a:lnTo>
                    <a:pt x="172039" y="359474"/>
                  </a:lnTo>
                  <a:cubicBezTo>
                    <a:pt x="172039" y="373961"/>
                    <a:pt x="160301" y="385781"/>
                    <a:pt x="145718" y="385781"/>
                  </a:cubicBezTo>
                  <a:cubicBezTo>
                    <a:pt x="131224" y="385781"/>
                    <a:pt x="119397" y="373961"/>
                    <a:pt x="119397" y="359474"/>
                  </a:cubicBezTo>
                  <a:lnTo>
                    <a:pt x="119397" y="149020"/>
                  </a:lnTo>
                  <a:cubicBezTo>
                    <a:pt x="119397" y="134534"/>
                    <a:pt x="131224" y="122713"/>
                    <a:pt x="145718" y="122713"/>
                  </a:cubicBezTo>
                  <a:close/>
                  <a:moveTo>
                    <a:pt x="289731" y="52611"/>
                  </a:moveTo>
                  <a:lnTo>
                    <a:pt x="289731" y="554111"/>
                  </a:lnTo>
                  <a:lnTo>
                    <a:pt x="474163" y="554111"/>
                  </a:lnTo>
                  <a:lnTo>
                    <a:pt x="474163" y="52611"/>
                  </a:lnTo>
                  <a:close/>
                  <a:moveTo>
                    <a:pt x="52695" y="52611"/>
                  </a:moveTo>
                  <a:lnTo>
                    <a:pt x="52695" y="554111"/>
                  </a:lnTo>
                  <a:lnTo>
                    <a:pt x="237037" y="554111"/>
                  </a:lnTo>
                  <a:lnTo>
                    <a:pt x="237037" y="52611"/>
                  </a:lnTo>
                  <a:close/>
                  <a:moveTo>
                    <a:pt x="26347" y="0"/>
                  </a:moveTo>
                  <a:lnTo>
                    <a:pt x="498730" y="0"/>
                  </a:lnTo>
                  <a:cubicBezTo>
                    <a:pt x="513239" y="0"/>
                    <a:pt x="525077" y="11820"/>
                    <a:pt x="525077" y="26306"/>
                  </a:cubicBezTo>
                  <a:lnTo>
                    <a:pt x="525077" y="580416"/>
                  </a:lnTo>
                  <a:cubicBezTo>
                    <a:pt x="525077" y="594902"/>
                    <a:pt x="513328" y="606722"/>
                    <a:pt x="498730" y="606722"/>
                  </a:cubicBezTo>
                  <a:lnTo>
                    <a:pt x="26347" y="606722"/>
                  </a:lnTo>
                  <a:cubicBezTo>
                    <a:pt x="11749" y="606722"/>
                    <a:pt x="0" y="594902"/>
                    <a:pt x="0" y="580416"/>
                  </a:cubicBezTo>
                  <a:lnTo>
                    <a:pt x="0" y="26306"/>
                  </a:lnTo>
                  <a:cubicBezTo>
                    <a:pt x="0" y="11820"/>
                    <a:pt x="11749" y="0"/>
                    <a:pt x="263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75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7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对部门的建议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673100" y="5022852"/>
            <a:ext cx="10845800" cy="0"/>
          </a:xfrm>
          <a:prstGeom prst="line">
            <a:avLst/>
          </a:prstGeom>
          <a:noFill/>
          <a:ln w="22225" cap="flat" cmpd="sng" algn="ctr">
            <a:solidFill>
              <a:srgbClr val="EDE9E2"/>
            </a:solidFill>
            <a:prstDash val="solid"/>
            <a:miter lim="800000"/>
          </a:ln>
          <a:effectLst/>
        </p:spPr>
      </p:cxnSp>
      <p:grpSp>
        <p:nvGrpSpPr>
          <p:cNvPr id="2" name="组合 1"/>
          <p:cNvGrpSpPr/>
          <p:nvPr/>
        </p:nvGrpSpPr>
        <p:grpSpPr>
          <a:xfrm>
            <a:off x="550987" y="3245455"/>
            <a:ext cx="3424244" cy="2749254"/>
            <a:chOff x="550987" y="3245455"/>
            <a:chExt cx="3424244" cy="2749254"/>
          </a:xfrm>
        </p:grpSpPr>
        <p:sp>
          <p:nvSpPr>
            <p:cNvPr id="10" name="îṡḷídé"/>
            <p:cNvSpPr/>
            <p:nvPr/>
          </p:nvSpPr>
          <p:spPr>
            <a:xfrm>
              <a:off x="1671231" y="3891786"/>
              <a:ext cx="2304000" cy="370061"/>
            </a:xfrm>
            <a:custGeom>
              <a:avLst/>
              <a:gdLst>
                <a:gd name="connsiteX0" fmla="*/ 0 w 2279981"/>
                <a:gd name="connsiteY0" fmla="*/ 0 h 370061"/>
                <a:gd name="connsiteX1" fmla="*/ 2279981 w 2279981"/>
                <a:gd name="connsiteY1" fmla="*/ 0 h 370061"/>
                <a:gd name="connsiteX2" fmla="*/ 2042324 w 2279981"/>
                <a:gd name="connsiteY2" fmla="*/ 370061 h 370061"/>
                <a:gd name="connsiteX3" fmla="*/ 370061 w 2279981"/>
                <a:gd name="connsiteY3" fmla="*/ 370061 h 3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9981" h="370061">
                  <a:moveTo>
                    <a:pt x="0" y="0"/>
                  </a:moveTo>
                  <a:lnTo>
                    <a:pt x="2279981" y="0"/>
                  </a:lnTo>
                  <a:lnTo>
                    <a:pt x="2042324" y="370061"/>
                  </a:lnTo>
                  <a:lnTo>
                    <a:pt x="370061" y="370061"/>
                  </a:lnTo>
                  <a:close/>
                </a:path>
              </a:pathLst>
            </a:cu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11" name="isļíḋè"/>
            <p:cNvSpPr txBox="1"/>
            <p:nvPr/>
          </p:nvSpPr>
          <p:spPr>
            <a:xfrm>
              <a:off x="1671231" y="3245455"/>
              <a:ext cx="697627" cy="646331"/>
            </a:xfrm>
            <a:prstGeom prst="rect">
              <a:avLst/>
            </a:prstGeom>
          </p:spPr>
          <p:txBody>
            <a:bodyPr vert="horz" wrap="square" lIns="91440" tIns="45720" rIns="91440" bIns="45720" rtlCol="0" anchor="b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EDE9E2"/>
                  </a:solidFill>
                  <a:effectLst/>
                  <a:uLnTx/>
                  <a:uFillTx/>
                </a:rPr>
                <a:t>01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DE9E2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直接连接符 11"/>
            <p:cNvCxnSpPr>
              <a:endCxn id="13" idx="1"/>
            </p:cNvCxnSpPr>
            <p:nvPr/>
          </p:nvCxnSpPr>
          <p:spPr>
            <a:xfrm>
              <a:off x="1357817" y="3584475"/>
              <a:ext cx="1388499" cy="1361462"/>
            </a:xfrm>
            <a:prstGeom prst="line">
              <a:avLst/>
            </a:prstGeom>
            <a:noFill/>
            <a:ln w="3175" cap="rnd" cmpd="sng" algn="ctr">
              <a:solidFill>
                <a:srgbClr val="EDE9E2"/>
              </a:solidFill>
              <a:prstDash val="solid"/>
              <a:round/>
            </a:ln>
            <a:effectLst/>
          </p:spPr>
        </p:cxnSp>
        <p:sp>
          <p:nvSpPr>
            <p:cNvPr id="13" name="íśḻiḓê"/>
            <p:cNvSpPr/>
            <p:nvPr/>
          </p:nvSpPr>
          <p:spPr>
            <a:xfrm>
              <a:off x="2714457" y="4914078"/>
              <a:ext cx="217548" cy="217548"/>
            </a:xfrm>
            <a:prstGeom prst="ellipse">
              <a:avLst/>
            </a:pr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14" name="ï$ḻïḑè"/>
            <p:cNvSpPr/>
            <p:nvPr/>
          </p:nvSpPr>
          <p:spPr bwMode="auto">
            <a:xfrm>
              <a:off x="550987" y="5131626"/>
              <a:ext cx="2095510" cy="863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íṣľïḍe"/>
            <p:cNvSpPr/>
            <p:nvPr/>
          </p:nvSpPr>
          <p:spPr>
            <a:xfrm>
              <a:off x="2646496" y="5224524"/>
              <a:ext cx="353468" cy="370678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04497" y="2697593"/>
            <a:ext cx="2909151" cy="3297116"/>
            <a:chOff x="3304497" y="2697593"/>
            <a:chExt cx="2909151" cy="3297116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596234" y="3036613"/>
              <a:ext cx="2016009" cy="1986239"/>
            </a:xfrm>
            <a:prstGeom prst="line">
              <a:avLst/>
            </a:prstGeom>
            <a:noFill/>
            <a:ln w="3175" cap="rnd" cmpd="sng" algn="ctr">
              <a:solidFill>
                <a:srgbClr val="EDE9E2"/>
              </a:solidFill>
              <a:prstDash val="solid"/>
              <a:round/>
            </a:ln>
            <a:effectLst/>
          </p:spPr>
        </p:cxnSp>
        <p:sp>
          <p:nvSpPr>
            <p:cNvPr id="17" name="íSlíḍé"/>
            <p:cNvSpPr/>
            <p:nvPr/>
          </p:nvSpPr>
          <p:spPr>
            <a:xfrm>
              <a:off x="3909648" y="3343924"/>
              <a:ext cx="2304000" cy="370061"/>
            </a:xfrm>
            <a:custGeom>
              <a:avLst/>
              <a:gdLst>
                <a:gd name="connsiteX0" fmla="*/ 0 w 2279981"/>
                <a:gd name="connsiteY0" fmla="*/ 0 h 370061"/>
                <a:gd name="connsiteX1" fmla="*/ 2279981 w 2279981"/>
                <a:gd name="connsiteY1" fmla="*/ 0 h 370061"/>
                <a:gd name="connsiteX2" fmla="*/ 2042324 w 2279981"/>
                <a:gd name="connsiteY2" fmla="*/ 370061 h 370061"/>
                <a:gd name="connsiteX3" fmla="*/ 370061 w 2279981"/>
                <a:gd name="connsiteY3" fmla="*/ 370061 h 3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9981" h="370061">
                  <a:moveTo>
                    <a:pt x="0" y="0"/>
                  </a:moveTo>
                  <a:lnTo>
                    <a:pt x="2279981" y="0"/>
                  </a:lnTo>
                  <a:lnTo>
                    <a:pt x="2042324" y="370061"/>
                  </a:lnTo>
                  <a:lnTo>
                    <a:pt x="370061" y="370061"/>
                  </a:lnTo>
                  <a:close/>
                </a:path>
              </a:pathLst>
            </a:custGeom>
            <a:solidFill>
              <a:srgbClr val="3A3A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18" name="íśľïḍè"/>
            <p:cNvSpPr txBox="1"/>
            <p:nvPr/>
          </p:nvSpPr>
          <p:spPr>
            <a:xfrm>
              <a:off x="3909647" y="2697593"/>
              <a:ext cx="697628" cy="646331"/>
            </a:xfrm>
            <a:prstGeom prst="rect">
              <a:avLst/>
            </a:prstGeom>
          </p:spPr>
          <p:txBody>
            <a:bodyPr vert="horz" wrap="square" lIns="91440" tIns="45720" rIns="91440" bIns="45720" rtlCol="0" anchor="b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3A3A3A"/>
                  </a:solidFill>
                  <a:effectLst/>
                  <a:uLnTx/>
                  <a:uFillTx/>
                </a:rPr>
                <a:t>02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A3A3A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íṥ1ïḋê"/>
            <p:cNvSpPr/>
            <p:nvPr/>
          </p:nvSpPr>
          <p:spPr>
            <a:xfrm>
              <a:off x="5476570" y="4914078"/>
              <a:ext cx="217548" cy="217548"/>
            </a:xfrm>
            <a:prstGeom prst="ellipse">
              <a:avLst/>
            </a:prstGeom>
            <a:solidFill>
              <a:srgbClr val="3A3A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20" name="îš1ïdé"/>
            <p:cNvSpPr/>
            <p:nvPr/>
          </p:nvSpPr>
          <p:spPr bwMode="auto">
            <a:xfrm>
              <a:off x="3304497" y="5131626"/>
              <a:ext cx="2095510" cy="863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îŝḷîďè"/>
            <p:cNvSpPr/>
            <p:nvPr/>
          </p:nvSpPr>
          <p:spPr>
            <a:xfrm>
              <a:off x="5400006" y="5226181"/>
              <a:ext cx="370678" cy="367362"/>
            </a:xfrm>
            <a:custGeom>
              <a:avLst/>
              <a:gdLst>
                <a:gd name="connsiteX0" fmla="*/ 11609 w 602948"/>
                <a:gd name="connsiteY0" fmla="*/ 551743 h 597558"/>
                <a:gd name="connsiteX1" fmla="*/ 591339 w 602948"/>
                <a:gd name="connsiteY1" fmla="*/ 551743 h 597558"/>
                <a:gd name="connsiteX2" fmla="*/ 591339 w 602948"/>
                <a:gd name="connsiteY2" fmla="*/ 597558 h 597558"/>
                <a:gd name="connsiteX3" fmla="*/ 11609 w 602948"/>
                <a:gd name="connsiteY3" fmla="*/ 597558 h 597558"/>
                <a:gd name="connsiteX4" fmla="*/ 76185 w 602948"/>
                <a:gd name="connsiteY4" fmla="*/ 479601 h 597558"/>
                <a:gd name="connsiteX5" fmla="*/ 526763 w 602948"/>
                <a:gd name="connsiteY5" fmla="*/ 479601 h 597558"/>
                <a:gd name="connsiteX6" fmla="*/ 526763 w 602948"/>
                <a:gd name="connsiteY6" fmla="*/ 525312 h 597558"/>
                <a:gd name="connsiteX7" fmla="*/ 76185 w 602948"/>
                <a:gd name="connsiteY7" fmla="*/ 525312 h 597558"/>
                <a:gd name="connsiteX8" fmla="*/ 307952 w 602948"/>
                <a:gd name="connsiteY8" fmla="*/ 313239 h 597558"/>
                <a:gd name="connsiteX9" fmla="*/ 332468 w 602948"/>
                <a:gd name="connsiteY9" fmla="*/ 323560 h 597558"/>
                <a:gd name="connsiteX10" fmla="*/ 345371 w 602948"/>
                <a:gd name="connsiteY10" fmla="*/ 349362 h 597558"/>
                <a:gd name="connsiteX11" fmla="*/ 340855 w 602948"/>
                <a:gd name="connsiteY11" fmla="*/ 368069 h 597558"/>
                <a:gd name="connsiteX12" fmla="*/ 307952 w 602948"/>
                <a:gd name="connsiteY12" fmla="*/ 385485 h 597558"/>
                <a:gd name="connsiteX13" fmla="*/ 294995 w 602948"/>
                <a:gd name="connsiteY13" fmla="*/ 221091 h 597558"/>
                <a:gd name="connsiteX14" fmla="*/ 294995 w 602948"/>
                <a:gd name="connsiteY14" fmla="*/ 285563 h 597558"/>
                <a:gd name="connsiteX15" fmla="*/ 270454 w 602948"/>
                <a:gd name="connsiteY15" fmla="*/ 274603 h 597558"/>
                <a:gd name="connsiteX16" fmla="*/ 261412 w 602948"/>
                <a:gd name="connsiteY16" fmla="*/ 253327 h 597558"/>
                <a:gd name="connsiteX17" fmla="*/ 269162 w 602948"/>
                <a:gd name="connsiteY17" fmla="*/ 232051 h 597558"/>
                <a:gd name="connsiteX18" fmla="*/ 294995 w 602948"/>
                <a:gd name="connsiteY18" fmla="*/ 221091 h 597558"/>
                <a:gd name="connsiteX19" fmla="*/ 295020 w 602948"/>
                <a:gd name="connsiteY19" fmla="*/ 182425 h 597558"/>
                <a:gd name="connsiteX20" fmla="*/ 295020 w 602948"/>
                <a:gd name="connsiteY20" fmla="*/ 200475 h 597558"/>
                <a:gd name="connsiteX21" fmla="*/ 252417 w 602948"/>
                <a:gd name="connsiteY21" fmla="*/ 217881 h 597558"/>
                <a:gd name="connsiteX22" fmla="*/ 236925 w 602948"/>
                <a:gd name="connsiteY22" fmla="*/ 255270 h 597558"/>
                <a:gd name="connsiteX23" fmla="*/ 251126 w 602948"/>
                <a:gd name="connsiteY23" fmla="*/ 291370 h 597558"/>
                <a:gd name="connsiteX24" fmla="*/ 295020 w 602948"/>
                <a:gd name="connsiteY24" fmla="*/ 310065 h 597558"/>
                <a:gd name="connsiteX25" fmla="*/ 295020 w 602948"/>
                <a:gd name="connsiteY25" fmla="*/ 384843 h 597558"/>
                <a:gd name="connsiteX26" fmla="*/ 263390 w 602948"/>
                <a:gd name="connsiteY26" fmla="*/ 367438 h 597558"/>
                <a:gd name="connsiteX27" fmla="*/ 257581 w 602948"/>
                <a:gd name="connsiteY27" fmla="*/ 340363 h 597558"/>
                <a:gd name="connsiteX28" fmla="*/ 233052 w 602948"/>
                <a:gd name="connsiteY28" fmla="*/ 340363 h 597558"/>
                <a:gd name="connsiteX29" fmla="*/ 240798 w 602948"/>
                <a:gd name="connsiteY29" fmla="*/ 377752 h 597558"/>
                <a:gd name="connsiteX30" fmla="*/ 295020 w 602948"/>
                <a:gd name="connsiteY30" fmla="*/ 405472 h 597558"/>
                <a:gd name="connsiteX31" fmla="*/ 295020 w 602948"/>
                <a:gd name="connsiteY31" fmla="*/ 431902 h 597558"/>
                <a:gd name="connsiteX32" fmla="*/ 307929 w 602948"/>
                <a:gd name="connsiteY32" fmla="*/ 431902 h 597558"/>
                <a:gd name="connsiteX33" fmla="*/ 307929 w 602948"/>
                <a:gd name="connsiteY33" fmla="*/ 405472 h 597558"/>
                <a:gd name="connsiteX34" fmla="*/ 346014 w 602948"/>
                <a:gd name="connsiteY34" fmla="*/ 394513 h 597558"/>
                <a:gd name="connsiteX35" fmla="*/ 369897 w 602948"/>
                <a:gd name="connsiteY35" fmla="*/ 342941 h 597558"/>
                <a:gd name="connsiteX36" fmla="*/ 351178 w 602948"/>
                <a:gd name="connsiteY36" fmla="*/ 304907 h 597558"/>
                <a:gd name="connsiteX37" fmla="*/ 307929 w 602948"/>
                <a:gd name="connsiteY37" fmla="*/ 288147 h 597558"/>
                <a:gd name="connsiteX38" fmla="*/ 307929 w 602948"/>
                <a:gd name="connsiteY38" fmla="*/ 221104 h 597558"/>
                <a:gd name="connsiteX39" fmla="*/ 335686 w 602948"/>
                <a:gd name="connsiteY39" fmla="*/ 235931 h 597558"/>
                <a:gd name="connsiteX40" fmla="*/ 341495 w 602948"/>
                <a:gd name="connsiteY40" fmla="*/ 253981 h 597558"/>
                <a:gd name="connsiteX41" fmla="*/ 365378 w 602948"/>
                <a:gd name="connsiteY41" fmla="*/ 253981 h 597558"/>
                <a:gd name="connsiteX42" fmla="*/ 349887 w 602948"/>
                <a:gd name="connsiteY42" fmla="*/ 216591 h 597558"/>
                <a:gd name="connsiteX43" fmla="*/ 307929 w 602948"/>
                <a:gd name="connsiteY43" fmla="*/ 200475 h 597558"/>
                <a:gd name="connsiteX44" fmla="*/ 307929 w 602948"/>
                <a:gd name="connsiteY44" fmla="*/ 182425 h 597558"/>
                <a:gd name="connsiteX45" fmla="*/ 301475 w 602948"/>
                <a:gd name="connsiteY45" fmla="*/ 150193 h 597558"/>
                <a:gd name="connsiteX46" fmla="*/ 458975 w 602948"/>
                <a:gd name="connsiteY46" fmla="*/ 307486 h 597558"/>
                <a:gd name="connsiteX47" fmla="*/ 301475 w 602948"/>
                <a:gd name="connsiteY47" fmla="*/ 464779 h 597558"/>
                <a:gd name="connsiteX48" fmla="*/ 143974 w 602948"/>
                <a:gd name="connsiteY48" fmla="*/ 307486 h 597558"/>
                <a:gd name="connsiteX49" fmla="*/ 301475 w 602948"/>
                <a:gd name="connsiteY49" fmla="*/ 150193 h 597558"/>
                <a:gd name="connsiteX50" fmla="*/ 301474 w 602948"/>
                <a:gd name="connsiteY50" fmla="*/ 0 h 597558"/>
                <a:gd name="connsiteX51" fmla="*/ 602948 w 602948"/>
                <a:gd name="connsiteY51" fmla="*/ 218500 h 597558"/>
                <a:gd name="connsiteX52" fmla="*/ 531291 w 602948"/>
                <a:gd name="connsiteY52" fmla="*/ 218500 h 597558"/>
                <a:gd name="connsiteX53" fmla="*/ 301474 w 602948"/>
                <a:gd name="connsiteY53" fmla="*/ 52208 h 597558"/>
                <a:gd name="connsiteX54" fmla="*/ 71657 w 602948"/>
                <a:gd name="connsiteY54" fmla="*/ 218500 h 597558"/>
                <a:gd name="connsiteX55" fmla="*/ 0 w 602948"/>
                <a:gd name="connsiteY55" fmla="*/ 218500 h 59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2948" h="597558">
                  <a:moveTo>
                    <a:pt x="11609" y="551743"/>
                  </a:moveTo>
                  <a:lnTo>
                    <a:pt x="591339" y="551743"/>
                  </a:lnTo>
                  <a:lnTo>
                    <a:pt x="591339" y="597558"/>
                  </a:lnTo>
                  <a:lnTo>
                    <a:pt x="11609" y="597558"/>
                  </a:lnTo>
                  <a:close/>
                  <a:moveTo>
                    <a:pt x="76185" y="479601"/>
                  </a:moveTo>
                  <a:lnTo>
                    <a:pt x="526763" y="479601"/>
                  </a:lnTo>
                  <a:lnTo>
                    <a:pt x="526763" y="525312"/>
                  </a:lnTo>
                  <a:lnTo>
                    <a:pt x="76185" y="525312"/>
                  </a:lnTo>
                  <a:close/>
                  <a:moveTo>
                    <a:pt x="307952" y="313239"/>
                  </a:moveTo>
                  <a:cubicBezTo>
                    <a:pt x="319565" y="316464"/>
                    <a:pt x="327952" y="319690"/>
                    <a:pt x="332468" y="323560"/>
                  </a:cubicBezTo>
                  <a:cubicBezTo>
                    <a:pt x="340855" y="329365"/>
                    <a:pt x="345371" y="337751"/>
                    <a:pt x="345371" y="349362"/>
                  </a:cubicBezTo>
                  <a:cubicBezTo>
                    <a:pt x="345371" y="356458"/>
                    <a:pt x="343436" y="362908"/>
                    <a:pt x="340855" y="368069"/>
                  </a:cubicBezTo>
                  <a:cubicBezTo>
                    <a:pt x="334403" y="379034"/>
                    <a:pt x="324081" y="384840"/>
                    <a:pt x="307952" y="385485"/>
                  </a:cubicBezTo>
                  <a:close/>
                  <a:moveTo>
                    <a:pt x="294995" y="221091"/>
                  </a:moveTo>
                  <a:lnTo>
                    <a:pt x="294995" y="285563"/>
                  </a:lnTo>
                  <a:cubicBezTo>
                    <a:pt x="284662" y="283629"/>
                    <a:pt x="276912" y="279761"/>
                    <a:pt x="270454" y="274603"/>
                  </a:cubicBezTo>
                  <a:cubicBezTo>
                    <a:pt x="264641" y="269445"/>
                    <a:pt x="261412" y="262353"/>
                    <a:pt x="261412" y="253327"/>
                  </a:cubicBezTo>
                  <a:cubicBezTo>
                    <a:pt x="261412" y="246235"/>
                    <a:pt x="263995" y="239143"/>
                    <a:pt x="269162" y="232051"/>
                  </a:cubicBezTo>
                  <a:cubicBezTo>
                    <a:pt x="274329" y="224959"/>
                    <a:pt x="283370" y="221736"/>
                    <a:pt x="294995" y="221091"/>
                  </a:cubicBezTo>
                  <a:close/>
                  <a:moveTo>
                    <a:pt x="295020" y="182425"/>
                  </a:moveTo>
                  <a:lnTo>
                    <a:pt x="295020" y="200475"/>
                  </a:lnTo>
                  <a:cubicBezTo>
                    <a:pt x="276946" y="201120"/>
                    <a:pt x="262745" y="206277"/>
                    <a:pt x="252417" y="217881"/>
                  </a:cubicBezTo>
                  <a:cubicBezTo>
                    <a:pt x="242089" y="228840"/>
                    <a:pt x="236925" y="241088"/>
                    <a:pt x="236925" y="255270"/>
                  </a:cubicBezTo>
                  <a:cubicBezTo>
                    <a:pt x="236925" y="270741"/>
                    <a:pt x="242089" y="282990"/>
                    <a:pt x="251126" y="291370"/>
                  </a:cubicBezTo>
                  <a:cubicBezTo>
                    <a:pt x="260808" y="300395"/>
                    <a:pt x="275655" y="306197"/>
                    <a:pt x="295020" y="310065"/>
                  </a:cubicBezTo>
                  <a:lnTo>
                    <a:pt x="295020" y="384843"/>
                  </a:lnTo>
                  <a:cubicBezTo>
                    <a:pt x="279528" y="383554"/>
                    <a:pt x="269200" y="377752"/>
                    <a:pt x="263390" y="367438"/>
                  </a:cubicBezTo>
                  <a:cubicBezTo>
                    <a:pt x="260163" y="361636"/>
                    <a:pt x="258226" y="352611"/>
                    <a:pt x="257581" y="340363"/>
                  </a:cubicBezTo>
                  <a:lnTo>
                    <a:pt x="233052" y="340363"/>
                  </a:lnTo>
                  <a:cubicBezTo>
                    <a:pt x="233052" y="355834"/>
                    <a:pt x="235634" y="368082"/>
                    <a:pt x="240798" y="377752"/>
                  </a:cubicBezTo>
                  <a:cubicBezTo>
                    <a:pt x="250481" y="394513"/>
                    <a:pt x="268554" y="404183"/>
                    <a:pt x="295020" y="405472"/>
                  </a:cubicBezTo>
                  <a:lnTo>
                    <a:pt x="295020" y="431902"/>
                  </a:lnTo>
                  <a:lnTo>
                    <a:pt x="307929" y="431902"/>
                  </a:lnTo>
                  <a:lnTo>
                    <a:pt x="307929" y="405472"/>
                  </a:lnTo>
                  <a:cubicBezTo>
                    <a:pt x="324712" y="403538"/>
                    <a:pt x="337622" y="399670"/>
                    <a:pt x="346014" y="394513"/>
                  </a:cubicBezTo>
                  <a:cubicBezTo>
                    <a:pt x="362151" y="384199"/>
                    <a:pt x="369897" y="366793"/>
                    <a:pt x="369897" y="342941"/>
                  </a:cubicBezTo>
                  <a:cubicBezTo>
                    <a:pt x="369897" y="326181"/>
                    <a:pt x="363442" y="313288"/>
                    <a:pt x="351178" y="304907"/>
                  </a:cubicBezTo>
                  <a:cubicBezTo>
                    <a:pt x="344077" y="299750"/>
                    <a:pt x="329231" y="293948"/>
                    <a:pt x="307929" y="288147"/>
                  </a:cubicBezTo>
                  <a:lnTo>
                    <a:pt x="307929" y="221104"/>
                  </a:lnTo>
                  <a:cubicBezTo>
                    <a:pt x="320839" y="221748"/>
                    <a:pt x="329876" y="226906"/>
                    <a:pt x="335686" y="235931"/>
                  </a:cubicBezTo>
                  <a:cubicBezTo>
                    <a:pt x="338913" y="241088"/>
                    <a:pt x="340850" y="246890"/>
                    <a:pt x="341495" y="253981"/>
                  </a:cubicBezTo>
                  <a:lnTo>
                    <a:pt x="365378" y="253981"/>
                  </a:lnTo>
                  <a:cubicBezTo>
                    <a:pt x="364733" y="238509"/>
                    <a:pt x="359569" y="225616"/>
                    <a:pt x="349887" y="216591"/>
                  </a:cubicBezTo>
                  <a:cubicBezTo>
                    <a:pt x="340204" y="206922"/>
                    <a:pt x="326649" y="201764"/>
                    <a:pt x="307929" y="200475"/>
                  </a:cubicBezTo>
                  <a:lnTo>
                    <a:pt x="307929" y="182425"/>
                  </a:lnTo>
                  <a:close/>
                  <a:moveTo>
                    <a:pt x="301475" y="150193"/>
                  </a:moveTo>
                  <a:cubicBezTo>
                    <a:pt x="388616" y="150193"/>
                    <a:pt x="458975" y="220459"/>
                    <a:pt x="458975" y="307486"/>
                  </a:cubicBezTo>
                  <a:cubicBezTo>
                    <a:pt x="458975" y="393868"/>
                    <a:pt x="388616" y="464779"/>
                    <a:pt x="301475" y="464779"/>
                  </a:cubicBezTo>
                  <a:cubicBezTo>
                    <a:pt x="214333" y="464779"/>
                    <a:pt x="143974" y="393868"/>
                    <a:pt x="143974" y="307486"/>
                  </a:cubicBezTo>
                  <a:cubicBezTo>
                    <a:pt x="143974" y="220459"/>
                    <a:pt x="214333" y="150193"/>
                    <a:pt x="301475" y="150193"/>
                  </a:cubicBezTo>
                  <a:close/>
                  <a:moveTo>
                    <a:pt x="301474" y="0"/>
                  </a:moveTo>
                  <a:lnTo>
                    <a:pt x="602948" y="218500"/>
                  </a:lnTo>
                  <a:lnTo>
                    <a:pt x="531291" y="218500"/>
                  </a:lnTo>
                  <a:lnTo>
                    <a:pt x="301474" y="52208"/>
                  </a:lnTo>
                  <a:lnTo>
                    <a:pt x="71657" y="218500"/>
                  </a:lnTo>
                  <a:lnTo>
                    <a:pt x="0" y="218500"/>
                  </a:lnTo>
                  <a:close/>
                </a:path>
              </a:pathLst>
            </a:custGeom>
            <a:solidFill>
              <a:srgbClr val="3A3A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34651" y="2149732"/>
            <a:ext cx="2673123" cy="3844977"/>
            <a:chOff x="5834651" y="2149732"/>
            <a:chExt cx="2673123" cy="3844977"/>
          </a:xfrm>
        </p:grpSpPr>
        <p:sp>
          <p:nvSpPr>
            <p:cNvPr id="22" name="isḷíďè"/>
            <p:cNvSpPr/>
            <p:nvPr/>
          </p:nvSpPr>
          <p:spPr>
            <a:xfrm>
              <a:off x="6148065" y="2796063"/>
              <a:ext cx="2304000" cy="370061"/>
            </a:xfrm>
            <a:custGeom>
              <a:avLst/>
              <a:gdLst>
                <a:gd name="connsiteX0" fmla="*/ 0 w 2279981"/>
                <a:gd name="connsiteY0" fmla="*/ 0 h 370061"/>
                <a:gd name="connsiteX1" fmla="*/ 2279981 w 2279981"/>
                <a:gd name="connsiteY1" fmla="*/ 0 h 370061"/>
                <a:gd name="connsiteX2" fmla="*/ 2042324 w 2279981"/>
                <a:gd name="connsiteY2" fmla="*/ 370061 h 370061"/>
                <a:gd name="connsiteX3" fmla="*/ 370061 w 2279981"/>
                <a:gd name="connsiteY3" fmla="*/ 370061 h 3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9981" h="370061">
                  <a:moveTo>
                    <a:pt x="0" y="0"/>
                  </a:moveTo>
                  <a:lnTo>
                    <a:pt x="2279981" y="0"/>
                  </a:lnTo>
                  <a:lnTo>
                    <a:pt x="2042324" y="370061"/>
                  </a:lnTo>
                  <a:lnTo>
                    <a:pt x="370061" y="370061"/>
                  </a:lnTo>
                  <a:close/>
                </a:path>
              </a:pathLst>
            </a:custGeom>
            <a:solidFill>
              <a:srgbClr val="6666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23" name="išḻiḑè"/>
            <p:cNvSpPr txBox="1"/>
            <p:nvPr/>
          </p:nvSpPr>
          <p:spPr>
            <a:xfrm>
              <a:off x="6148064" y="2149732"/>
              <a:ext cx="697628" cy="646331"/>
            </a:xfrm>
            <a:prstGeom prst="rect">
              <a:avLst/>
            </a:prstGeom>
          </p:spPr>
          <p:txBody>
            <a:bodyPr vert="horz" wrap="square" lIns="91440" tIns="45720" rIns="91440" bIns="45720" rtlCol="0" anchor="b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</a:rPr>
                <a:t>03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5834651" y="2488752"/>
              <a:ext cx="2566007" cy="2534100"/>
            </a:xfrm>
            <a:prstGeom prst="line">
              <a:avLst/>
            </a:prstGeom>
            <a:noFill/>
            <a:ln w="3175" cap="rnd" cmpd="sng" algn="ctr">
              <a:solidFill>
                <a:srgbClr val="EDE9E2"/>
              </a:solidFill>
              <a:prstDash val="solid"/>
              <a:round/>
            </a:ln>
            <a:effectLst/>
          </p:spPr>
        </p:cxnSp>
        <p:sp>
          <p:nvSpPr>
            <p:cNvPr id="25" name="íšḷîḍe"/>
            <p:cNvSpPr/>
            <p:nvPr/>
          </p:nvSpPr>
          <p:spPr>
            <a:xfrm>
              <a:off x="8213660" y="4914078"/>
              <a:ext cx="217548" cy="217548"/>
            </a:xfrm>
            <a:prstGeom prst="ellipse">
              <a:avLst/>
            </a:prstGeom>
            <a:solidFill>
              <a:srgbClr val="6666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26" name="íṩľîḋè"/>
            <p:cNvSpPr/>
            <p:nvPr/>
          </p:nvSpPr>
          <p:spPr bwMode="auto">
            <a:xfrm>
              <a:off x="6041587" y="5131626"/>
              <a:ext cx="2095510" cy="863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iṥḻîďé"/>
            <p:cNvSpPr/>
            <p:nvPr/>
          </p:nvSpPr>
          <p:spPr>
            <a:xfrm>
              <a:off x="8137096" y="5224588"/>
              <a:ext cx="370678" cy="370548"/>
            </a:xfrm>
            <a:custGeom>
              <a:avLst/>
              <a:gdLst>
                <a:gd name="connsiteX0" fmla="*/ 0 w 606933"/>
                <a:gd name="connsiteY0" fmla="*/ 362213 h 606722"/>
                <a:gd name="connsiteX1" fmla="*/ 88983 w 606933"/>
                <a:gd name="connsiteY1" fmla="*/ 362213 h 606722"/>
                <a:gd name="connsiteX2" fmla="*/ 88983 w 606933"/>
                <a:gd name="connsiteY2" fmla="*/ 364880 h 606722"/>
                <a:gd name="connsiteX3" fmla="*/ 88983 w 606933"/>
                <a:gd name="connsiteY3" fmla="*/ 398210 h 606722"/>
                <a:gd name="connsiteX4" fmla="*/ 88983 w 606933"/>
                <a:gd name="connsiteY4" fmla="*/ 560238 h 606722"/>
                <a:gd name="connsiteX5" fmla="*/ 88983 w 606933"/>
                <a:gd name="connsiteY5" fmla="*/ 570637 h 606722"/>
                <a:gd name="connsiteX6" fmla="*/ 88983 w 606933"/>
                <a:gd name="connsiteY6" fmla="*/ 606722 h 606722"/>
                <a:gd name="connsiteX7" fmla="*/ 0 w 606933"/>
                <a:gd name="connsiteY7" fmla="*/ 606722 h 606722"/>
                <a:gd name="connsiteX8" fmla="*/ 276890 w 606933"/>
                <a:gd name="connsiteY8" fmla="*/ 335751 h 606722"/>
                <a:gd name="connsiteX9" fmla="*/ 443069 w 606933"/>
                <a:gd name="connsiteY9" fmla="*/ 377345 h 606722"/>
                <a:gd name="connsiteX10" fmla="*/ 443069 w 606933"/>
                <a:gd name="connsiteY10" fmla="*/ 423559 h 606722"/>
                <a:gd name="connsiteX11" fmla="*/ 442802 w 606933"/>
                <a:gd name="connsiteY11" fmla="*/ 423648 h 606722"/>
                <a:gd name="connsiteX12" fmla="*/ 323976 w 606933"/>
                <a:gd name="connsiteY12" fmla="*/ 394764 h 606722"/>
                <a:gd name="connsiteX13" fmla="*/ 315342 w 606933"/>
                <a:gd name="connsiteY13" fmla="*/ 429781 h 606722"/>
                <a:gd name="connsiteX14" fmla="*/ 443336 w 606933"/>
                <a:gd name="connsiteY14" fmla="*/ 460887 h 606722"/>
                <a:gd name="connsiteX15" fmla="*/ 593493 w 606933"/>
                <a:gd name="connsiteY15" fmla="*/ 419649 h 606722"/>
                <a:gd name="connsiteX16" fmla="*/ 606933 w 606933"/>
                <a:gd name="connsiteY16" fmla="*/ 470663 h 606722"/>
                <a:gd name="connsiteX17" fmla="*/ 382810 w 606933"/>
                <a:gd name="connsiteY17" fmla="*/ 594021 h 606722"/>
                <a:gd name="connsiteX18" fmla="*/ 212804 w 606933"/>
                <a:gd name="connsiteY18" fmla="*/ 546384 h 606722"/>
                <a:gd name="connsiteX19" fmla="*/ 125042 w 606933"/>
                <a:gd name="connsiteY19" fmla="*/ 556249 h 606722"/>
                <a:gd name="connsiteX20" fmla="*/ 125042 w 606933"/>
                <a:gd name="connsiteY20" fmla="*/ 519900 h 606722"/>
                <a:gd name="connsiteX21" fmla="*/ 125042 w 606933"/>
                <a:gd name="connsiteY21" fmla="*/ 395742 h 606722"/>
                <a:gd name="connsiteX22" fmla="*/ 125042 w 606933"/>
                <a:gd name="connsiteY22" fmla="*/ 362236 h 606722"/>
                <a:gd name="connsiteX23" fmla="*/ 125042 w 606933"/>
                <a:gd name="connsiteY23" fmla="*/ 359303 h 606722"/>
                <a:gd name="connsiteX24" fmla="*/ 382041 w 606933"/>
                <a:gd name="connsiteY24" fmla="*/ 177119 h 606722"/>
                <a:gd name="connsiteX25" fmla="*/ 399471 w 606933"/>
                <a:gd name="connsiteY25" fmla="*/ 197750 h 606722"/>
                <a:gd name="connsiteX26" fmla="*/ 382041 w 606933"/>
                <a:gd name="connsiteY26" fmla="*/ 218470 h 606722"/>
                <a:gd name="connsiteX27" fmla="*/ 345841 w 606933"/>
                <a:gd name="connsiteY27" fmla="*/ 95828 h 606722"/>
                <a:gd name="connsiteX28" fmla="*/ 345841 w 606933"/>
                <a:gd name="connsiteY28" fmla="*/ 137109 h 606722"/>
                <a:gd name="connsiteX29" fmla="*/ 328341 w 606933"/>
                <a:gd name="connsiteY29" fmla="*/ 116513 h 606722"/>
                <a:gd name="connsiteX30" fmla="*/ 345841 w 606933"/>
                <a:gd name="connsiteY30" fmla="*/ 95828 h 606722"/>
                <a:gd name="connsiteX31" fmla="*/ 345877 w 606933"/>
                <a:gd name="connsiteY31" fmla="*/ 41411 h 606722"/>
                <a:gd name="connsiteX32" fmla="*/ 345877 w 606933"/>
                <a:gd name="connsiteY32" fmla="*/ 59184 h 606722"/>
                <a:gd name="connsiteX33" fmla="*/ 315978 w 606933"/>
                <a:gd name="connsiteY33" fmla="*/ 70115 h 606722"/>
                <a:gd name="connsiteX34" fmla="*/ 292308 w 606933"/>
                <a:gd name="connsiteY34" fmla="*/ 116502 h 606722"/>
                <a:gd name="connsiteX35" fmla="*/ 315978 w 606933"/>
                <a:gd name="connsiteY35" fmla="*/ 162890 h 606722"/>
                <a:gd name="connsiteX36" fmla="*/ 345877 w 606933"/>
                <a:gd name="connsiteY36" fmla="*/ 173820 h 606722"/>
                <a:gd name="connsiteX37" fmla="*/ 345877 w 606933"/>
                <a:gd name="connsiteY37" fmla="*/ 218431 h 606722"/>
                <a:gd name="connsiteX38" fmla="*/ 328347 w 606933"/>
                <a:gd name="connsiteY38" fmla="*/ 197725 h 606722"/>
                <a:gd name="connsiteX39" fmla="*/ 292308 w 606933"/>
                <a:gd name="connsiteY39" fmla="*/ 197725 h 606722"/>
                <a:gd name="connsiteX40" fmla="*/ 315978 w 606933"/>
                <a:gd name="connsiteY40" fmla="*/ 244113 h 606722"/>
                <a:gd name="connsiteX41" fmla="*/ 345877 w 606933"/>
                <a:gd name="connsiteY41" fmla="*/ 255043 h 606722"/>
                <a:gd name="connsiteX42" fmla="*/ 345877 w 606933"/>
                <a:gd name="connsiteY42" fmla="*/ 272816 h 606722"/>
                <a:gd name="connsiteX43" fmla="*/ 382004 w 606933"/>
                <a:gd name="connsiteY43" fmla="*/ 272816 h 606722"/>
                <a:gd name="connsiteX44" fmla="*/ 382004 w 606933"/>
                <a:gd name="connsiteY44" fmla="*/ 255043 h 606722"/>
                <a:gd name="connsiteX45" fmla="*/ 411814 w 606933"/>
                <a:gd name="connsiteY45" fmla="*/ 244113 h 606722"/>
                <a:gd name="connsiteX46" fmla="*/ 435573 w 606933"/>
                <a:gd name="connsiteY46" fmla="*/ 197725 h 606722"/>
                <a:gd name="connsiteX47" fmla="*/ 411814 w 606933"/>
                <a:gd name="connsiteY47" fmla="*/ 151338 h 606722"/>
                <a:gd name="connsiteX48" fmla="*/ 382004 w 606933"/>
                <a:gd name="connsiteY48" fmla="*/ 140407 h 606722"/>
                <a:gd name="connsiteX49" fmla="*/ 382004 w 606933"/>
                <a:gd name="connsiteY49" fmla="*/ 95797 h 606722"/>
                <a:gd name="connsiteX50" fmla="*/ 399446 w 606933"/>
                <a:gd name="connsiteY50" fmla="*/ 116502 h 606722"/>
                <a:gd name="connsiteX51" fmla="*/ 435573 w 606933"/>
                <a:gd name="connsiteY51" fmla="*/ 116502 h 606722"/>
                <a:gd name="connsiteX52" fmla="*/ 411814 w 606933"/>
                <a:gd name="connsiteY52" fmla="*/ 70115 h 606722"/>
                <a:gd name="connsiteX53" fmla="*/ 382004 w 606933"/>
                <a:gd name="connsiteY53" fmla="*/ 59184 h 606722"/>
                <a:gd name="connsiteX54" fmla="*/ 382004 w 606933"/>
                <a:gd name="connsiteY54" fmla="*/ 41411 h 606722"/>
                <a:gd name="connsiteX55" fmla="*/ 363941 w 606933"/>
                <a:gd name="connsiteY55" fmla="*/ 0 h 606722"/>
                <a:gd name="connsiteX56" fmla="*/ 521266 w 606933"/>
                <a:gd name="connsiteY56" fmla="*/ 157114 h 606722"/>
                <a:gd name="connsiteX57" fmla="*/ 363941 w 606933"/>
                <a:gd name="connsiteY57" fmla="*/ 314228 h 606722"/>
                <a:gd name="connsiteX58" fmla="*/ 206615 w 606933"/>
                <a:gd name="connsiteY58" fmla="*/ 157114 h 606722"/>
                <a:gd name="connsiteX59" fmla="*/ 363941 w 606933"/>
                <a:gd name="connsiteY59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6933" h="606722">
                  <a:moveTo>
                    <a:pt x="0" y="362213"/>
                  </a:moveTo>
                  <a:lnTo>
                    <a:pt x="88983" y="362213"/>
                  </a:lnTo>
                  <a:lnTo>
                    <a:pt x="88983" y="364880"/>
                  </a:lnTo>
                  <a:lnTo>
                    <a:pt x="88983" y="398210"/>
                  </a:lnTo>
                  <a:lnTo>
                    <a:pt x="88983" y="560238"/>
                  </a:lnTo>
                  <a:lnTo>
                    <a:pt x="88983" y="570637"/>
                  </a:lnTo>
                  <a:lnTo>
                    <a:pt x="88983" y="606722"/>
                  </a:lnTo>
                  <a:lnTo>
                    <a:pt x="0" y="606722"/>
                  </a:lnTo>
                  <a:close/>
                  <a:moveTo>
                    <a:pt x="276890" y="335751"/>
                  </a:moveTo>
                  <a:lnTo>
                    <a:pt x="443069" y="377345"/>
                  </a:lnTo>
                  <a:lnTo>
                    <a:pt x="443069" y="423559"/>
                  </a:lnTo>
                  <a:lnTo>
                    <a:pt x="442802" y="423648"/>
                  </a:lnTo>
                  <a:lnTo>
                    <a:pt x="323976" y="394764"/>
                  </a:lnTo>
                  <a:lnTo>
                    <a:pt x="315342" y="429781"/>
                  </a:lnTo>
                  <a:lnTo>
                    <a:pt x="443336" y="460887"/>
                  </a:lnTo>
                  <a:lnTo>
                    <a:pt x="593493" y="419649"/>
                  </a:lnTo>
                  <a:lnTo>
                    <a:pt x="606933" y="470663"/>
                  </a:lnTo>
                  <a:lnTo>
                    <a:pt x="382810" y="594021"/>
                  </a:lnTo>
                  <a:lnTo>
                    <a:pt x="212804" y="546384"/>
                  </a:lnTo>
                  <a:lnTo>
                    <a:pt x="125042" y="556249"/>
                  </a:lnTo>
                  <a:lnTo>
                    <a:pt x="125042" y="519900"/>
                  </a:lnTo>
                  <a:lnTo>
                    <a:pt x="125042" y="395742"/>
                  </a:lnTo>
                  <a:lnTo>
                    <a:pt x="125042" y="362236"/>
                  </a:lnTo>
                  <a:lnTo>
                    <a:pt x="125042" y="359303"/>
                  </a:lnTo>
                  <a:close/>
                  <a:moveTo>
                    <a:pt x="382041" y="177119"/>
                  </a:moveTo>
                  <a:cubicBezTo>
                    <a:pt x="399471" y="181654"/>
                    <a:pt x="399471" y="192859"/>
                    <a:pt x="399471" y="197750"/>
                  </a:cubicBezTo>
                  <a:cubicBezTo>
                    <a:pt x="399471" y="202641"/>
                    <a:pt x="399471" y="213934"/>
                    <a:pt x="382041" y="218470"/>
                  </a:cubicBezTo>
                  <a:close/>
                  <a:moveTo>
                    <a:pt x="345841" y="95828"/>
                  </a:moveTo>
                  <a:lnTo>
                    <a:pt x="345841" y="137109"/>
                  </a:lnTo>
                  <a:cubicBezTo>
                    <a:pt x="328341" y="132670"/>
                    <a:pt x="328341" y="121395"/>
                    <a:pt x="328341" y="116513"/>
                  </a:cubicBezTo>
                  <a:cubicBezTo>
                    <a:pt x="328341" y="111630"/>
                    <a:pt x="328341" y="100355"/>
                    <a:pt x="345841" y="95828"/>
                  </a:cubicBezTo>
                  <a:close/>
                  <a:moveTo>
                    <a:pt x="345877" y="41411"/>
                  </a:moveTo>
                  <a:lnTo>
                    <a:pt x="345877" y="59184"/>
                  </a:lnTo>
                  <a:cubicBezTo>
                    <a:pt x="334220" y="60961"/>
                    <a:pt x="324253" y="64605"/>
                    <a:pt x="315978" y="70115"/>
                  </a:cubicBezTo>
                  <a:cubicBezTo>
                    <a:pt x="300494" y="80423"/>
                    <a:pt x="292308" y="96508"/>
                    <a:pt x="292308" y="116502"/>
                  </a:cubicBezTo>
                  <a:cubicBezTo>
                    <a:pt x="292308" y="136497"/>
                    <a:pt x="300494" y="152582"/>
                    <a:pt x="315978" y="162890"/>
                  </a:cubicBezTo>
                  <a:cubicBezTo>
                    <a:pt x="324253" y="168400"/>
                    <a:pt x="334220" y="172043"/>
                    <a:pt x="345877" y="173820"/>
                  </a:cubicBezTo>
                  <a:lnTo>
                    <a:pt x="345877" y="218431"/>
                  </a:lnTo>
                  <a:cubicBezTo>
                    <a:pt x="328347" y="213899"/>
                    <a:pt x="328347" y="202613"/>
                    <a:pt x="328347" y="197725"/>
                  </a:cubicBezTo>
                  <a:lnTo>
                    <a:pt x="292308" y="197725"/>
                  </a:lnTo>
                  <a:cubicBezTo>
                    <a:pt x="292308" y="217720"/>
                    <a:pt x="300494" y="233805"/>
                    <a:pt x="315978" y="244113"/>
                  </a:cubicBezTo>
                  <a:cubicBezTo>
                    <a:pt x="324253" y="249623"/>
                    <a:pt x="334220" y="253266"/>
                    <a:pt x="345877" y="255043"/>
                  </a:cubicBezTo>
                  <a:lnTo>
                    <a:pt x="345877" y="272816"/>
                  </a:lnTo>
                  <a:lnTo>
                    <a:pt x="382004" y="272816"/>
                  </a:lnTo>
                  <a:lnTo>
                    <a:pt x="382004" y="255043"/>
                  </a:lnTo>
                  <a:cubicBezTo>
                    <a:pt x="393573" y="253266"/>
                    <a:pt x="403628" y="249623"/>
                    <a:pt x="411814" y="244113"/>
                  </a:cubicBezTo>
                  <a:cubicBezTo>
                    <a:pt x="427387" y="233805"/>
                    <a:pt x="435573" y="217720"/>
                    <a:pt x="435573" y="197725"/>
                  </a:cubicBezTo>
                  <a:cubicBezTo>
                    <a:pt x="435573" y="177731"/>
                    <a:pt x="427387" y="161735"/>
                    <a:pt x="411814" y="151338"/>
                  </a:cubicBezTo>
                  <a:cubicBezTo>
                    <a:pt x="403628" y="145917"/>
                    <a:pt x="393573" y="142273"/>
                    <a:pt x="382004" y="140407"/>
                  </a:cubicBezTo>
                  <a:lnTo>
                    <a:pt x="382004" y="95797"/>
                  </a:lnTo>
                  <a:cubicBezTo>
                    <a:pt x="399446" y="100329"/>
                    <a:pt x="399446" y="111615"/>
                    <a:pt x="399446" y="116502"/>
                  </a:cubicBezTo>
                  <a:lnTo>
                    <a:pt x="435573" y="116502"/>
                  </a:lnTo>
                  <a:cubicBezTo>
                    <a:pt x="435573" y="96508"/>
                    <a:pt x="427387" y="80423"/>
                    <a:pt x="411814" y="70115"/>
                  </a:cubicBezTo>
                  <a:cubicBezTo>
                    <a:pt x="403628" y="64605"/>
                    <a:pt x="393573" y="60961"/>
                    <a:pt x="382004" y="59184"/>
                  </a:cubicBezTo>
                  <a:lnTo>
                    <a:pt x="382004" y="41411"/>
                  </a:lnTo>
                  <a:close/>
                  <a:moveTo>
                    <a:pt x="363941" y="0"/>
                  </a:moveTo>
                  <a:cubicBezTo>
                    <a:pt x="450701" y="0"/>
                    <a:pt x="521266" y="70470"/>
                    <a:pt x="521266" y="157114"/>
                  </a:cubicBezTo>
                  <a:cubicBezTo>
                    <a:pt x="521266" y="243758"/>
                    <a:pt x="450701" y="314228"/>
                    <a:pt x="363941" y="314228"/>
                  </a:cubicBezTo>
                  <a:cubicBezTo>
                    <a:pt x="277180" y="314228"/>
                    <a:pt x="206615" y="243758"/>
                    <a:pt x="206615" y="157114"/>
                  </a:cubicBezTo>
                  <a:cubicBezTo>
                    <a:pt x="206615" y="70470"/>
                    <a:pt x="277180" y="0"/>
                    <a:pt x="363941" y="0"/>
                  </a:cubicBezTo>
                  <a:close/>
                </a:path>
              </a:pathLst>
            </a:custGeom>
            <a:solidFill>
              <a:srgbClr val="6666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128778" y="1601871"/>
            <a:ext cx="3191551" cy="4392838"/>
            <a:chOff x="8128778" y="1601871"/>
            <a:chExt cx="3191551" cy="4392838"/>
          </a:xfrm>
        </p:grpSpPr>
        <p:sp>
          <p:nvSpPr>
            <p:cNvPr id="28" name="ïşľïďè"/>
            <p:cNvSpPr/>
            <p:nvPr/>
          </p:nvSpPr>
          <p:spPr>
            <a:xfrm>
              <a:off x="8442192" y="2248202"/>
              <a:ext cx="2304000" cy="370061"/>
            </a:xfrm>
            <a:custGeom>
              <a:avLst/>
              <a:gdLst>
                <a:gd name="connsiteX0" fmla="*/ 0 w 2279981"/>
                <a:gd name="connsiteY0" fmla="*/ 0 h 370061"/>
                <a:gd name="connsiteX1" fmla="*/ 2279981 w 2279981"/>
                <a:gd name="connsiteY1" fmla="*/ 0 h 370061"/>
                <a:gd name="connsiteX2" fmla="*/ 2042324 w 2279981"/>
                <a:gd name="connsiteY2" fmla="*/ 370061 h 370061"/>
                <a:gd name="connsiteX3" fmla="*/ 370061 w 2279981"/>
                <a:gd name="connsiteY3" fmla="*/ 370061 h 370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9981" h="370061">
                  <a:moveTo>
                    <a:pt x="0" y="0"/>
                  </a:moveTo>
                  <a:lnTo>
                    <a:pt x="2279981" y="0"/>
                  </a:lnTo>
                  <a:lnTo>
                    <a:pt x="2042324" y="370061"/>
                  </a:lnTo>
                  <a:lnTo>
                    <a:pt x="370061" y="370061"/>
                  </a:lnTo>
                  <a:close/>
                </a:path>
              </a:pathLst>
            </a:custGeom>
            <a:solidFill>
              <a:srgbClr val="8585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方正黑体简体"/>
                  <a:ea typeface="方正黑体简体"/>
                  <a:cs typeface="+mn-cs"/>
                </a:rPr>
                <a:t>标题文本预设</a:t>
              </a:r>
              <a:endPara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29" name="îşḷîḓè"/>
            <p:cNvSpPr txBox="1"/>
            <p:nvPr/>
          </p:nvSpPr>
          <p:spPr>
            <a:xfrm>
              <a:off x="8442191" y="1601871"/>
              <a:ext cx="697628" cy="646331"/>
            </a:xfrm>
            <a:prstGeom prst="rect">
              <a:avLst/>
            </a:prstGeom>
          </p:spPr>
          <p:txBody>
            <a:bodyPr vert="horz" wrap="square" lIns="91440" tIns="45720" rIns="91440" bIns="45720" rtlCol="0" anchor="b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858585"/>
                  </a:solidFill>
                  <a:effectLst/>
                  <a:uLnTx/>
                  <a:uFillTx/>
                </a:rPr>
                <a:t>04</a:t>
              </a:r>
              <a:endPara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858585"/>
                </a:solidFill>
                <a:effectLst/>
                <a:uLnTx/>
                <a:uFillTx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8128778" y="1940891"/>
              <a:ext cx="3095625" cy="3081960"/>
            </a:xfrm>
            <a:prstGeom prst="line">
              <a:avLst/>
            </a:prstGeom>
            <a:noFill/>
            <a:ln w="3175" cap="rnd" cmpd="sng" algn="ctr">
              <a:solidFill>
                <a:srgbClr val="EDE9E2"/>
              </a:solidFill>
              <a:prstDash val="solid"/>
              <a:round/>
            </a:ln>
            <a:effectLst/>
          </p:spPr>
        </p:cxnSp>
        <p:sp>
          <p:nvSpPr>
            <p:cNvPr id="31" name="ïṡlîḍè"/>
            <p:cNvSpPr/>
            <p:nvPr/>
          </p:nvSpPr>
          <p:spPr>
            <a:xfrm>
              <a:off x="11034667" y="4914078"/>
              <a:ext cx="217548" cy="217548"/>
            </a:xfrm>
            <a:prstGeom prst="ellipse">
              <a:avLst/>
            </a:prstGeom>
            <a:solidFill>
              <a:srgbClr val="8585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32" name="ïšlîḋé"/>
            <p:cNvSpPr/>
            <p:nvPr/>
          </p:nvSpPr>
          <p:spPr bwMode="auto">
            <a:xfrm>
              <a:off x="8871046" y="5131626"/>
              <a:ext cx="2095510" cy="863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iṩḷíḍè"/>
            <p:cNvSpPr/>
            <p:nvPr/>
          </p:nvSpPr>
          <p:spPr>
            <a:xfrm>
              <a:off x="10966555" y="5224524"/>
              <a:ext cx="353774" cy="370678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solidFill>
              <a:srgbClr val="8585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2511" y="501649"/>
            <a:ext cx="4133681" cy="5854700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87"/>
          <a:stretch>
            <a:fillRect/>
          </a:stretch>
        </p:blipFill>
        <p:spPr>
          <a:xfrm>
            <a:off x="1702594" y="-16042"/>
            <a:ext cx="10489406" cy="4924926"/>
          </a:xfrm>
          <a:custGeom>
            <a:avLst/>
            <a:gdLst>
              <a:gd name="connsiteX0" fmla="*/ 0 w 10489406"/>
              <a:gd name="connsiteY0" fmla="*/ 0 h 4924926"/>
              <a:gd name="connsiteX1" fmla="*/ 10489406 w 10489406"/>
              <a:gd name="connsiteY1" fmla="*/ 0 h 4924926"/>
              <a:gd name="connsiteX2" fmla="*/ 10489406 w 10489406"/>
              <a:gd name="connsiteY2" fmla="*/ 4924926 h 4924926"/>
              <a:gd name="connsiteX3" fmla="*/ 2693266 w 10489406"/>
              <a:gd name="connsiteY3" fmla="*/ 4924926 h 4924926"/>
              <a:gd name="connsiteX4" fmla="*/ 2745021 w 10489406"/>
              <a:gd name="connsiteY4" fmla="*/ 4862200 h 4924926"/>
              <a:gd name="connsiteX5" fmla="*/ 2837322 w 10489406"/>
              <a:gd name="connsiteY5" fmla="*/ 4560024 h 4924926"/>
              <a:gd name="connsiteX6" fmla="*/ 2296864 w 10489406"/>
              <a:gd name="connsiteY6" fmla="*/ 4019566 h 4924926"/>
              <a:gd name="connsiteX7" fmla="*/ 1756406 w 10489406"/>
              <a:gd name="connsiteY7" fmla="*/ 4560024 h 4924926"/>
              <a:gd name="connsiteX8" fmla="*/ 1848708 w 10489406"/>
              <a:gd name="connsiteY8" fmla="*/ 4862200 h 4924926"/>
              <a:gd name="connsiteX9" fmla="*/ 1900462 w 10489406"/>
              <a:gd name="connsiteY9" fmla="*/ 4924926 h 4924926"/>
              <a:gd name="connsiteX10" fmla="*/ 0 w 10489406"/>
              <a:gd name="connsiteY10" fmla="*/ 4924926 h 492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9406" h="4924926">
                <a:moveTo>
                  <a:pt x="0" y="0"/>
                </a:moveTo>
                <a:lnTo>
                  <a:pt x="10489406" y="0"/>
                </a:lnTo>
                <a:lnTo>
                  <a:pt x="10489406" y="4924926"/>
                </a:lnTo>
                <a:lnTo>
                  <a:pt x="2693266" y="4924926"/>
                </a:lnTo>
                <a:lnTo>
                  <a:pt x="2745021" y="4862200"/>
                </a:lnTo>
                <a:cubicBezTo>
                  <a:pt x="2803295" y="4775942"/>
                  <a:pt x="2837322" y="4671957"/>
                  <a:pt x="2837322" y="4560024"/>
                </a:cubicBezTo>
                <a:cubicBezTo>
                  <a:pt x="2837322" y="4261537"/>
                  <a:pt x="2595351" y="4019566"/>
                  <a:pt x="2296864" y="4019566"/>
                </a:cubicBezTo>
                <a:cubicBezTo>
                  <a:pt x="1998377" y="4019566"/>
                  <a:pt x="1756406" y="4261537"/>
                  <a:pt x="1756406" y="4560024"/>
                </a:cubicBezTo>
                <a:cubicBezTo>
                  <a:pt x="1756406" y="4671957"/>
                  <a:pt x="1790433" y="4775942"/>
                  <a:pt x="1848708" y="4862200"/>
                </a:cubicBezTo>
                <a:lnTo>
                  <a:pt x="1900462" y="4924926"/>
                </a:lnTo>
                <a:lnTo>
                  <a:pt x="0" y="4924926"/>
                </a:lnTo>
                <a:close/>
              </a:path>
            </a:pathLst>
          </a:cu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>
            <a:off x="1702594" y="4267200"/>
            <a:ext cx="10489406" cy="25908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93243" y="1351507"/>
            <a:ext cx="12170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计划展望</a:t>
            </a:r>
            <a:endParaRPr lang="zh-CN" altLang="en-US" sz="66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2002" flipH="1">
            <a:off x="8035179" y="3369666"/>
            <a:ext cx="3973883" cy="2803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30848"/>
          <a:stretch>
            <a:fillRect/>
          </a:stretch>
        </p:blipFill>
        <p:spPr>
          <a:xfrm>
            <a:off x="0" y="2564742"/>
            <a:ext cx="5149516" cy="259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517" y="257713"/>
            <a:ext cx="1800127" cy="13708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61920"/>
          <a:stretch>
            <a:fillRect/>
          </a:stretch>
        </p:blipFill>
        <p:spPr>
          <a:xfrm flipV="1">
            <a:off x="10301704" y="825171"/>
            <a:ext cx="1890296" cy="25908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140599" y="4036126"/>
            <a:ext cx="1825306" cy="1185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未来职业规划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下一步工作计划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实现目标的关键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实现目标的步骤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62511" y="5806716"/>
            <a:ext cx="413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alpha val="20000"/>
                  </a:schemeClr>
                </a:solidFill>
              </a:rPr>
              <a:t>PART 04</a:t>
            </a:r>
            <a:endParaRPr lang="zh-CN" altLang="en-US" sz="2000" dirty="0">
              <a:solidFill>
                <a:schemeClr val="tx1">
                  <a:alpha val="2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 flipH="1">
            <a:off x="-384256" y="4286560"/>
            <a:ext cx="10489406" cy="2590800"/>
          </a:xfrm>
          <a:custGeom>
            <a:avLst/>
            <a:gdLst>
              <a:gd name="connsiteX0" fmla="*/ 6626684 w 10489406"/>
              <a:gd name="connsiteY0" fmla="*/ 585717 h 2590800"/>
              <a:gd name="connsiteX1" fmla="*/ 6978017 w 10489406"/>
              <a:gd name="connsiteY1" fmla="*/ 937050 h 2590800"/>
              <a:gd name="connsiteX2" fmla="*/ 6626684 w 10489406"/>
              <a:gd name="connsiteY2" fmla="*/ 1288383 h 2590800"/>
              <a:gd name="connsiteX3" fmla="*/ 6275351 w 10489406"/>
              <a:gd name="connsiteY3" fmla="*/ 937050 h 2590800"/>
              <a:gd name="connsiteX4" fmla="*/ 6626684 w 10489406"/>
              <a:gd name="connsiteY4" fmla="*/ 585717 h 2590800"/>
              <a:gd name="connsiteX5" fmla="*/ 10489406 w 10489406"/>
              <a:gd name="connsiteY5" fmla="*/ 0 h 2590800"/>
              <a:gd name="connsiteX6" fmla="*/ 0 w 10489406"/>
              <a:gd name="connsiteY6" fmla="*/ 0 h 2590800"/>
              <a:gd name="connsiteX7" fmla="*/ 0 w 10489406"/>
              <a:gd name="connsiteY7" fmla="*/ 2590800 h 2590800"/>
              <a:gd name="connsiteX8" fmla="*/ 10489406 w 10489406"/>
              <a:gd name="connsiteY8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89406" h="2590800">
                <a:moveTo>
                  <a:pt x="6626684" y="585717"/>
                </a:moveTo>
                <a:cubicBezTo>
                  <a:pt x="6820720" y="585717"/>
                  <a:pt x="6978017" y="743014"/>
                  <a:pt x="6978017" y="937050"/>
                </a:cubicBezTo>
                <a:cubicBezTo>
                  <a:pt x="6978017" y="1131086"/>
                  <a:pt x="6820720" y="1288383"/>
                  <a:pt x="6626684" y="1288383"/>
                </a:cubicBezTo>
                <a:cubicBezTo>
                  <a:pt x="6432648" y="1288383"/>
                  <a:pt x="6275351" y="1131086"/>
                  <a:pt x="6275351" y="937050"/>
                </a:cubicBezTo>
                <a:cubicBezTo>
                  <a:pt x="6275351" y="743014"/>
                  <a:pt x="6432648" y="585717"/>
                  <a:pt x="6626684" y="585717"/>
                </a:cubicBezTo>
                <a:close/>
                <a:moveTo>
                  <a:pt x="10489406" y="0"/>
                </a:moveTo>
                <a:lnTo>
                  <a:pt x="0" y="0"/>
                </a:lnTo>
                <a:lnTo>
                  <a:pt x="0" y="2590800"/>
                </a:lnTo>
                <a:lnTo>
                  <a:pt x="10489406" y="2590800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1651107" y="1410702"/>
            <a:ext cx="2900947" cy="4468395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59" b="28187"/>
          <a:stretch>
            <a:fillRect/>
          </a:stretch>
        </p:blipFill>
        <p:spPr>
          <a:xfrm flipH="1">
            <a:off x="0" y="0"/>
            <a:ext cx="6895810" cy="4924926"/>
          </a:xfrm>
          <a:prstGeom prst="rect">
            <a:avLst/>
          </a:pr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1870473" y="2462463"/>
            <a:ext cx="1292662" cy="23782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lvl="0" algn="ctr"/>
            <a:r>
              <a:rPr lang="zh-CN" altLang="en-US" sz="72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目  录</a:t>
            </a:r>
            <a:endParaRPr lang="zh-CN" altLang="en-US" sz="72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63135" y="3287296"/>
            <a:ext cx="553998" cy="25918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400" spc="300" dirty="0">
                <a:solidFill>
                  <a:schemeClr val="accent2"/>
                </a:solidFill>
              </a:rPr>
              <a:t>CONTENTS</a:t>
            </a:r>
            <a:endParaRPr lang="zh-CN" altLang="en-US" sz="2400" spc="300" dirty="0">
              <a:solidFill>
                <a:schemeClr val="accent2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13092" y="2374230"/>
            <a:ext cx="774612" cy="802104"/>
            <a:chOff x="6513092" y="1796717"/>
            <a:chExt cx="774612" cy="802104"/>
          </a:xfrm>
        </p:grpSpPr>
        <p:sp>
          <p:nvSpPr>
            <p:cNvPr id="8" name="缺角矩形 7"/>
            <p:cNvSpPr/>
            <p:nvPr/>
          </p:nvSpPr>
          <p:spPr>
            <a:xfrm>
              <a:off x="6513092" y="1796717"/>
              <a:ext cx="774612" cy="802104"/>
            </a:xfrm>
            <a:prstGeom prst="plaque">
              <a:avLst/>
            </a:prstGeom>
            <a:solidFill>
              <a:srgbClr val="EDE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571041" y="1874603"/>
              <a:ext cx="6495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2"/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01</a:t>
              </a:r>
              <a:endParaRPr lang="zh-CN" altLang="en-US" sz="9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21815" y="2374230"/>
            <a:ext cx="774612" cy="802104"/>
            <a:chOff x="7921815" y="1796717"/>
            <a:chExt cx="774612" cy="802104"/>
          </a:xfrm>
        </p:grpSpPr>
        <p:sp>
          <p:nvSpPr>
            <p:cNvPr id="9" name="缺角矩形 8"/>
            <p:cNvSpPr/>
            <p:nvPr/>
          </p:nvSpPr>
          <p:spPr>
            <a:xfrm>
              <a:off x="7921815" y="1796717"/>
              <a:ext cx="774612" cy="802104"/>
            </a:xfrm>
            <a:prstGeom prst="plaque">
              <a:avLst/>
            </a:prstGeom>
            <a:solidFill>
              <a:srgbClr val="EDE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84352" y="1874603"/>
              <a:ext cx="6495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2"/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02</a:t>
              </a:r>
              <a:endParaRPr lang="zh-CN" altLang="en-US" sz="9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330538" y="2374230"/>
            <a:ext cx="774612" cy="802104"/>
            <a:chOff x="9330538" y="1796717"/>
            <a:chExt cx="774612" cy="802104"/>
          </a:xfrm>
        </p:grpSpPr>
        <p:sp>
          <p:nvSpPr>
            <p:cNvPr id="10" name="缺角矩形 9"/>
            <p:cNvSpPr/>
            <p:nvPr/>
          </p:nvSpPr>
          <p:spPr>
            <a:xfrm>
              <a:off x="9330538" y="1796717"/>
              <a:ext cx="774612" cy="802104"/>
            </a:xfrm>
            <a:prstGeom prst="plaque">
              <a:avLst/>
            </a:prstGeom>
            <a:solidFill>
              <a:srgbClr val="EDE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97663" y="1874603"/>
              <a:ext cx="6495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2"/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03</a:t>
              </a:r>
              <a:endParaRPr lang="zh-CN" altLang="en-US" sz="9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739261" y="2374230"/>
            <a:ext cx="774612" cy="802104"/>
            <a:chOff x="10739261" y="1796717"/>
            <a:chExt cx="774612" cy="802104"/>
          </a:xfrm>
        </p:grpSpPr>
        <p:sp>
          <p:nvSpPr>
            <p:cNvPr id="11" name="缺角矩形 10"/>
            <p:cNvSpPr/>
            <p:nvPr/>
          </p:nvSpPr>
          <p:spPr>
            <a:xfrm>
              <a:off x="10739261" y="1796717"/>
              <a:ext cx="774612" cy="802104"/>
            </a:xfrm>
            <a:prstGeom prst="plaque">
              <a:avLst/>
            </a:prstGeom>
            <a:solidFill>
              <a:srgbClr val="EDE9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810974" y="1874603"/>
              <a:ext cx="6495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2"/>
                  </a:solidFill>
                  <a:latin typeface="方正小标宋简体" panose="02010601030101010101" pitchFamily="2" charset="-122"/>
                  <a:ea typeface="方正小标宋简体" panose="02010601030101010101" pitchFamily="2" charset="-122"/>
                </a:rPr>
                <a:t>04</a:t>
              </a:r>
              <a:endParaRPr lang="zh-CN" altLang="en-US" sz="9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6561844" y="3382750"/>
            <a:ext cx="677108" cy="28736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3200" b="1" spc="1200" dirty="0">
                <a:solidFill>
                  <a:schemeClr val="accent2"/>
                </a:solidFill>
              </a:rPr>
              <a:t>工作回顾</a:t>
            </a:r>
            <a:endParaRPr lang="zh-CN" altLang="en-US" sz="3200" b="1" spc="1200" dirty="0">
              <a:solidFill>
                <a:schemeClr val="accent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970567" y="3382750"/>
            <a:ext cx="677108" cy="28736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3200" b="1" spc="1200" dirty="0">
                <a:solidFill>
                  <a:schemeClr val="accent2"/>
                </a:solidFill>
              </a:rPr>
              <a:t>工作收获</a:t>
            </a:r>
            <a:endParaRPr lang="zh-CN" altLang="en-US" sz="3200" b="1" spc="1200" dirty="0">
              <a:solidFill>
                <a:schemeClr val="accent2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379290" y="3382750"/>
            <a:ext cx="677108" cy="28736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3200" b="1" spc="1200" dirty="0">
                <a:solidFill>
                  <a:schemeClr val="accent2"/>
                </a:solidFill>
              </a:rPr>
              <a:t>工作不足</a:t>
            </a:r>
            <a:endParaRPr lang="zh-CN" altLang="en-US" sz="3200" b="1" spc="1200" dirty="0">
              <a:solidFill>
                <a:schemeClr val="accent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788013" y="3382750"/>
            <a:ext cx="677108" cy="28736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3200" b="1" spc="1200" dirty="0">
                <a:solidFill>
                  <a:schemeClr val="accent2"/>
                </a:solidFill>
              </a:rPr>
              <a:t>计划展望</a:t>
            </a:r>
            <a:endParaRPr lang="zh-CN" altLang="en-US" sz="3200" b="1" spc="1200" dirty="0">
              <a:solidFill>
                <a:schemeClr val="accent2"/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2545" flipH="1">
            <a:off x="9403985" y="-560877"/>
            <a:ext cx="3973883" cy="28035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未来职业规划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37" name="íśľîďé"/>
          <p:cNvGrpSpPr/>
          <p:nvPr/>
        </p:nvGrpSpPr>
        <p:grpSpPr>
          <a:xfrm>
            <a:off x="3999991" y="1256050"/>
            <a:ext cx="4852418" cy="5017750"/>
            <a:chOff x="6506958" y="705228"/>
            <a:chExt cx="5279207" cy="5459089"/>
          </a:xfrm>
        </p:grpSpPr>
        <p:sp>
          <p:nvSpPr>
            <p:cNvPr id="65" name="íślïḑé"/>
            <p:cNvSpPr/>
            <p:nvPr/>
          </p:nvSpPr>
          <p:spPr bwMode="auto">
            <a:xfrm>
              <a:off x="6506958" y="705228"/>
              <a:ext cx="5279207" cy="5459089"/>
            </a:xfrm>
            <a:custGeom>
              <a:avLst/>
              <a:gdLst>
                <a:gd name="connsiteX0" fmla="*/ 3859967 w 5879683"/>
                <a:gd name="connsiteY0" fmla="*/ 0 h 6080019"/>
                <a:gd name="connsiteX1" fmla="*/ 4112189 w 5879683"/>
                <a:gd name="connsiteY1" fmla="*/ 1506708 h 6080019"/>
                <a:gd name="connsiteX2" fmla="*/ 2712241 w 5879683"/>
                <a:gd name="connsiteY2" fmla="*/ 2332968 h 6080019"/>
                <a:gd name="connsiteX3" fmla="*/ 606535 w 5879683"/>
                <a:gd name="connsiteY3" fmla="*/ 4372000 h 6080019"/>
                <a:gd name="connsiteX4" fmla="*/ 1316921 w 5879683"/>
                <a:gd name="connsiteY4" fmla="*/ 5047820 h 6080019"/>
                <a:gd name="connsiteX5" fmla="*/ 4723998 w 5879683"/>
                <a:gd name="connsiteY5" fmla="*/ 5435664 h 6080019"/>
                <a:gd name="connsiteX6" fmla="*/ 4808310 w 5879683"/>
                <a:gd name="connsiteY6" fmla="*/ 5429676 h 6080019"/>
                <a:gd name="connsiteX7" fmla="*/ 4961760 w 5879683"/>
                <a:gd name="connsiteY7" fmla="*/ 5207111 h 6080019"/>
                <a:gd name="connsiteX8" fmla="*/ 5879683 w 5879683"/>
                <a:gd name="connsiteY8" fmla="*/ 5581914 h 6080019"/>
                <a:gd name="connsiteX9" fmla="*/ 4359923 w 5879683"/>
                <a:gd name="connsiteY9" fmla="*/ 6080019 h 6080019"/>
                <a:gd name="connsiteX10" fmla="*/ 4478454 w 5879683"/>
                <a:gd name="connsiteY10" fmla="*/ 5908101 h 6080019"/>
                <a:gd name="connsiteX11" fmla="*/ 4184148 w 5879683"/>
                <a:gd name="connsiteY11" fmla="*/ 5922625 h 6080019"/>
                <a:gd name="connsiteX12" fmla="*/ 1205851 w 5879683"/>
                <a:gd name="connsiteY12" fmla="*/ 5552371 h 6080019"/>
                <a:gd name="connsiteX13" fmla="*/ 625046 w 5879683"/>
                <a:gd name="connsiteY13" fmla="*/ 5223719 h 6080019"/>
                <a:gd name="connsiteX14" fmla="*/ 264068 w 5879683"/>
                <a:gd name="connsiteY14" fmla="*/ 3453163 h 6080019"/>
                <a:gd name="connsiteX15" fmla="*/ 3019998 w 5879683"/>
                <a:gd name="connsiteY15" fmla="*/ 2011259 h 6080019"/>
                <a:gd name="connsiteX16" fmla="*/ 3816002 w 5879683"/>
                <a:gd name="connsiteY16" fmla="*/ 1564570 h 6080019"/>
                <a:gd name="connsiteX17" fmla="*/ 3859967 w 5879683"/>
                <a:gd name="connsiteY17" fmla="*/ 0 h 608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79683" h="6080019">
                  <a:moveTo>
                    <a:pt x="3859967" y="0"/>
                  </a:moveTo>
                  <a:cubicBezTo>
                    <a:pt x="4362097" y="358740"/>
                    <a:pt x="4642087" y="941982"/>
                    <a:pt x="4112189" y="1506708"/>
                  </a:cubicBezTo>
                  <a:cubicBezTo>
                    <a:pt x="3762781" y="1877021"/>
                    <a:pt x="3175034" y="2136239"/>
                    <a:pt x="2712241" y="2332968"/>
                  </a:cubicBezTo>
                  <a:cubicBezTo>
                    <a:pt x="1997227" y="2633847"/>
                    <a:pt x="171510" y="3247176"/>
                    <a:pt x="606535" y="4372000"/>
                  </a:cubicBezTo>
                  <a:cubicBezTo>
                    <a:pt x="729175" y="4686765"/>
                    <a:pt x="1029990" y="4897381"/>
                    <a:pt x="1316921" y="5047820"/>
                  </a:cubicBezTo>
                  <a:cubicBezTo>
                    <a:pt x="2186827" y="5499139"/>
                    <a:pt x="3628218" y="5507004"/>
                    <a:pt x="4723998" y="5435664"/>
                  </a:cubicBezTo>
                  <a:lnTo>
                    <a:pt x="4808310" y="5429676"/>
                  </a:lnTo>
                  <a:lnTo>
                    <a:pt x="4961760" y="5207111"/>
                  </a:lnTo>
                  <a:lnTo>
                    <a:pt x="5879683" y="5581914"/>
                  </a:lnTo>
                  <a:lnTo>
                    <a:pt x="4359923" y="6080019"/>
                  </a:lnTo>
                  <a:lnTo>
                    <a:pt x="4478454" y="5908101"/>
                  </a:lnTo>
                  <a:lnTo>
                    <a:pt x="4184148" y="5922625"/>
                  </a:lnTo>
                  <a:cubicBezTo>
                    <a:pt x="3187544" y="5964741"/>
                    <a:pt x="2102801" y="5947275"/>
                    <a:pt x="1205851" y="5552371"/>
                  </a:cubicBezTo>
                  <a:cubicBezTo>
                    <a:pt x="1002222" y="5462107"/>
                    <a:pt x="807849" y="5353328"/>
                    <a:pt x="625046" y="5223719"/>
                  </a:cubicBezTo>
                  <a:cubicBezTo>
                    <a:pt x="276" y="4774715"/>
                    <a:pt x="-221864" y="4103524"/>
                    <a:pt x="264068" y="3453163"/>
                  </a:cubicBezTo>
                  <a:cubicBezTo>
                    <a:pt x="743058" y="2809745"/>
                    <a:pt x="2263332" y="2351484"/>
                    <a:pt x="3019998" y="2011259"/>
                  </a:cubicBezTo>
                  <a:cubicBezTo>
                    <a:pt x="3293046" y="1888593"/>
                    <a:pt x="3577663" y="1745097"/>
                    <a:pt x="3816002" y="1564570"/>
                  </a:cubicBezTo>
                  <a:cubicBezTo>
                    <a:pt x="4491679" y="1057705"/>
                    <a:pt x="4359783" y="460576"/>
                    <a:pt x="3859967" y="0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66" name="ísļîďê"/>
            <p:cNvSpPr/>
            <p:nvPr/>
          </p:nvSpPr>
          <p:spPr bwMode="auto">
            <a:xfrm>
              <a:off x="6726849" y="793973"/>
              <a:ext cx="4081231" cy="5055164"/>
            </a:xfrm>
            <a:custGeom>
              <a:avLst/>
              <a:gdLst>
                <a:gd name="connsiteX0" fmla="*/ 2256537 w 4545444"/>
                <a:gd name="connsiteY0" fmla="*/ 5459202 h 5630150"/>
                <a:gd name="connsiteX1" fmla="*/ 2494614 w 4545444"/>
                <a:gd name="connsiteY1" fmla="*/ 5490324 h 5630150"/>
                <a:gd name="connsiteX2" fmla="*/ 4501279 w 4545444"/>
                <a:gd name="connsiteY2" fmla="*/ 5522041 h 5630150"/>
                <a:gd name="connsiteX3" fmla="*/ 4545249 w 4545444"/>
                <a:gd name="connsiteY3" fmla="*/ 5561385 h 5630150"/>
                <a:gd name="connsiteX4" fmla="*/ 4505907 w 4545444"/>
                <a:gd name="connsiteY4" fmla="*/ 5607672 h 5630150"/>
                <a:gd name="connsiteX5" fmla="*/ 2419318 w 4545444"/>
                <a:gd name="connsiteY5" fmla="*/ 5557726 h 5630150"/>
                <a:gd name="connsiteX6" fmla="*/ 2235390 w 4545444"/>
                <a:gd name="connsiteY6" fmla="*/ 5531069 h 5630150"/>
                <a:gd name="connsiteX7" fmla="*/ 618660 w 4545444"/>
                <a:gd name="connsiteY7" fmla="*/ 4907146 h 5630150"/>
                <a:gd name="connsiteX8" fmla="*/ 632400 w 4545444"/>
                <a:gd name="connsiteY8" fmla="*/ 4917588 h 5630150"/>
                <a:gd name="connsiteX9" fmla="*/ 1856847 w 4545444"/>
                <a:gd name="connsiteY9" fmla="*/ 5391925 h 5630150"/>
                <a:gd name="connsiteX10" fmla="*/ 2034852 w 4545444"/>
                <a:gd name="connsiteY10" fmla="*/ 5423658 h 5630150"/>
                <a:gd name="connsiteX11" fmla="*/ 2014093 w 4545444"/>
                <a:gd name="connsiteY11" fmla="*/ 5495358 h 5630150"/>
                <a:gd name="connsiteX12" fmla="*/ 1758065 w 4545444"/>
                <a:gd name="connsiteY12" fmla="*/ 5445168 h 5630150"/>
                <a:gd name="connsiteX13" fmla="*/ 623058 w 4545444"/>
                <a:gd name="connsiteY13" fmla="*/ 4995217 h 5630150"/>
                <a:gd name="connsiteX14" fmla="*/ 574601 w 4545444"/>
                <a:gd name="connsiteY14" fmla="*/ 4959683 h 5630150"/>
                <a:gd name="connsiteX15" fmla="*/ 56894 w 4545444"/>
                <a:gd name="connsiteY15" fmla="*/ 3655972 h 5630150"/>
                <a:gd name="connsiteX16" fmla="*/ 114769 w 4545444"/>
                <a:gd name="connsiteY16" fmla="*/ 3681320 h 5630150"/>
                <a:gd name="connsiteX17" fmla="*/ 80108 w 4545444"/>
                <a:gd name="connsiteY17" fmla="*/ 3791413 h 5630150"/>
                <a:gd name="connsiteX18" fmla="*/ 203845 w 4545444"/>
                <a:gd name="connsiteY18" fmla="*/ 4459754 h 5630150"/>
                <a:gd name="connsiteX19" fmla="*/ 432817 w 4545444"/>
                <a:gd name="connsiteY19" fmla="*/ 4753361 h 5630150"/>
                <a:gd name="connsiteX20" fmla="*/ 437043 w 4545444"/>
                <a:gd name="connsiteY20" fmla="*/ 4757128 h 5630150"/>
                <a:gd name="connsiteX21" fmla="*/ 393339 w 4545444"/>
                <a:gd name="connsiteY21" fmla="*/ 4809243 h 5630150"/>
                <a:gd name="connsiteX22" fmla="*/ 316280 w 4545444"/>
                <a:gd name="connsiteY22" fmla="*/ 4730599 h 5630150"/>
                <a:gd name="connsiteX23" fmla="*/ 102021 w 4545444"/>
                <a:gd name="connsiteY23" fmla="*/ 4404210 h 5630150"/>
                <a:gd name="connsiteX24" fmla="*/ 42457 w 4545444"/>
                <a:gd name="connsiteY24" fmla="*/ 3693267 h 5630150"/>
                <a:gd name="connsiteX25" fmla="*/ 929004 w 4545444"/>
                <a:gd name="connsiteY25" fmla="*/ 2786814 h 5630150"/>
                <a:gd name="connsiteX26" fmla="*/ 956746 w 4545444"/>
                <a:gd name="connsiteY26" fmla="*/ 2834023 h 5630150"/>
                <a:gd name="connsiteX27" fmla="*/ 807170 w 4545444"/>
                <a:gd name="connsiteY27" fmla="*/ 2926453 h 5630150"/>
                <a:gd name="connsiteX28" fmla="*/ 289168 w 4545444"/>
                <a:gd name="connsiteY28" fmla="*/ 3374474 h 5630150"/>
                <a:gd name="connsiteX29" fmla="*/ 202845 w 4545444"/>
                <a:gd name="connsiteY29" fmla="*/ 3497409 h 5630150"/>
                <a:gd name="connsiteX30" fmla="*/ 145829 w 4545444"/>
                <a:gd name="connsiteY30" fmla="*/ 3472437 h 5630150"/>
                <a:gd name="connsiteX31" fmla="*/ 199129 w 4545444"/>
                <a:gd name="connsiteY31" fmla="*/ 3391464 h 5630150"/>
                <a:gd name="connsiteX32" fmla="*/ 889422 w 4545444"/>
                <a:gd name="connsiteY32" fmla="*/ 2808754 h 5630150"/>
                <a:gd name="connsiteX33" fmla="*/ 1866690 w 4545444"/>
                <a:gd name="connsiteY33" fmla="*/ 2342652 h 5630150"/>
                <a:gd name="connsiteX34" fmla="*/ 1887488 w 4545444"/>
                <a:gd name="connsiteY34" fmla="*/ 2393291 h 5630150"/>
                <a:gd name="connsiteX35" fmla="*/ 1840098 w 4545444"/>
                <a:gd name="connsiteY35" fmla="*/ 2412028 h 5630150"/>
                <a:gd name="connsiteX36" fmla="*/ 1553013 w 4545444"/>
                <a:gd name="connsiteY36" fmla="*/ 2531900 h 5630150"/>
                <a:gd name="connsiteX37" fmla="*/ 1263822 w 4545444"/>
                <a:gd name="connsiteY37" fmla="*/ 2668275 h 5630150"/>
                <a:gd name="connsiteX38" fmla="*/ 1050436 w 4545444"/>
                <a:gd name="connsiteY38" fmla="*/ 2783374 h 5630150"/>
                <a:gd name="connsiteX39" fmla="*/ 1022313 w 4545444"/>
                <a:gd name="connsiteY39" fmla="*/ 2735091 h 5630150"/>
                <a:gd name="connsiteX40" fmla="*/ 1139549 w 4545444"/>
                <a:gd name="connsiteY40" fmla="*/ 2670106 h 5630150"/>
                <a:gd name="connsiteX41" fmla="*/ 1666136 w 4545444"/>
                <a:gd name="connsiteY41" fmla="*/ 2425016 h 5630150"/>
                <a:gd name="connsiteX42" fmla="*/ 2691412 w 4545444"/>
                <a:gd name="connsiteY42" fmla="*/ 2019045 h 5630150"/>
                <a:gd name="connsiteX43" fmla="*/ 2709493 w 4545444"/>
                <a:gd name="connsiteY43" fmla="*/ 2058447 h 5630150"/>
                <a:gd name="connsiteX44" fmla="*/ 2515802 w 4545444"/>
                <a:gd name="connsiteY44" fmla="*/ 2143103 h 5630150"/>
                <a:gd name="connsiteX45" fmla="*/ 1999688 w 4545444"/>
                <a:gd name="connsiteY45" fmla="*/ 2348928 h 5630150"/>
                <a:gd name="connsiteX46" fmla="*/ 1967235 w 4545444"/>
                <a:gd name="connsiteY46" fmla="*/ 2361760 h 5630150"/>
                <a:gd name="connsiteX47" fmla="*/ 1946919 w 4545444"/>
                <a:gd name="connsiteY47" fmla="*/ 2310047 h 5630150"/>
                <a:gd name="connsiteX48" fmla="*/ 2182498 w 4545444"/>
                <a:gd name="connsiteY48" fmla="*/ 2217829 h 5630150"/>
                <a:gd name="connsiteX49" fmla="*/ 2634236 w 4545444"/>
                <a:gd name="connsiteY49" fmla="*/ 2042495 h 5630150"/>
                <a:gd name="connsiteX50" fmla="*/ 3419929 w 4545444"/>
                <a:gd name="connsiteY50" fmla="*/ 1652893 h 5630150"/>
                <a:gd name="connsiteX51" fmla="*/ 3435936 w 4545444"/>
                <a:gd name="connsiteY51" fmla="*/ 1679865 h 5630150"/>
                <a:gd name="connsiteX52" fmla="*/ 3366230 w 4545444"/>
                <a:gd name="connsiteY52" fmla="*/ 1725659 h 5630150"/>
                <a:gd name="connsiteX53" fmla="*/ 2868625 w 4545444"/>
                <a:gd name="connsiteY53" fmla="*/ 1988895 h 5630150"/>
                <a:gd name="connsiteX54" fmla="*/ 2779467 w 4545444"/>
                <a:gd name="connsiteY54" fmla="*/ 2027864 h 5630150"/>
                <a:gd name="connsiteX55" fmla="*/ 2761652 w 4545444"/>
                <a:gd name="connsiteY55" fmla="*/ 1989574 h 5630150"/>
                <a:gd name="connsiteX56" fmla="*/ 2818870 w 4545444"/>
                <a:gd name="connsiteY56" fmla="*/ 1964884 h 5630150"/>
                <a:gd name="connsiteX57" fmla="*/ 3218283 w 4545444"/>
                <a:gd name="connsiteY57" fmla="*/ 1771311 h 5630150"/>
                <a:gd name="connsiteX58" fmla="*/ 3856693 w 4545444"/>
                <a:gd name="connsiteY58" fmla="*/ 1280930 h 5630150"/>
                <a:gd name="connsiteX59" fmla="*/ 3878857 w 4545444"/>
                <a:gd name="connsiteY59" fmla="*/ 1298486 h 5630150"/>
                <a:gd name="connsiteX60" fmla="*/ 3876698 w 4545444"/>
                <a:gd name="connsiteY60" fmla="*/ 1301552 h 5630150"/>
                <a:gd name="connsiteX61" fmla="*/ 3514716 w 4545444"/>
                <a:gd name="connsiteY61" fmla="*/ 1628110 h 5630150"/>
                <a:gd name="connsiteX62" fmla="*/ 3492103 w 4545444"/>
                <a:gd name="connsiteY62" fmla="*/ 1642966 h 5630150"/>
                <a:gd name="connsiteX63" fmla="*/ 3475028 w 4545444"/>
                <a:gd name="connsiteY63" fmla="*/ 1614196 h 5630150"/>
                <a:gd name="connsiteX64" fmla="*/ 3617263 w 4545444"/>
                <a:gd name="connsiteY64" fmla="*/ 1513296 h 5630150"/>
                <a:gd name="connsiteX65" fmla="*/ 3790149 w 4545444"/>
                <a:gd name="connsiteY65" fmla="*/ 1356801 h 5630150"/>
                <a:gd name="connsiteX66" fmla="*/ 4049529 w 4545444"/>
                <a:gd name="connsiteY66" fmla="*/ 911879 h 5630150"/>
                <a:gd name="connsiteX67" fmla="*/ 4075412 w 4545444"/>
                <a:gd name="connsiteY67" fmla="*/ 916031 h 5630150"/>
                <a:gd name="connsiteX68" fmla="*/ 4071869 w 4545444"/>
                <a:gd name="connsiteY68" fmla="*/ 931641 h 5630150"/>
                <a:gd name="connsiteX69" fmla="*/ 3962076 w 4545444"/>
                <a:gd name="connsiteY69" fmla="*/ 1180319 h 5630150"/>
                <a:gd name="connsiteX70" fmla="*/ 3914053 w 4545444"/>
                <a:gd name="connsiteY70" fmla="*/ 1248509 h 5630150"/>
                <a:gd name="connsiteX71" fmla="*/ 3893587 w 4545444"/>
                <a:gd name="connsiteY71" fmla="*/ 1232095 h 5630150"/>
                <a:gd name="connsiteX72" fmla="*/ 3931196 w 4545444"/>
                <a:gd name="connsiteY72" fmla="*/ 1180211 h 5630150"/>
                <a:gd name="connsiteX73" fmla="*/ 4029829 w 4545444"/>
                <a:gd name="connsiteY73" fmla="*/ 982194 h 5630150"/>
                <a:gd name="connsiteX74" fmla="*/ 4087808 w 4545444"/>
                <a:gd name="connsiteY74" fmla="*/ 593511 h 5630150"/>
                <a:gd name="connsiteX75" fmla="*/ 4093474 w 4545444"/>
                <a:gd name="connsiteY75" fmla="*/ 622281 h 5630150"/>
                <a:gd name="connsiteX76" fmla="*/ 4089935 w 4545444"/>
                <a:gd name="connsiteY76" fmla="*/ 852043 h 5630150"/>
                <a:gd name="connsiteX77" fmla="*/ 4087219 w 4545444"/>
                <a:gd name="connsiteY77" fmla="*/ 864013 h 5630150"/>
                <a:gd name="connsiteX78" fmla="*/ 4061852 w 4545444"/>
                <a:gd name="connsiteY78" fmla="*/ 860755 h 5630150"/>
                <a:gd name="connsiteX79" fmla="*/ 4075471 w 4545444"/>
                <a:gd name="connsiteY79" fmla="*/ 761421 h 5630150"/>
                <a:gd name="connsiteX80" fmla="*/ 4074987 w 4545444"/>
                <a:gd name="connsiteY80" fmla="*/ 646404 h 5630150"/>
                <a:gd name="connsiteX81" fmla="*/ 4067029 w 4545444"/>
                <a:gd name="connsiteY81" fmla="*/ 597339 h 5630150"/>
                <a:gd name="connsiteX82" fmla="*/ 4011395 w 4545444"/>
                <a:gd name="connsiteY82" fmla="*/ 373947 h 5630150"/>
                <a:gd name="connsiteX83" fmla="*/ 4028427 w 4545444"/>
                <a:gd name="connsiteY83" fmla="*/ 404785 h 5630150"/>
                <a:gd name="connsiteX84" fmla="*/ 4078941 w 4545444"/>
                <a:gd name="connsiteY84" fmla="*/ 548501 h 5630150"/>
                <a:gd name="connsiteX85" fmla="*/ 4080499 w 4545444"/>
                <a:gd name="connsiteY85" fmla="*/ 556408 h 5630150"/>
                <a:gd name="connsiteX86" fmla="*/ 4060972 w 4545444"/>
                <a:gd name="connsiteY86" fmla="*/ 560005 h 5630150"/>
                <a:gd name="connsiteX87" fmla="*/ 4057716 w 4545444"/>
                <a:gd name="connsiteY87" fmla="*/ 539931 h 5630150"/>
                <a:gd name="connsiteX88" fmla="*/ 4025964 w 4545444"/>
                <a:gd name="connsiteY88" fmla="*/ 440563 h 5630150"/>
                <a:gd name="connsiteX89" fmla="*/ 3997595 w 4545444"/>
                <a:gd name="connsiteY89" fmla="*/ 380051 h 5630150"/>
                <a:gd name="connsiteX90" fmla="*/ 3901155 w 4545444"/>
                <a:gd name="connsiteY90" fmla="*/ 197856 h 5630150"/>
                <a:gd name="connsiteX91" fmla="*/ 3951662 w 4545444"/>
                <a:gd name="connsiteY91" fmla="*/ 265789 h 5630150"/>
                <a:gd name="connsiteX92" fmla="*/ 3997798 w 4545444"/>
                <a:gd name="connsiteY92" fmla="*/ 349324 h 5630150"/>
                <a:gd name="connsiteX93" fmla="*/ 3985699 w 4545444"/>
                <a:gd name="connsiteY93" fmla="*/ 354676 h 5630150"/>
                <a:gd name="connsiteX94" fmla="*/ 3982036 w 4545444"/>
                <a:gd name="connsiteY94" fmla="*/ 346863 h 5630150"/>
                <a:gd name="connsiteX95" fmla="*/ 3928236 w 4545444"/>
                <a:gd name="connsiteY95" fmla="*/ 257395 h 5630150"/>
                <a:gd name="connsiteX96" fmla="*/ 3891077 w 4545444"/>
                <a:gd name="connsiteY96" fmla="*/ 204911 h 5630150"/>
                <a:gd name="connsiteX97" fmla="*/ 3831079 w 4545444"/>
                <a:gd name="connsiteY97" fmla="*/ 108914 h 5630150"/>
                <a:gd name="connsiteX98" fmla="*/ 3851464 w 4545444"/>
                <a:gd name="connsiteY98" fmla="*/ 131023 h 5630150"/>
                <a:gd name="connsiteX99" fmla="*/ 3891271 w 4545444"/>
                <a:gd name="connsiteY99" fmla="*/ 184563 h 5630150"/>
                <a:gd name="connsiteX100" fmla="*/ 3881402 w 4545444"/>
                <a:gd name="connsiteY100" fmla="*/ 191248 h 5630150"/>
                <a:gd name="connsiteX101" fmla="*/ 3866868 w 4545444"/>
                <a:gd name="connsiteY101" fmla="*/ 170720 h 5630150"/>
                <a:gd name="connsiteX102" fmla="*/ 3823189 w 4545444"/>
                <a:gd name="connsiteY102" fmla="*/ 115974 h 5630150"/>
                <a:gd name="connsiteX103" fmla="*/ 3730658 w 4545444"/>
                <a:gd name="connsiteY103" fmla="*/ 0 h 5630150"/>
                <a:gd name="connsiteX104" fmla="*/ 3822781 w 4545444"/>
                <a:gd name="connsiteY104" fmla="*/ 99914 h 5630150"/>
                <a:gd name="connsiteX105" fmla="*/ 3814969 w 4545444"/>
                <a:gd name="connsiteY105" fmla="*/ 105670 h 563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4545444" h="5630150">
                  <a:moveTo>
                    <a:pt x="2256537" y="5459202"/>
                  </a:moveTo>
                  <a:lnTo>
                    <a:pt x="2494614" y="5490324"/>
                  </a:lnTo>
                  <a:cubicBezTo>
                    <a:pt x="3248051" y="5573048"/>
                    <a:pt x="4008214" y="5552417"/>
                    <a:pt x="4501279" y="5522041"/>
                  </a:cubicBezTo>
                  <a:cubicBezTo>
                    <a:pt x="4524421" y="5522041"/>
                    <a:pt x="4542935" y="5538242"/>
                    <a:pt x="4545249" y="5561385"/>
                  </a:cubicBezTo>
                  <a:cubicBezTo>
                    <a:pt x="4547563" y="5584529"/>
                    <a:pt x="4529049" y="5605358"/>
                    <a:pt x="4505907" y="5607672"/>
                  </a:cubicBezTo>
                  <a:cubicBezTo>
                    <a:pt x="3998668" y="5636023"/>
                    <a:pt x="3202626" y="5653742"/>
                    <a:pt x="2419318" y="5557726"/>
                  </a:cubicBezTo>
                  <a:lnTo>
                    <a:pt x="2235390" y="5531069"/>
                  </a:lnTo>
                  <a:close/>
                  <a:moveTo>
                    <a:pt x="618660" y="4907146"/>
                  </a:moveTo>
                  <a:lnTo>
                    <a:pt x="632400" y="4917588"/>
                  </a:lnTo>
                  <a:cubicBezTo>
                    <a:pt x="956939" y="5146045"/>
                    <a:pt x="1389337" y="5295867"/>
                    <a:pt x="1856847" y="5391925"/>
                  </a:cubicBezTo>
                  <a:lnTo>
                    <a:pt x="2034852" y="5423658"/>
                  </a:lnTo>
                  <a:lnTo>
                    <a:pt x="2014093" y="5495358"/>
                  </a:lnTo>
                  <a:lnTo>
                    <a:pt x="1758065" y="5445168"/>
                  </a:lnTo>
                  <a:cubicBezTo>
                    <a:pt x="1328685" y="5348354"/>
                    <a:pt x="931595" y="5204783"/>
                    <a:pt x="623058" y="4995217"/>
                  </a:cubicBezTo>
                  <a:lnTo>
                    <a:pt x="574601" y="4959683"/>
                  </a:lnTo>
                  <a:close/>
                  <a:moveTo>
                    <a:pt x="56894" y="3655972"/>
                  </a:moveTo>
                  <a:lnTo>
                    <a:pt x="114769" y="3681320"/>
                  </a:lnTo>
                  <a:lnTo>
                    <a:pt x="80108" y="3791413"/>
                  </a:lnTo>
                  <a:cubicBezTo>
                    <a:pt x="36211" y="3992545"/>
                    <a:pt x="66151" y="4215012"/>
                    <a:pt x="203845" y="4459754"/>
                  </a:cubicBezTo>
                  <a:cubicBezTo>
                    <a:pt x="264592" y="4567588"/>
                    <a:pt x="341815" y="4665151"/>
                    <a:pt x="432817" y="4753361"/>
                  </a:cubicBezTo>
                  <a:lnTo>
                    <a:pt x="437043" y="4757128"/>
                  </a:lnTo>
                  <a:lnTo>
                    <a:pt x="393339" y="4809243"/>
                  </a:lnTo>
                  <a:lnTo>
                    <a:pt x="316280" y="4730599"/>
                  </a:lnTo>
                  <a:cubicBezTo>
                    <a:pt x="228451" y="4632436"/>
                    <a:pt x="156043" y="4523978"/>
                    <a:pt x="102021" y="4404210"/>
                  </a:cubicBezTo>
                  <a:cubicBezTo>
                    <a:pt x="-16002" y="4141676"/>
                    <a:pt x="-25657" y="3905829"/>
                    <a:pt x="42457" y="3693267"/>
                  </a:cubicBezTo>
                  <a:close/>
                  <a:moveTo>
                    <a:pt x="929004" y="2786814"/>
                  </a:moveTo>
                  <a:lnTo>
                    <a:pt x="956746" y="2834023"/>
                  </a:lnTo>
                  <a:lnTo>
                    <a:pt x="807170" y="2926453"/>
                  </a:lnTo>
                  <a:cubicBezTo>
                    <a:pt x="608715" y="3055790"/>
                    <a:pt x="424743" y="3204817"/>
                    <a:pt x="289168" y="3374474"/>
                  </a:cubicBezTo>
                  <a:lnTo>
                    <a:pt x="202845" y="3497409"/>
                  </a:lnTo>
                  <a:lnTo>
                    <a:pt x="145829" y="3472437"/>
                  </a:lnTo>
                  <a:lnTo>
                    <a:pt x="199129" y="3391464"/>
                  </a:lnTo>
                  <a:cubicBezTo>
                    <a:pt x="360399" y="3169649"/>
                    <a:pt x="606694" y="2977213"/>
                    <a:pt x="889422" y="2808754"/>
                  </a:cubicBezTo>
                  <a:close/>
                  <a:moveTo>
                    <a:pt x="1866690" y="2342652"/>
                  </a:moveTo>
                  <a:lnTo>
                    <a:pt x="1887488" y="2393291"/>
                  </a:lnTo>
                  <a:lnTo>
                    <a:pt x="1840098" y="2412028"/>
                  </a:lnTo>
                  <a:cubicBezTo>
                    <a:pt x="1736774" y="2453321"/>
                    <a:pt x="1640084" y="2493135"/>
                    <a:pt x="1553013" y="2531900"/>
                  </a:cubicBezTo>
                  <a:cubicBezTo>
                    <a:pt x="1462182" y="2572691"/>
                    <a:pt x="1364371" y="2618110"/>
                    <a:pt x="1263822" y="2668275"/>
                  </a:cubicBezTo>
                  <a:lnTo>
                    <a:pt x="1050436" y="2783374"/>
                  </a:lnTo>
                  <a:lnTo>
                    <a:pt x="1022313" y="2735091"/>
                  </a:lnTo>
                  <a:lnTo>
                    <a:pt x="1139549" y="2670106"/>
                  </a:lnTo>
                  <a:cubicBezTo>
                    <a:pt x="1310738" y="2581420"/>
                    <a:pt x="1489289" y="2500060"/>
                    <a:pt x="1666136" y="2425016"/>
                  </a:cubicBezTo>
                  <a:close/>
                  <a:moveTo>
                    <a:pt x="2691412" y="2019045"/>
                  </a:moveTo>
                  <a:lnTo>
                    <a:pt x="2709493" y="2058447"/>
                  </a:lnTo>
                  <a:lnTo>
                    <a:pt x="2515802" y="2143103"/>
                  </a:lnTo>
                  <a:cubicBezTo>
                    <a:pt x="2338903" y="2216486"/>
                    <a:pt x="2163509" y="2284612"/>
                    <a:pt x="1999688" y="2348928"/>
                  </a:cubicBezTo>
                  <a:lnTo>
                    <a:pt x="1967235" y="2361760"/>
                  </a:lnTo>
                  <a:lnTo>
                    <a:pt x="1946919" y="2310047"/>
                  </a:lnTo>
                  <a:lnTo>
                    <a:pt x="2182498" y="2217829"/>
                  </a:lnTo>
                  <a:cubicBezTo>
                    <a:pt x="2346871" y="2154412"/>
                    <a:pt x="2500473" y="2096303"/>
                    <a:pt x="2634236" y="2042495"/>
                  </a:cubicBezTo>
                  <a:close/>
                  <a:moveTo>
                    <a:pt x="3419929" y="1652893"/>
                  </a:moveTo>
                  <a:lnTo>
                    <a:pt x="3435936" y="1679865"/>
                  </a:lnTo>
                  <a:lnTo>
                    <a:pt x="3366230" y="1725659"/>
                  </a:lnTo>
                  <a:cubicBezTo>
                    <a:pt x="3212281" y="1820595"/>
                    <a:pt x="3043056" y="1907857"/>
                    <a:pt x="2868625" y="1988895"/>
                  </a:cubicBezTo>
                  <a:lnTo>
                    <a:pt x="2779467" y="2027864"/>
                  </a:lnTo>
                  <a:lnTo>
                    <a:pt x="2761652" y="1989574"/>
                  </a:lnTo>
                  <a:lnTo>
                    <a:pt x="2818870" y="1964884"/>
                  </a:lnTo>
                  <a:cubicBezTo>
                    <a:pt x="2942679" y="1909918"/>
                    <a:pt x="3080517" y="1845984"/>
                    <a:pt x="3218283" y="1771311"/>
                  </a:cubicBezTo>
                  <a:close/>
                  <a:moveTo>
                    <a:pt x="3856693" y="1280930"/>
                  </a:moveTo>
                  <a:lnTo>
                    <a:pt x="3878857" y="1298486"/>
                  </a:lnTo>
                  <a:lnTo>
                    <a:pt x="3876698" y="1301552"/>
                  </a:lnTo>
                  <a:cubicBezTo>
                    <a:pt x="3781380" y="1419528"/>
                    <a:pt x="3657364" y="1527897"/>
                    <a:pt x="3514716" y="1628110"/>
                  </a:cubicBezTo>
                  <a:lnTo>
                    <a:pt x="3492103" y="1642966"/>
                  </a:lnTo>
                  <a:lnTo>
                    <a:pt x="3475028" y="1614196"/>
                  </a:lnTo>
                  <a:lnTo>
                    <a:pt x="3617263" y="1513296"/>
                  </a:lnTo>
                  <a:cubicBezTo>
                    <a:pt x="3679023" y="1464333"/>
                    <a:pt x="3737239" y="1412242"/>
                    <a:pt x="3790149" y="1356801"/>
                  </a:cubicBezTo>
                  <a:close/>
                  <a:moveTo>
                    <a:pt x="4049529" y="911879"/>
                  </a:moveTo>
                  <a:lnTo>
                    <a:pt x="4075412" y="916031"/>
                  </a:lnTo>
                  <a:lnTo>
                    <a:pt x="4071869" y="931641"/>
                  </a:lnTo>
                  <a:cubicBezTo>
                    <a:pt x="4049346" y="1012031"/>
                    <a:pt x="4013278" y="1094833"/>
                    <a:pt x="3962076" y="1180319"/>
                  </a:cubicBezTo>
                  <a:lnTo>
                    <a:pt x="3914053" y="1248509"/>
                  </a:lnTo>
                  <a:lnTo>
                    <a:pt x="3893587" y="1232095"/>
                  </a:lnTo>
                  <a:lnTo>
                    <a:pt x="3931196" y="1180211"/>
                  </a:lnTo>
                  <a:cubicBezTo>
                    <a:pt x="3971731" y="1117849"/>
                    <a:pt x="4005196" y="1051917"/>
                    <a:pt x="4029829" y="982194"/>
                  </a:cubicBezTo>
                  <a:close/>
                  <a:moveTo>
                    <a:pt x="4087808" y="593511"/>
                  </a:moveTo>
                  <a:lnTo>
                    <a:pt x="4093474" y="622281"/>
                  </a:lnTo>
                  <a:cubicBezTo>
                    <a:pt x="4104254" y="696733"/>
                    <a:pt x="4103603" y="773228"/>
                    <a:pt x="4089935" y="852043"/>
                  </a:cubicBezTo>
                  <a:lnTo>
                    <a:pt x="4087219" y="864013"/>
                  </a:lnTo>
                  <a:lnTo>
                    <a:pt x="4061852" y="860755"/>
                  </a:lnTo>
                  <a:lnTo>
                    <a:pt x="4075471" y="761421"/>
                  </a:lnTo>
                  <a:cubicBezTo>
                    <a:pt x="4078364" y="721499"/>
                    <a:pt x="4078075" y="683239"/>
                    <a:pt x="4074987" y="646404"/>
                  </a:cubicBezTo>
                  <a:lnTo>
                    <a:pt x="4067029" y="597339"/>
                  </a:lnTo>
                  <a:close/>
                  <a:moveTo>
                    <a:pt x="4011395" y="373947"/>
                  </a:moveTo>
                  <a:lnTo>
                    <a:pt x="4028427" y="404785"/>
                  </a:lnTo>
                  <a:cubicBezTo>
                    <a:pt x="4049797" y="451877"/>
                    <a:pt x="4066792" y="499755"/>
                    <a:pt x="4078941" y="548501"/>
                  </a:cubicBezTo>
                  <a:lnTo>
                    <a:pt x="4080499" y="556408"/>
                  </a:lnTo>
                  <a:lnTo>
                    <a:pt x="4060972" y="560005"/>
                  </a:lnTo>
                  <a:lnTo>
                    <a:pt x="4057716" y="539931"/>
                  </a:lnTo>
                  <a:cubicBezTo>
                    <a:pt x="4049418" y="505704"/>
                    <a:pt x="4038706" y="472661"/>
                    <a:pt x="4025964" y="440563"/>
                  </a:cubicBezTo>
                  <a:lnTo>
                    <a:pt x="3997595" y="380051"/>
                  </a:lnTo>
                  <a:close/>
                  <a:moveTo>
                    <a:pt x="3901155" y="197856"/>
                  </a:moveTo>
                  <a:lnTo>
                    <a:pt x="3951662" y="265789"/>
                  </a:lnTo>
                  <a:lnTo>
                    <a:pt x="3997798" y="349324"/>
                  </a:lnTo>
                  <a:lnTo>
                    <a:pt x="3985699" y="354676"/>
                  </a:lnTo>
                  <a:lnTo>
                    <a:pt x="3982036" y="346863"/>
                  </a:lnTo>
                  <a:cubicBezTo>
                    <a:pt x="3965620" y="316415"/>
                    <a:pt x="3947559" y="286672"/>
                    <a:pt x="3928236" y="257395"/>
                  </a:cubicBezTo>
                  <a:lnTo>
                    <a:pt x="3891077" y="204911"/>
                  </a:lnTo>
                  <a:close/>
                  <a:moveTo>
                    <a:pt x="3831079" y="108914"/>
                  </a:moveTo>
                  <a:lnTo>
                    <a:pt x="3851464" y="131023"/>
                  </a:lnTo>
                  <a:lnTo>
                    <a:pt x="3891271" y="184563"/>
                  </a:lnTo>
                  <a:lnTo>
                    <a:pt x="3881402" y="191248"/>
                  </a:lnTo>
                  <a:lnTo>
                    <a:pt x="3866868" y="170720"/>
                  </a:lnTo>
                  <a:lnTo>
                    <a:pt x="3823189" y="115974"/>
                  </a:lnTo>
                  <a:close/>
                  <a:moveTo>
                    <a:pt x="3730658" y="0"/>
                  </a:moveTo>
                  <a:lnTo>
                    <a:pt x="3822781" y="99914"/>
                  </a:lnTo>
                  <a:lnTo>
                    <a:pt x="3814969" y="1056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67" name="ïṧḷíḓé"/>
            <p:cNvSpPr/>
            <p:nvPr/>
          </p:nvSpPr>
          <p:spPr bwMode="auto">
            <a:xfrm>
              <a:off x="10527062" y="5580008"/>
              <a:ext cx="471838" cy="430541"/>
            </a:xfrm>
            <a:custGeom>
              <a:avLst/>
              <a:gdLst>
                <a:gd name="T0" fmla="*/ 0 w 537"/>
                <a:gd name="T1" fmla="*/ 490 h 490"/>
                <a:gd name="T2" fmla="*/ 339 w 537"/>
                <a:gd name="T3" fmla="*/ 0 h 490"/>
                <a:gd name="T4" fmla="*/ 537 w 537"/>
                <a:gd name="T5" fmla="*/ 130 h 490"/>
                <a:gd name="T6" fmla="*/ 433 w 537"/>
                <a:gd name="T7" fmla="*/ 426 h 490"/>
                <a:gd name="T8" fmla="*/ 0 w 537"/>
                <a:gd name="T9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490">
                  <a:moveTo>
                    <a:pt x="0" y="490"/>
                  </a:moveTo>
                  <a:lnTo>
                    <a:pt x="339" y="0"/>
                  </a:lnTo>
                  <a:lnTo>
                    <a:pt x="537" y="130"/>
                  </a:lnTo>
                  <a:lnTo>
                    <a:pt x="433" y="426"/>
                  </a:lnTo>
                  <a:lnTo>
                    <a:pt x="0" y="490"/>
                  </a:ln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38" name="ïṩlídè"/>
          <p:cNvGrpSpPr/>
          <p:nvPr/>
        </p:nvGrpSpPr>
        <p:grpSpPr>
          <a:xfrm>
            <a:off x="6704093" y="1451248"/>
            <a:ext cx="612122" cy="610730"/>
            <a:chOff x="6716793" y="1562178"/>
            <a:chExt cx="612122" cy="610730"/>
          </a:xfrm>
        </p:grpSpPr>
        <p:grpSp>
          <p:nvGrpSpPr>
            <p:cNvPr id="61" name="íŝľíḍè"/>
            <p:cNvGrpSpPr/>
            <p:nvPr/>
          </p:nvGrpSpPr>
          <p:grpSpPr>
            <a:xfrm>
              <a:off x="6716793" y="1562178"/>
              <a:ext cx="612122" cy="610730"/>
              <a:chOff x="6373895" y="1562177"/>
              <a:chExt cx="612122" cy="610730"/>
            </a:xfrm>
          </p:grpSpPr>
          <p:sp>
            <p:nvSpPr>
              <p:cNvPr id="63" name="îşľïde"/>
              <p:cNvSpPr/>
              <p:nvPr/>
            </p:nvSpPr>
            <p:spPr bwMode="auto">
              <a:xfrm>
                <a:off x="6373895" y="1562177"/>
                <a:ext cx="612122" cy="610730"/>
              </a:xfrm>
              <a:prstGeom prst="wedgeEllipseCallout">
                <a:avLst>
                  <a:gd name="adj1" fmla="val 1039"/>
                  <a:gd name="adj2" fmla="val 97317"/>
                </a:avLst>
              </a:prstGeom>
              <a:solidFill>
                <a:srgbClr val="EDE9E2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4" name="îšḻîďè"/>
              <p:cNvSpPr/>
              <p:nvPr/>
            </p:nvSpPr>
            <p:spPr bwMode="auto">
              <a:xfrm>
                <a:off x="6428760" y="1616917"/>
                <a:ext cx="502392" cy="5012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62" name="íšḻiďê"/>
            <p:cNvSpPr/>
            <p:nvPr/>
          </p:nvSpPr>
          <p:spPr bwMode="auto">
            <a:xfrm>
              <a:off x="6858045" y="1686829"/>
              <a:ext cx="329620" cy="361428"/>
            </a:xfrm>
            <a:custGeom>
              <a:avLst/>
              <a:gdLst>
                <a:gd name="connsiteX0" fmla="*/ 257952 w 552598"/>
                <a:gd name="connsiteY0" fmla="*/ 238897 h 605921"/>
                <a:gd name="connsiteX1" fmla="*/ 252845 w 552598"/>
                <a:gd name="connsiteY1" fmla="*/ 243996 h 605921"/>
                <a:gd name="connsiteX2" fmla="*/ 252845 w 552598"/>
                <a:gd name="connsiteY2" fmla="*/ 308986 h 605921"/>
                <a:gd name="connsiteX3" fmla="*/ 228056 w 552598"/>
                <a:gd name="connsiteY3" fmla="*/ 308986 h 605921"/>
                <a:gd name="connsiteX4" fmla="*/ 225642 w 552598"/>
                <a:gd name="connsiteY4" fmla="*/ 314085 h 605921"/>
                <a:gd name="connsiteX5" fmla="*/ 273271 w 552598"/>
                <a:gd name="connsiteY5" fmla="*/ 372123 h 605921"/>
                <a:gd name="connsiteX6" fmla="*/ 279306 w 552598"/>
                <a:gd name="connsiteY6" fmla="*/ 372123 h 605921"/>
                <a:gd name="connsiteX7" fmla="*/ 327027 w 552598"/>
                <a:gd name="connsiteY7" fmla="*/ 314085 h 605921"/>
                <a:gd name="connsiteX8" fmla="*/ 324520 w 552598"/>
                <a:gd name="connsiteY8" fmla="*/ 308986 h 605921"/>
                <a:gd name="connsiteX9" fmla="*/ 299731 w 552598"/>
                <a:gd name="connsiteY9" fmla="*/ 308986 h 605921"/>
                <a:gd name="connsiteX10" fmla="*/ 299731 w 552598"/>
                <a:gd name="connsiteY10" fmla="*/ 243996 h 605921"/>
                <a:gd name="connsiteX11" fmla="*/ 294718 w 552598"/>
                <a:gd name="connsiteY11" fmla="*/ 238897 h 605921"/>
                <a:gd name="connsiteX12" fmla="*/ 260737 w 552598"/>
                <a:gd name="connsiteY12" fmla="*/ 130146 h 605921"/>
                <a:gd name="connsiteX13" fmla="*/ 291932 w 552598"/>
                <a:gd name="connsiteY13" fmla="*/ 130146 h 605921"/>
                <a:gd name="connsiteX14" fmla="*/ 303445 w 552598"/>
                <a:gd name="connsiteY14" fmla="*/ 141642 h 605921"/>
                <a:gd name="connsiteX15" fmla="*/ 303445 w 552598"/>
                <a:gd name="connsiteY15" fmla="*/ 167602 h 605921"/>
                <a:gd name="connsiteX16" fmla="*/ 353580 w 552598"/>
                <a:gd name="connsiteY16" fmla="*/ 188369 h 605921"/>
                <a:gd name="connsiteX17" fmla="*/ 371963 w 552598"/>
                <a:gd name="connsiteY17" fmla="*/ 170012 h 605921"/>
                <a:gd name="connsiteX18" fmla="*/ 388118 w 552598"/>
                <a:gd name="connsiteY18" fmla="*/ 170012 h 605921"/>
                <a:gd name="connsiteX19" fmla="*/ 410215 w 552598"/>
                <a:gd name="connsiteY19" fmla="*/ 192077 h 605921"/>
                <a:gd name="connsiteX20" fmla="*/ 410215 w 552598"/>
                <a:gd name="connsiteY20" fmla="*/ 208209 h 605921"/>
                <a:gd name="connsiteX21" fmla="*/ 391832 w 552598"/>
                <a:gd name="connsiteY21" fmla="*/ 226566 h 605921"/>
                <a:gd name="connsiteX22" fmla="*/ 412628 w 552598"/>
                <a:gd name="connsiteY22" fmla="*/ 276630 h 605921"/>
                <a:gd name="connsiteX23" fmla="*/ 438625 w 552598"/>
                <a:gd name="connsiteY23" fmla="*/ 276630 h 605921"/>
                <a:gd name="connsiteX24" fmla="*/ 450137 w 552598"/>
                <a:gd name="connsiteY24" fmla="*/ 288126 h 605921"/>
                <a:gd name="connsiteX25" fmla="*/ 450137 w 552598"/>
                <a:gd name="connsiteY25" fmla="*/ 319277 h 605921"/>
                <a:gd name="connsiteX26" fmla="*/ 438625 w 552598"/>
                <a:gd name="connsiteY26" fmla="*/ 330773 h 605921"/>
                <a:gd name="connsiteX27" fmla="*/ 412628 w 552598"/>
                <a:gd name="connsiteY27" fmla="*/ 330773 h 605921"/>
                <a:gd name="connsiteX28" fmla="*/ 391832 w 552598"/>
                <a:gd name="connsiteY28" fmla="*/ 380838 h 605921"/>
                <a:gd name="connsiteX29" fmla="*/ 410215 w 552598"/>
                <a:gd name="connsiteY29" fmla="*/ 399102 h 605921"/>
                <a:gd name="connsiteX30" fmla="*/ 410215 w 552598"/>
                <a:gd name="connsiteY30" fmla="*/ 415326 h 605921"/>
                <a:gd name="connsiteX31" fmla="*/ 388118 w 552598"/>
                <a:gd name="connsiteY31" fmla="*/ 437299 h 605921"/>
                <a:gd name="connsiteX32" fmla="*/ 371963 w 552598"/>
                <a:gd name="connsiteY32" fmla="*/ 437299 h 605921"/>
                <a:gd name="connsiteX33" fmla="*/ 353580 w 552598"/>
                <a:gd name="connsiteY33" fmla="*/ 419035 h 605921"/>
                <a:gd name="connsiteX34" fmla="*/ 303445 w 552598"/>
                <a:gd name="connsiteY34" fmla="*/ 439802 h 605921"/>
                <a:gd name="connsiteX35" fmla="*/ 303445 w 552598"/>
                <a:gd name="connsiteY35" fmla="*/ 465761 h 605921"/>
                <a:gd name="connsiteX36" fmla="*/ 291932 w 552598"/>
                <a:gd name="connsiteY36" fmla="*/ 477257 h 605921"/>
                <a:gd name="connsiteX37" fmla="*/ 260737 w 552598"/>
                <a:gd name="connsiteY37" fmla="*/ 477257 h 605921"/>
                <a:gd name="connsiteX38" fmla="*/ 249224 w 552598"/>
                <a:gd name="connsiteY38" fmla="*/ 465761 h 605921"/>
                <a:gd name="connsiteX39" fmla="*/ 249224 w 552598"/>
                <a:gd name="connsiteY39" fmla="*/ 439802 h 605921"/>
                <a:gd name="connsiteX40" fmla="*/ 199089 w 552598"/>
                <a:gd name="connsiteY40" fmla="*/ 419035 h 605921"/>
                <a:gd name="connsiteX41" fmla="*/ 180799 w 552598"/>
                <a:gd name="connsiteY41" fmla="*/ 437299 h 605921"/>
                <a:gd name="connsiteX42" fmla="*/ 164551 w 552598"/>
                <a:gd name="connsiteY42" fmla="*/ 437299 h 605921"/>
                <a:gd name="connsiteX43" fmla="*/ 142547 w 552598"/>
                <a:gd name="connsiteY43" fmla="*/ 415326 h 605921"/>
                <a:gd name="connsiteX44" fmla="*/ 142547 w 552598"/>
                <a:gd name="connsiteY44" fmla="*/ 399102 h 605921"/>
                <a:gd name="connsiteX45" fmla="*/ 160837 w 552598"/>
                <a:gd name="connsiteY45" fmla="*/ 380838 h 605921"/>
                <a:gd name="connsiteX46" fmla="*/ 140041 w 552598"/>
                <a:gd name="connsiteY46" fmla="*/ 330773 h 605921"/>
                <a:gd name="connsiteX47" fmla="*/ 114044 w 552598"/>
                <a:gd name="connsiteY47" fmla="*/ 330773 h 605921"/>
                <a:gd name="connsiteX48" fmla="*/ 102532 w 552598"/>
                <a:gd name="connsiteY48" fmla="*/ 319277 h 605921"/>
                <a:gd name="connsiteX49" fmla="*/ 102532 w 552598"/>
                <a:gd name="connsiteY49" fmla="*/ 288126 h 605921"/>
                <a:gd name="connsiteX50" fmla="*/ 114044 w 552598"/>
                <a:gd name="connsiteY50" fmla="*/ 276630 h 605921"/>
                <a:gd name="connsiteX51" fmla="*/ 140041 w 552598"/>
                <a:gd name="connsiteY51" fmla="*/ 276630 h 605921"/>
                <a:gd name="connsiteX52" fmla="*/ 160837 w 552598"/>
                <a:gd name="connsiteY52" fmla="*/ 226566 h 605921"/>
                <a:gd name="connsiteX53" fmla="*/ 142547 w 552598"/>
                <a:gd name="connsiteY53" fmla="*/ 208209 h 605921"/>
                <a:gd name="connsiteX54" fmla="*/ 142547 w 552598"/>
                <a:gd name="connsiteY54" fmla="*/ 192077 h 605921"/>
                <a:gd name="connsiteX55" fmla="*/ 164551 w 552598"/>
                <a:gd name="connsiteY55" fmla="*/ 170012 h 605921"/>
                <a:gd name="connsiteX56" fmla="*/ 180799 w 552598"/>
                <a:gd name="connsiteY56" fmla="*/ 170012 h 605921"/>
                <a:gd name="connsiteX57" fmla="*/ 199089 w 552598"/>
                <a:gd name="connsiteY57" fmla="*/ 188369 h 605921"/>
                <a:gd name="connsiteX58" fmla="*/ 249224 w 552598"/>
                <a:gd name="connsiteY58" fmla="*/ 167602 h 605921"/>
                <a:gd name="connsiteX59" fmla="*/ 249224 w 552598"/>
                <a:gd name="connsiteY59" fmla="*/ 141642 h 605921"/>
                <a:gd name="connsiteX60" fmla="*/ 260737 w 552598"/>
                <a:gd name="connsiteY60" fmla="*/ 130146 h 605921"/>
                <a:gd name="connsiteX61" fmla="*/ 438507 w 552598"/>
                <a:gd name="connsiteY61" fmla="*/ 79551 h 605921"/>
                <a:gd name="connsiteX62" fmla="*/ 552598 w 552598"/>
                <a:gd name="connsiteY62" fmla="*/ 302952 h 605921"/>
                <a:gd name="connsiteX63" fmla="*/ 276329 w 552598"/>
                <a:gd name="connsiteY63" fmla="*/ 578821 h 605921"/>
                <a:gd name="connsiteX64" fmla="*/ 276329 w 552598"/>
                <a:gd name="connsiteY64" fmla="*/ 602737 h 605921"/>
                <a:gd name="connsiteX65" fmla="*/ 271316 w 552598"/>
                <a:gd name="connsiteY65" fmla="*/ 605332 h 605921"/>
                <a:gd name="connsiteX66" fmla="*/ 206426 w 552598"/>
                <a:gd name="connsiteY66" fmla="*/ 560837 h 605921"/>
                <a:gd name="connsiteX67" fmla="*/ 206426 w 552598"/>
                <a:gd name="connsiteY67" fmla="*/ 555553 h 605921"/>
                <a:gd name="connsiteX68" fmla="*/ 271316 w 552598"/>
                <a:gd name="connsiteY68" fmla="*/ 511059 h 605921"/>
                <a:gd name="connsiteX69" fmla="*/ 276329 w 552598"/>
                <a:gd name="connsiteY69" fmla="*/ 513654 h 605921"/>
                <a:gd name="connsiteX70" fmla="*/ 276329 w 552598"/>
                <a:gd name="connsiteY70" fmla="*/ 537663 h 605921"/>
                <a:gd name="connsiteX71" fmla="*/ 511381 w 552598"/>
                <a:gd name="connsiteY71" fmla="*/ 302952 h 605921"/>
                <a:gd name="connsiteX72" fmla="*/ 414278 w 552598"/>
                <a:gd name="connsiteY72" fmla="*/ 112830 h 605921"/>
                <a:gd name="connsiteX73" fmla="*/ 281414 w 552598"/>
                <a:gd name="connsiteY73" fmla="*/ 589 h 605921"/>
                <a:gd name="connsiteX74" fmla="*/ 346313 w 552598"/>
                <a:gd name="connsiteY74" fmla="*/ 45086 h 605921"/>
                <a:gd name="connsiteX75" fmla="*/ 346313 w 552598"/>
                <a:gd name="connsiteY75" fmla="*/ 50277 h 605921"/>
                <a:gd name="connsiteX76" fmla="*/ 281414 w 552598"/>
                <a:gd name="connsiteY76" fmla="*/ 94775 h 605921"/>
                <a:gd name="connsiteX77" fmla="*/ 276308 w 552598"/>
                <a:gd name="connsiteY77" fmla="*/ 92179 h 605921"/>
                <a:gd name="connsiteX78" fmla="*/ 276308 w 552598"/>
                <a:gd name="connsiteY78" fmla="*/ 68262 h 605921"/>
                <a:gd name="connsiteX79" fmla="*/ 41223 w 552598"/>
                <a:gd name="connsiteY79" fmla="*/ 303077 h 605921"/>
                <a:gd name="connsiteX80" fmla="*/ 138432 w 552598"/>
                <a:gd name="connsiteY80" fmla="*/ 493302 h 605921"/>
                <a:gd name="connsiteX81" fmla="*/ 114200 w 552598"/>
                <a:gd name="connsiteY81" fmla="*/ 526582 h 605921"/>
                <a:gd name="connsiteX82" fmla="*/ 0 w 552598"/>
                <a:gd name="connsiteY82" fmla="*/ 303077 h 605921"/>
                <a:gd name="connsiteX83" fmla="*/ 276308 w 552598"/>
                <a:gd name="connsiteY83" fmla="*/ 27195 h 605921"/>
                <a:gd name="connsiteX84" fmla="*/ 276308 w 552598"/>
                <a:gd name="connsiteY84" fmla="*/ 3185 h 605921"/>
                <a:gd name="connsiteX85" fmla="*/ 281414 w 552598"/>
                <a:gd name="connsiteY85" fmla="*/ 589 h 60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598" h="605921">
                  <a:moveTo>
                    <a:pt x="257952" y="238897"/>
                  </a:moveTo>
                  <a:cubicBezTo>
                    <a:pt x="255074" y="238897"/>
                    <a:pt x="252845" y="241122"/>
                    <a:pt x="252845" y="243996"/>
                  </a:cubicBezTo>
                  <a:lnTo>
                    <a:pt x="252845" y="308986"/>
                  </a:lnTo>
                  <a:lnTo>
                    <a:pt x="228056" y="308986"/>
                  </a:lnTo>
                  <a:cubicBezTo>
                    <a:pt x="225364" y="308986"/>
                    <a:pt x="223878" y="311953"/>
                    <a:pt x="225642" y="314085"/>
                  </a:cubicBezTo>
                  <a:lnTo>
                    <a:pt x="273271" y="372123"/>
                  </a:lnTo>
                  <a:cubicBezTo>
                    <a:pt x="274849" y="373977"/>
                    <a:pt x="277727" y="373977"/>
                    <a:pt x="279306" y="372123"/>
                  </a:cubicBezTo>
                  <a:lnTo>
                    <a:pt x="327027" y="314085"/>
                  </a:lnTo>
                  <a:cubicBezTo>
                    <a:pt x="328605" y="311953"/>
                    <a:pt x="327213" y="308894"/>
                    <a:pt x="324520" y="308986"/>
                  </a:cubicBezTo>
                  <a:lnTo>
                    <a:pt x="299731" y="308986"/>
                  </a:lnTo>
                  <a:lnTo>
                    <a:pt x="299731" y="243996"/>
                  </a:lnTo>
                  <a:cubicBezTo>
                    <a:pt x="299731" y="241122"/>
                    <a:pt x="297503" y="238897"/>
                    <a:pt x="294718" y="238897"/>
                  </a:cubicBezTo>
                  <a:close/>
                  <a:moveTo>
                    <a:pt x="260737" y="130146"/>
                  </a:moveTo>
                  <a:lnTo>
                    <a:pt x="291932" y="130146"/>
                  </a:lnTo>
                  <a:cubicBezTo>
                    <a:pt x="298431" y="130146"/>
                    <a:pt x="303445" y="135338"/>
                    <a:pt x="303445" y="141642"/>
                  </a:cubicBezTo>
                  <a:lnTo>
                    <a:pt x="303445" y="167602"/>
                  </a:lnTo>
                  <a:cubicBezTo>
                    <a:pt x="321642" y="171125"/>
                    <a:pt x="338632" y="178356"/>
                    <a:pt x="353580" y="188369"/>
                  </a:cubicBezTo>
                  <a:lnTo>
                    <a:pt x="371963" y="170012"/>
                  </a:lnTo>
                  <a:cubicBezTo>
                    <a:pt x="376420" y="165562"/>
                    <a:pt x="383661" y="165562"/>
                    <a:pt x="388118" y="170012"/>
                  </a:cubicBezTo>
                  <a:lnTo>
                    <a:pt x="410215" y="192077"/>
                  </a:lnTo>
                  <a:cubicBezTo>
                    <a:pt x="414671" y="196528"/>
                    <a:pt x="414671" y="203759"/>
                    <a:pt x="410215" y="208209"/>
                  </a:cubicBezTo>
                  <a:lnTo>
                    <a:pt x="391832" y="226566"/>
                  </a:lnTo>
                  <a:cubicBezTo>
                    <a:pt x="401859" y="241400"/>
                    <a:pt x="409100" y="258459"/>
                    <a:pt x="412628" y="276630"/>
                  </a:cubicBezTo>
                  <a:lnTo>
                    <a:pt x="438625" y="276630"/>
                  </a:lnTo>
                  <a:cubicBezTo>
                    <a:pt x="445124" y="276630"/>
                    <a:pt x="450137" y="281822"/>
                    <a:pt x="450137" y="288126"/>
                  </a:cubicBezTo>
                  <a:lnTo>
                    <a:pt x="450137" y="319277"/>
                  </a:lnTo>
                  <a:cubicBezTo>
                    <a:pt x="450137" y="325674"/>
                    <a:pt x="444938" y="330773"/>
                    <a:pt x="438625" y="330773"/>
                  </a:cubicBezTo>
                  <a:lnTo>
                    <a:pt x="412628" y="330773"/>
                  </a:lnTo>
                  <a:cubicBezTo>
                    <a:pt x="409100" y="348945"/>
                    <a:pt x="401859" y="365818"/>
                    <a:pt x="391832" y="380838"/>
                  </a:cubicBezTo>
                  <a:lnTo>
                    <a:pt x="410215" y="399102"/>
                  </a:lnTo>
                  <a:cubicBezTo>
                    <a:pt x="414671" y="403552"/>
                    <a:pt x="414671" y="410876"/>
                    <a:pt x="410215" y="415326"/>
                  </a:cubicBezTo>
                  <a:lnTo>
                    <a:pt x="388118" y="437299"/>
                  </a:lnTo>
                  <a:cubicBezTo>
                    <a:pt x="383661" y="441749"/>
                    <a:pt x="376420" y="441749"/>
                    <a:pt x="371963" y="437299"/>
                  </a:cubicBezTo>
                  <a:lnTo>
                    <a:pt x="353580" y="419035"/>
                  </a:lnTo>
                  <a:cubicBezTo>
                    <a:pt x="338725" y="429047"/>
                    <a:pt x="321642" y="436186"/>
                    <a:pt x="303445" y="439802"/>
                  </a:cubicBezTo>
                  <a:lnTo>
                    <a:pt x="303445" y="465761"/>
                  </a:lnTo>
                  <a:cubicBezTo>
                    <a:pt x="303445" y="472158"/>
                    <a:pt x="298246" y="477257"/>
                    <a:pt x="291932" y="477257"/>
                  </a:cubicBezTo>
                  <a:lnTo>
                    <a:pt x="260737" y="477257"/>
                  </a:lnTo>
                  <a:cubicBezTo>
                    <a:pt x="254331" y="477257"/>
                    <a:pt x="249224" y="472065"/>
                    <a:pt x="249224" y="465761"/>
                  </a:cubicBezTo>
                  <a:lnTo>
                    <a:pt x="249224" y="439802"/>
                  </a:lnTo>
                  <a:cubicBezTo>
                    <a:pt x="231027" y="436186"/>
                    <a:pt x="214130" y="429047"/>
                    <a:pt x="199089" y="419035"/>
                  </a:cubicBezTo>
                  <a:lnTo>
                    <a:pt x="180799" y="437299"/>
                  </a:lnTo>
                  <a:cubicBezTo>
                    <a:pt x="176342" y="441749"/>
                    <a:pt x="169008" y="441749"/>
                    <a:pt x="164551" y="437299"/>
                  </a:cubicBezTo>
                  <a:lnTo>
                    <a:pt x="142547" y="415326"/>
                  </a:lnTo>
                  <a:cubicBezTo>
                    <a:pt x="138091" y="410876"/>
                    <a:pt x="138091" y="403552"/>
                    <a:pt x="142547" y="399102"/>
                  </a:cubicBezTo>
                  <a:lnTo>
                    <a:pt x="160837" y="380838"/>
                  </a:lnTo>
                  <a:cubicBezTo>
                    <a:pt x="150810" y="366004"/>
                    <a:pt x="143661" y="348945"/>
                    <a:pt x="140041" y="330773"/>
                  </a:cubicBezTo>
                  <a:lnTo>
                    <a:pt x="114044" y="330773"/>
                  </a:lnTo>
                  <a:cubicBezTo>
                    <a:pt x="107638" y="330773"/>
                    <a:pt x="102532" y="325582"/>
                    <a:pt x="102532" y="319277"/>
                  </a:cubicBezTo>
                  <a:lnTo>
                    <a:pt x="102532" y="288126"/>
                  </a:lnTo>
                  <a:cubicBezTo>
                    <a:pt x="102532" y="281636"/>
                    <a:pt x="107731" y="276630"/>
                    <a:pt x="114044" y="276630"/>
                  </a:cubicBezTo>
                  <a:lnTo>
                    <a:pt x="140041" y="276630"/>
                  </a:lnTo>
                  <a:cubicBezTo>
                    <a:pt x="143661" y="258459"/>
                    <a:pt x="150810" y="241492"/>
                    <a:pt x="160837" y="226566"/>
                  </a:cubicBezTo>
                  <a:lnTo>
                    <a:pt x="142547" y="208209"/>
                  </a:lnTo>
                  <a:cubicBezTo>
                    <a:pt x="138091" y="203759"/>
                    <a:pt x="138091" y="196528"/>
                    <a:pt x="142547" y="192077"/>
                  </a:cubicBezTo>
                  <a:lnTo>
                    <a:pt x="164551" y="170012"/>
                  </a:lnTo>
                  <a:cubicBezTo>
                    <a:pt x="169008" y="165562"/>
                    <a:pt x="176342" y="165562"/>
                    <a:pt x="180799" y="170012"/>
                  </a:cubicBezTo>
                  <a:lnTo>
                    <a:pt x="199089" y="188369"/>
                  </a:lnTo>
                  <a:cubicBezTo>
                    <a:pt x="213944" y="178356"/>
                    <a:pt x="231027" y="171125"/>
                    <a:pt x="249224" y="167602"/>
                  </a:cubicBezTo>
                  <a:lnTo>
                    <a:pt x="249224" y="141642"/>
                  </a:lnTo>
                  <a:cubicBezTo>
                    <a:pt x="249224" y="135153"/>
                    <a:pt x="254424" y="130146"/>
                    <a:pt x="260737" y="130146"/>
                  </a:cubicBezTo>
                  <a:close/>
                  <a:moveTo>
                    <a:pt x="438507" y="79551"/>
                  </a:moveTo>
                  <a:cubicBezTo>
                    <a:pt x="510081" y="131462"/>
                    <a:pt x="552598" y="214890"/>
                    <a:pt x="552598" y="302952"/>
                  </a:cubicBezTo>
                  <a:cubicBezTo>
                    <a:pt x="552598" y="455069"/>
                    <a:pt x="428760" y="578821"/>
                    <a:pt x="276329" y="578821"/>
                  </a:cubicBezTo>
                  <a:lnTo>
                    <a:pt x="276329" y="602737"/>
                  </a:lnTo>
                  <a:cubicBezTo>
                    <a:pt x="276329" y="605332"/>
                    <a:pt x="273358" y="606815"/>
                    <a:pt x="271316" y="605332"/>
                  </a:cubicBezTo>
                  <a:lnTo>
                    <a:pt x="206426" y="560837"/>
                  </a:lnTo>
                  <a:cubicBezTo>
                    <a:pt x="204569" y="559539"/>
                    <a:pt x="204569" y="556759"/>
                    <a:pt x="206426" y="555553"/>
                  </a:cubicBezTo>
                  <a:lnTo>
                    <a:pt x="271316" y="511059"/>
                  </a:lnTo>
                  <a:cubicBezTo>
                    <a:pt x="273544" y="509575"/>
                    <a:pt x="276329" y="511059"/>
                    <a:pt x="276329" y="513654"/>
                  </a:cubicBezTo>
                  <a:lnTo>
                    <a:pt x="276329" y="537663"/>
                  </a:lnTo>
                  <a:cubicBezTo>
                    <a:pt x="405923" y="537663"/>
                    <a:pt x="511381" y="432358"/>
                    <a:pt x="511381" y="302952"/>
                  </a:cubicBezTo>
                  <a:cubicBezTo>
                    <a:pt x="511381" y="228053"/>
                    <a:pt x="475176" y="156954"/>
                    <a:pt x="414278" y="112830"/>
                  </a:cubicBezTo>
                  <a:close/>
                  <a:moveTo>
                    <a:pt x="281414" y="589"/>
                  </a:moveTo>
                  <a:lnTo>
                    <a:pt x="346313" y="45086"/>
                  </a:lnTo>
                  <a:cubicBezTo>
                    <a:pt x="348170" y="46384"/>
                    <a:pt x="348170" y="49072"/>
                    <a:pt x="346313" y="50277"/>
                  </a:cubicBezTo>
                  <a:lnTo>
                    <a:pt x="281414" y="94775"/>
                  </a:lnTo>
                  <a:cubicBezTo>
                    <a:pt x="279186" y="96258"/>
                    <a:pt x="276308" y="94775"/>
                    <a:pt x="276308" y="92179"/>
                  </a:cubicBezTo>
                  <a:lnTo>
                    <a:pt x="276308" y="68262"/>
                  </a:lnTo>
                  <a:cubicBezTo>
                    <a:pt x="146695" y="68262"/>
                    <a:pt x="41223" y="173665"/>
                    <a:pt x="41223" y="303077"/>
                  </a:cubicBezTo>
                  <a:cubicBezTo>
                    <a:pt x="41223" y="377980"/>
                    <a:pt x="77526" y="449176"/>
                    <a:pt x="138432" y="493302"/>
                  </a:cubicBezTo>
                  <a:lnTo>
                    <a:pt x="114200" y="526582"/>
                  </a:lnTo>
                  <a:cubicBezTo>
                    <a:pt x="42709" y="474762"/>
                    <a:pt x="0" y="391237"/>
                    <a:pt x="0" y="303077"/>
                  </a:cubicBezTo>
                  <a:cubicBezTo>
                    <a:pt x="0" y="150953"/>
                    <a:pt x="123948" y="27195"/>
                    <a:pt x="276308" y="27195"/>
                  </a:cubicBezTo>
                  <a:lnTo>
                    <a:pt x="276308" y="3185"/>
                  </a:lnTo>
                  <a:cubicBezTo>
                    <a:pt x="276308" y="589"/>
                    <a:pt x="279279" y="-894"/>
                    <a:pt x="281414" y="5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39" name="íşľíḍè"/>
          <p:cNvGrpSpPr/>
          <p:nvPr/>
        </p:nvGrpSpPr>
        <p:grpSpPr>
          <a:xfrm>
            <a:off x="7622246" y="1384573"/>
            <a:ext cx="3885542" cy="892875"/>
            <a:chOff x="1485862" y="3080717"/>
            <a:chExt cx="3732738" cy="892875"/>
          </a:xfrm>
        </p:grpSpPr>
        <p:sp>
          <p:nvSpPr>
            <p:cNvPr id="59" name="işļîḓe"/>
            <p:cNvSpPr/>
            <p:nvPr/>
          </p:nvSpPr>
          <p:spPr bwMode="auto">
            <a:xfrm>
              <a:off x="1485862" y="3468315"/>
              <a:ext cx="3732738" cy="505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0" name="ïṡḷïḋé"/>
            <p:cNvSpPr txBox="1"/>
            <p:nvPr/>
          </p:nvSpPr>
          <p:spPr bwMode="auto">
            <a:xfrm>
              <a:off x="1485862" y="3080717"/>
              <a:ext cx="3732738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chemeClr val="accent2"/>
                  </a:solidFill>
                </a:rPr>
                <a:t>01.</a:t>
              </a: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7695096" y="2353648"/>
            <a:ext cx="38126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îṩ1íḑê"/>
          <p:cNvGrpSpPr/>
          <p:nvPr/>
        </p:nvGrpSpPr>
        <p:grpSpPr>
          <a:xfrm>
            <a:off x="5502196" y="4195386"/>
            <a:ext cx="991058" cy="988806"/>
            <a:chOff x="5514896" y="4069011"/>
            <a:chExt cx="991058" cy="988806"/>
          </a:xfrm>
        </p:grpSpPr>
        <p:grpSp>
          <p:nvGrpSpPr>
            <p:cNvPr id="55" name="iṣľíde"/>
            <p:cNvGrpSpPr/>
            <p:nvPr/>
          </p:nvGrpSpPr>
          <p:grpSpPr>
            <a:xfrm>
              <a:off x="5514896" y="4069011"/>
              <a:ext cx="991058" cy="988806"/>
              <a:chOff x="5171998" y="4069010"/>
              <a:chExt cx="991058" cy="988806"/>
            </a:xfrm>
          </p:grpSpPr>
          <p:sp>
            <p:nvSpPr>
              <p:cNvPr id="57" name="ïSlíḍé"/>
              <p:cNvSpPr/>
              <p:nvPr/>
            </p:nvSpPr>
            <p:spPr bwMode="auto">
              <a:xfrm>
                <a:off x="5171998" y="4069010"/>
                <a:ext cx="991058" cy="988806"/>
              </a:xfrm>
              <a:prstGeom prst="wedgeEllipseCallout">
                <a:avLst>
                  <a:gd name="adj1" fmla="val 1039"/>
                  <a:gd name="adj2" fmla="val 97317"/>
                </a:avLst>
              </a:prstGeom>
              <a:solidFill>
                <a:schemeClr val="accent2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8" name="îṩliḍé"/>
              <p:cNvSpPr/>
              <p:nvPr/>
            </p:nvSpPr>
            <p:spPr bwMode="auto">
              <a:xfrm>
                <a:off x="5245151" y="4141996"/>
                <a:ext cx="844754" cy="8428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6" name="ïšliḍê"/>
            <p:cNvSpPr/>
            <p:nvPr/>
          </p:nvSpPr>
          <p:spPr bwMode="auto">
            <a:xfrm>
              <a:off x="5746831" y="4326227"/>
              <a:ext cx="527188" cy="474374"/>
            </a:xfrm>
            <a:custGeom>
              <a:avLst/>
              <a:gdLst>
                <a:gd name="connsiteX0" fmla="*/ 465730 w 609191"/>
                <a:gd name="connsiteY0" fmla="*/ 360460 h 548159"/>
                <a:gd name="connsiteX1" fmla="*/ 465730 w 609191"/>
                <a:gd name="connsiteY1" fmla="*/ 404898 h 548159"/>
                <a:gd name="connsiteX2" fmla="*/ 421230 w 609191"/>
                <a:gd name="connsiteY2" fmla="*/ 404898 h 548159"/>
                <a:gd name="connsiteX3" fmla="*/ 421230 w 609191"/>
                <a:gd name="connsiteY3" fmla="*/ 439197 h 548159"/>
                <a:gd name="connsiteX4" fmla="*/ 465730 w 609191"/>
                <a:gd name="connsiteY4" fmla="*/ 439197 h 548159"/>
                <a:gd name="connsiteX5" fmla="*/ 465730 w 609191"/>
                <a:gd name="connsiteY5" fmla="*/ 483635 h 548159"/>
                <a:gd name="connsiteX6" fmla="*/ 499982 w 609191"/>
                <a:gd name="connsiteY6" fmla="*/ 483635 h 548159"/>
                <a:gd name="connsiteX7" fmla="*/ 499982 w 609191"/>
                <a:gd name="connsiteY7" fmla="*/ 439197 h 548159"/>
                <a:gd name="connsiteX8" fmla="*/ 544577 w 609191"/>
                <a:gd name="connsiteY8" fmla="*/ 439197 h 548159"/>
                <a:gd name="connsiteX9" fmla="*/ 544577 w 609191"/>
                <a:gd name="connsiteY9" fmla="*/ 404898 h 548159"/>
                <a:gd name="connsiteX10" fmla="*/ 499982 w 609191"/>
                <a:gd name="connsiteY10" fmla="*/ 404898 h 548159"/>
                <a:gd name="connsiteX11" fmla="*/ 499982 w 609191"/>
                <a:gd name="connsiteY11" fmla="*/ 360460 h 548159"/>
                <a:gd name="connsiteX12" fmla="*/ 482809 w 609191"/>
                <a:gd name="connsiteY12" fmla="*/ 295746 h 548159"/>
                <a:gd name="connsiteX13" fmla="*/ 609191 w 609191"/>
                <a:gd name="connsiteY13" fmla="*/ 421953 h 548159"/>
                <a:gd name="connsiteX14" fmla="*/ 482809 w 609191"/>
                <a:gd name="connsiteY14" fmla="*/ 548159 h 548159"/>
                <a:gd name="connsiteX15" fmla="*/ 356426 w 609191"/>
                <a:gd name="connsiteY15" fmla="*/ 421953 h 548159"/>
                <a:gd name="connsiteX16" fmla="*/ 482809 w 609191"/>
                <a:gd name="connsiteY16" fmla="*/ 295746 h 548159"/>
                <a:gd name="connsiteX17" fmla="*/ 256102 w 609191"/>
                <a:gd name="connsiteY17" fmla="*/ 446 h 548159"/>
                <a:gd name="connsiteX18" fmla="*/ 318064 w 609191"/>
                <a:gd name="connsiteY18" fmla="*/ 13618 h 548159"/>
                <a:gd name="connsiteX19" fmla="*/ 348333 w 609191"/>
                <a:gd name="connsiteY19" fmla="*/ 41667 h 548159"/>
                <a:gd name="connsiteX20" fmla="*/ 381544 w 609191"/>
                <a:gd name="connsiteY20" fmla="*/ 146945 h 548159"/>
                <a:gd name="connsiteX21" fmla="*/ 379267 w 609191"/>
                <a:gd name="connsiteY21" fmla="*/ 156232 h 548159"/>
                <a:gd name="connsiteX22" fmla="*/ 388186 w 609191"/>
                <a:gd name="connsiteY22" fmla="*/ 200485 h 548159"/>
                <a:gd name="connsiteX23" fmla="*/ 366742 w 609191"/>
                <a:gd name="connsiteY23" fmla="*/ 237725 h 548159"/>
                <a:gd name="connsiteX24" fmla="*/ 351749 w 609191"/>
                <a:gd name="connsiteY24" fmla="*/ 278851 h 548159"/>
                <a:gd name="connsiteX25" fmla="*/ 351749 w 609191"/>
                <a:gd name="connsiteY25" fmla="*/ 322915 h 548159"/>
                <a:gd name="connsiteX26" fmla="*/ 317969 w 609191"/>
                <a:gd name="connsiteY26" fmla="*/ 422507 h 548159"/>
                <a:gd name="connsiteX27" fmla="*/ 376800 w 609191"/>
                <a:gd name="connsiteY27" fmla="*/ 548159 h 548159"/>
                <a:gd name="connsiteX28" fmla="*/ 26853 w 609191"/>
                <a:gd name="connsiteY28" fmla="*/ 548159 h 548159"/>
                <a:gd name="connsiteX29" fmla="*/ 0 w 609191"/>
                <a:gd name="connsiteY29" fmla="*/ 521437 h 548159"/>
                <a:gd name="connsiteX30" fmla="*/ 0 w 609191"/>
                <a:gd name="connsiteY30" fmla="*/ 473867 h 548159"/>
                <a:gd name="connsiteX31" fmla="*/ 19452 w 609191"/>
                <a:gd name="connsiteY31" fmla="*/ 433120 h 548159"/>
                <a:gd name="connsiteX32" fmla="*/ 173740 w 609191"/>
                <a:gd name="connsiteY32" fmla="*/ 334286 h 548159"/>
                <a:gd name="connsiteX33" fmla="*/ 176586 w 609191"/>
                <a:gd name="connsiteY33" fmla="*/ 330021 h 548159"/>
                <a:gd name="connsiteX34" fmla="*/ 176586 w 609191"/>
                <a:gd name="connsiteY34" fmla="*/ 278851 h 548159"/>
                <a:gd name="connsiteX35" fmla="*/ 161594 w 609191"/>
                <a:gd name="connsiteY35" fmla="*/ 237725 h 548159"/>
                <a:gd name="connsiteX36" fmla="*/ 140149 w 609191"/>
                <a:gd name="connsiteY36" fmla="*/ 200485 h 548159"/>
                <a:gd name="connsiteX37" fmla="*/ 148499 w 609191"/>
                <a:gd name="connsiteY37" fmla="*/ 156232 h 548159"/>
                <a:gd name="connsiteX38" fmla="*/ 146222 w 609191"/>
                <a:gd name="connsiteY38" fmla="*/ 146756 h 548159"/>
                <a:gd name="connsiteX39" fmla="*/ 146032 w 609191"/>
                <a:gd name="connsiteY39" fmla="*/ 95111 h 548159"/>
                <a:gd name="connsiteX40" fmla="*/ 176207 w 609191"/>
                <a:gd name="connsiteY40" fmla="*/ 42141 h 548159"/>
                <a:gd name="connsiteX41" fmla="*/ 204199 w 609191"/>
                <a:gd name="connsiteY41" fmla="*/ 19019 h 548159"/>
                <a:gd name="connsiteX42" fmla="*/ 231431 w 609191"/>
                <a:gd name="connsiteY42" fmla="*/ 5184 h 548159"/>
                <a:gd name="connsiteX43" fmla="*/ 256102 w 609191"/>
                <a:gd name="connsiteY43" fmla="*/ 446 h 54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09191" h="548159">
                  <a:moveTo>
                    <a:pt x="465730" y="360460"/>
                  </a:moveTo>
                  <a:lnTo>
                    <a:pt x="465730" y="404898"/>
                  </a:lnTo>
                  <a:lnTo>
                    <a:pt x="421230" y="404898"/>
                  </a:lnTo>
                  <a:lnTo>
                    <a:pt x="421230" y="439197"/>
                  </a:lnTo>
                  <a:lnTo>
                    <a:pt x="465730" y="439197"/>
                  </a:lnTo>
                  <a:lnTo>
                    <a:pt x="465730" y="483635"/>
                  </a:lnTo>
                  <a:lnTo>
                    <a:pt x="499982" y="483635"/>
                  </a:lnTo>
                  <a:lnTo>
                    <a:pt x="499982" y="439197"/>
                  </a:lnTo>
                  <a:lnTo>
                    <a:pt x="544577" y="439197"/>
                  </a:lnTo>
                  <a:lnTo>
                    <a:pt x="544577" y="404898"/>
                  </a:lnTo>
                  <a:lnTo>
                    <a:pt x="499982" y="404898"/>
                  </a:lnTo>
                  <a:lnTo>
                    <a:pt x="499982" y="360460"/>
                  </a:lnTo>
                  <a:close/>
                  <a:moveTo>
                    <a:pt x="482809" y="295746"/>
                  </a:moveTo>
                  <a:cubicBezTo>
                    <a:pt x="552642" y="295746"/>
                    <a:pt x="609191" y="352217"/>
                    <a:pt x="609191" y="421953"/>
                  </a:cubicBezTo>
                  <a:cubicBezTo>
                    <a:pt x="609191" y="491688"/>
                    <a:pt x="552642" y="548159"/>
                    <a:pt x="482809" y="548159"/>
                  </a:cubicBezTo>
                  <a:cubicBezTo>
                    <a:pt x="413071" y="548159"/>
                    <a:pt x="356426" y="491688"/>
                    <a:pt x="356426" y="421953"/>
                  </a:cubicBezTo>
                  <a:cubicBezTo>
                    <a:pt x="356426" y="352217"/>
                    <a:pt x="412976" y="295746"/>
                    <a:pt x="482809" y="295746"/>
                  </a:cubicBezTo>
                  <a:close/>
                  <a:moveTo>
                    <a:pt x="256102" y="446"/>
                  </a:moveTo>
                  <a:cubicBezTo>
                    <a:pt x="283050" y="-1828"/>
                    <a:pt x="303356" y="4900"/>
                    <a:pt x="318064" y="13618"/>
                  </a:cubicBezTo>
                  <a:cubicBezTo>
                    <a:pt x="339983" y="25747"/>
                    <a:pt x="348333" y="41667"/>
                    <a:pt x="348333" y="41667"/>
                  </a:cubicBezTo>
                  <a:cubicBezTo>
                    <a:pt x="348333" y="41667"/>
                    <a:pt x="398434" y="45173"/>
                    <a:pt x="381544" y="146945"/>
                  </a:cubicBezTo>
                  <a:cubicBezTo>
                    <a:pt x="380975" y="149978"/>
                    <a:pt x="380216" y="153105"/>
                    <a:pt x="379267" y="156232"/>
                  </a:cubicBezTo>
                  <a:cubicBezTo>
                    <a:pt x="388946" y="156232"/>
                    <a:pt x="398624" y="163623"/>
                    <a:pt x="388186" y="200485"/>
                  </a:cubicBezTo>
                  <a:cubicBezTo>
                    <a:pt x="380026" y="229292"/>
                    <a:pt x="372435" y="237251"/>
                    <a:pt x="366742" y="237725"/>
                  </a:cubicBezTo>
                  <a:cubicBezTo>
                    <a:pt x="364749" y="250802"/>
                    <a:pt x="359530" y="265206"/>
                    <a:pt x="351749" y="278851"/>
                  </a:cubicBezTo>
                  <a:lnTo>
                    <a:pt x="351749" y="322915"/>
                  </a:lnTo>
                  <a:cubicBezTo>
                    <a:pt x="330589" y="350584"/>
                    <a:pt x="317969" y="385077"/>
                    <a:pt x="317969" y="422507"/>
                  </a:cubicBezTo>
                  <a:cubicBezTo>
                    <a:pt x="317969" y="472920"/>
                    <a:pt x="340837" y="518120"/>
                    <a:pt x="376800" y="548159"/>
                  </a:cubicBezTo>
                  <a:lnTo>
                    <a:pt x="26853" y="548159"/>
                  </a:lnTo>
                  <a:cubicBezTo>
                    <a:pt x="12051" y="548159"/>
                    <a:pt x="0" y="536219"/>
                    <a:pt x="0" y="521437"/>
                  </a:cubicBezTo>
                  <a:lnTo>
                    <a:pt x="0" y="473867"/>
                  </a:lnTo>
                  <a:cubicBezTo>
                    <a:pt x="0" y="458137"/>
                    <a:pt x="7211" y="443070"/>
                    <a:pt x="19452" y="433120"/>
                  </a:cubicBezTo>
                  <a:cubicBezTo>
                    <a:pt x="86633" y="377970"/>
                    <a:pt x="159032" y="341487"/>
                    <a:pt x="173740" y="334286"/>
                  </a:cubicBezTo>
                  <a:cubicBezTo>
                    <a:pt x="175353" y="333528"/>
                    <a:pt x="176396" y="331917"/>
                    <a:pt x="176586" y="330021"/>
                  </a:cubicBezTo>
                  <a:lnTo>
                    <a:pt x="176586" y="278851"/>
                  </a:lnTo>
                  <a:cubicBezTo>
                    <a:pt x="168616" y="265206"/>
                    <a:pt x="163587" y="250802"/>
                    <a:pt x="161594" y="237725"/>
                  </a:cubicBezTo>
                  <a:cubicBezTo>
                    <a:pt x="155901" y="237251"/>
                    <a:pt x="148310" y="229197"/>
                    <a:pt x="140149" y="200485"/>
                  </a:cubicBezTo>
                  <a:cubicBezTo>
                    <a:pt x="129806" y="164192"/>
                    <a:pt x="139200" y="156516"/>
                    <a:pt x="148499" y="156232"/>
                  </a:cubicBezTo>
                  <a:cubicBezTo>
                    <a:pt x="147645" y="153105"/>
                    <a:pt x="146886" y="149978"/>
                    <a:pt x="146222" y="146756"/>
                  </a:cubicBezTo>
                  <a:cubicBezTo>
                    <a:pt x="142711" y="128467"/>
                    <a:pt x="141667" y="111410"/>
                    <a:pt x="146032" y="95111"/>
                  </a:cubicBezTo>
                  <a:cubicBezTo>
                    <a:pt x="151061" y="73222"/>
                    <a:pt x="162922" y="55691"/>
                    <a:pt x="176207" y="42141"/>
                  </a:cubicBezTo>
                  <a:cubicBezTo>
                    <a:pt x="184557" y="33233"/>
                    <a:pt x="194046" y="25463"/>
                    <a:pt x="204199" y="19019"/>
                  </a:cubicBezTo>
                  <a:cubicBezTo>
                    <a:pt x="212454" y="13334"/>
                    <a:pt x="221563" y="8406"/>
                    <a:pt x="231431" y="5184"/>
                  </a:cubicBezTo>
                  <a:cubicBezTo>
                    <a:pt x="239117" y="2626"/>
                    <a:pt x="247373" y="825"/>
                    <a:pt x="256102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2" name="iSḻïdè"/>
          <p:cNvGrpSpPr/>
          <p:nvPr/>
        </p:nvGrpSpPr>
        <p:grpSpPr>
          <a:xfrm>
            <a:off x="6746766" y="4243352"/>
            <a:ext cx="4761022" cy="892875"/>
            <a:chOff x="1485862" y="3080717"/>
            <a:chExt cx="3732738" cy="892875"/>
          </a:xfrm>
        </p:grpSpPr>
        <p:sp>
          <p:nvSpPr>
            <p:cNvPr id="53" name="išḷïḋê"/>
            <p:cNvSpPr/>
            <p:nvPr/>
          </p:nvSpPr>
          <p:spPr bwMode="auto">
            <a:xfrm>
              <a:off x="1485862" y="3468315"/>
              <a:ext cx="3379328" cy="505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54" name="ïslídé"/>
            <p:cNvSpPr txBox="1"/>
            <p:nvPr/>
          </p:nvSpPr>
          <p:spPr bwMode="auto">
            <a:xfrm>
              <a:off x="1485862" y="3080717"/>
              <a:ext cx="3732738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chemeClr val="accent2"/>
                  </a:solidFill>
                </a:rPr>
                <a:t>03.</a:t>
              </a: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6845345" y="5212427"/>
            <a:ext cx="466323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îṥļîḍe"/>
          <p:cNvGrpSpPr/>
          <p:nvPr/>
        </p:nvGrpSpPr>
        <p:grpSpPr>
          <a:xfrm>
            <a:off x="4529762" y="2299283"/>
            <a:ext cx="838780" cy="836872"/>
            <a:chOff x="4542462" y="2172908"/>
            <a:chExt cx="838780" cy="836872"/>
          </a:xfrm>
        </p:grpSpPr>
        <p:grpSp>
          <p:nvGrpSpPr>
            <p:cNvPr id="49" name="ïṡľîḋè"/>
            <p:cNvGrpSpPr/>
            <p:nvPr/>
          </p:nvGrpSpPr>
          <p:grpSpPr>
            <a:xfrm>
              <a:off x="4542462" y="2172908"/>
              <a:ext cx="838780" cy="836872"/>
              <a:chOff x="4199564" y="2172907"/>
              <a:chExt cx="838780" cy="836872"/>
            </a:xfrm>
          </p:grpSpPr>
          <p:sp>
            <p:nvSpPr>
              <p:cNvPr id="51" name="íṧḷíḓê"/>
              <p:cNvSpPr/>
              <p:nvPr/>
            </p:nvSpPr>
            <p:spPr bwMode="auto">
              <a:xfrm>
                <a:off x="4199564" y="2172907"/>
                <a:ext cx="838780" cy="836872"/>
              </a:xfrm>
              <a:prstGeom prst="wedgeEllipseCallout">
                <a:avLst>
                  <a:gd name="adj1" fmla="val 1039"/>
                  <a:gd name="adj2" fmla="val 97317"/>
                </a:avLst>
              </a:prstGeom>
              <a:solidFill>
                <a:srgbClr val="EDE9E2"/>
              </a:solidFill>
              <a:ln w="28575"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2" name="išļíḍè"/>
              <p:cNvSpPr/>
              <p:nvPr/>
            </p:nvSpPr>
            <p:spPr bwMode="auto">
              <a:xfrm>
                <a:off x="4263601" y="2236797"/>
                <a:ext cx="710707" cy="7090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dirty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0" name="îşļïḓê"/>
            <p:cNvSpPr/>
            <p:nvPr/>
          </p:nvSpPr>
          <p:spPr bwMode="auto">
            <a:xfrm>
              <a:off x="4724975" y="2362049"/>
              <a:ext cx="473754" cy="458590"/>
            </a:xfrm>
            <a:custGeom>
              <a:avLst/>
              <a:gdLst>
                <a:gd name="connsiteX0" fmla="*/ 452855 w 582453"/>
                <a:gd name="connsiteY0" fmla="*/ 373207 h 563815"/>
                <a:gd name="connsiteX1" fmla="*/ 462456 w 582453"/>
                <a:gd name="connsiteY1" fmla="*/ 374525 h 563815"/>
                <a:gd name="connsiteX2" fmla="*/ 539855 w 582453"/>
                <a:gd name="connsiteY2" fmla="*/ 418461 h 563815"/>
                <a:gd name="connsiteX3" fmla="*/ 545132 w 582453"/>
                <a:gd name="connsiteY3" fmla="*/ 436035 h 563815"/>
                <a:gd name="connsiteX4" fmla="*/ 534578 w 582453"/>
                <a:gd name="connsiteY4" fmla="*/ 443065 h 563815"/>
                <a:gd name="connsiteX5" fmla="*/ 527541 w 582453"/>
                <a:gd name="connsiteY5" fmla="*/ 441308 h 563815"/>
                <a:gd name="connsiteX6" fmla="*/ 450729 w 582453"/>
                <a:gd name="connsiteY6" fmla="*/ 397372 h 563815"/>
                <a:gd name="connsiteX7" fmla="*/ 445452 w 582453"/>
                <a:gd name="connsiteY7" fmla="*/ 379797 h 563815"/>
                <a:gd name="connsiteX8" fmla="*/ 452855 w 582453"/>
                <a:gd name="connsiteY8" fmla="*/ 373207 h 563815"/>
                <a:gd name="connsiteX9" fmla="*/ 128583 w 582453"/>
                <a:gd name="connsiteY9" fmla="*/ 372080 h 563815"/>
                <a:gd name="connsiteX10" fmla="*/ 136726 w 582453"/>
                <a:gd name="connsiteY10" fmla="*/ 378020 h 563815"/>
                <a:gd name="connsiteX11" fmla="*/ 131444 w 582453"/>
                <a:gd name="connsiteY11" fmla="*/ 395617 h 563815"/>
                <a:gd name="connsiteX12" fmla="*/ 54564 w 582453"/>
                <a:gd name="connsiteY12" fmla="*/ 439610 h 563815"/>
                <a:gd name="connsiteX13" fmla="*/ 47522 w 582453"/>
                <a:gd name="connsiteY13" fmla="*/ 441370 h 563815"/>
                <a:gd name="connsiteX14" fmla="*/ 36958 w 582453"/>
                <a:gd name="connsiteY14" fmla="*/ 434331 h 563815"/>
                <a:gd name="connsiteX15" fmla="*/ 42240 w 582453"/>
                <a:gd name="connsiteY15" fmla="*/ 416734 h 563815"/>
                <a:gd name="connsiteX16" fmla="*/ 119120 w 582453"/>
                <a:gd name="connsiteY16" fmla="*/ 372740 h 563815"/>
                <a:gd name="connsiteX17" fmla="*/ 128583 w 582453"/>
                <a:gd name="connsiteY17" fmla="*/ 372080 h 563815"/>
                <a:gd name="connsiteX18" fmla="*/ 481761 w 582453"/>
                <a:gd name="connsiteY18" fmla="*/ 276633 h 563815"/>
                <a:gd name="connsiteX19" fmla="*/ 569792 w 582453"/>
                <a:gd name="connsiteY19" fmla="*/ 276633 h 563815"/>
                <a:gd name="connsiteX20" fmla="*/ 582116 w 582453"/>
                <a:gd name="connsiteY20" fmla="*/ 288924 h 563815"/>
                <a:gd name="connsiteX21" fmla="*/ 569792 w 582453"/>
                <a:gd name="connsiteY21" fmla="*/ 301216 h 563815"/>
                <a:gd name="connsiteX22" fmla="*/ 481761 w 582453"/>
                <a:gd name="connsiteY22" fmla="*/ 301216 h 563815"/>
                <a:gd name="connsiteX23" fmla="*/ 469437 w 582453"/>
                <a:gd name="connsiteY23" fmla="*/ 288924 h 563815"/>
                <a:gd name="connsiteX24" fmla="*/ 481761 w 582453"/>
                <a:gd name="connsiteY24" fmla="*/ 276633 h 563815"/>
                <a:gd name="connsiteX25" fmla="*/ 12323 w 582453"/>
                <a:gd name="connsiteY25" fmla="*/ 276633 h 563815"/>
                <a:gd name="connsiteX26" fmla="*/ 99762 w 582453"/>
                <a:gd name="connsiteY26" fmla="*/ 276633 h 563815"/>
                <a:gd name="connsiteX27" fmla="*/ 112085 w 582453"/>
                <a:gd name="connsiteY27" fmla="*/ 288940 h 563815"/>
                <a:gd name="connsiteX28" fmla="*/ 99762 w 582453"/>
                <a:gd name="connsiteY28" fmla="*/ 301248 h 563815"/>
                <a:gd name="connsiteX29" fmla="*/ 12323 w 582453"/>
                <a:gd name="connsiteY29" fmla="*/ 301248 h 563815"/>
                <a:gd name="connsiteX30" fmla="*/ 0 w 582453"/>
                <a:gd name="connsiteY30" fmla="*/ 288940 h 563815"/>
                <a:gd name="connsiteX31" fmla="*/ 12323 w 582453"/>
                <a:gd name="connsiteY31" fmla="*/ 276633 h 563815"/>
                <a:gd name="connsiteX32" fmla="*/ 291091 w 582453"/>
                <a:gd name="connsiteY32" fmla="*/ 230905 h 563815"/>
                <a:gd name="connsiteX33" fmla="*/ 273482 w 582453"/>
                <a:gd name="connsiteY33" fmla="*/ 462418 h 563815"/>
                <a:gd name="connsiteX34" fmla="*/ 291091 w 582453"/>
                <a:gd name="connsiteY34" fmla="*/ 324096 h 563815"/>
                <a:gd name="connsiteX35" fmla="*/ 291091 w 582453"/>
                <a:gd name="connsiteY35" fmla="*/ 488207 h 563815"/>
                <a:gd name="connsiteX36" fmla="*/ 291091 w 582453"/>
                <a:gd name="connsiteY36" fmla="*/ 230905 h 563815"/>
                <a:gd name="connsiteX37" fmla="*/ 291091 w 582453"/>
                <a:gd name="connsiteY37" fmla="*/ 155883 h 563815"/>
                <a:gd name="connsiteX38" fmla="*/ 433138 w 582453"/>
                <a:gd name="connsiteY38" fmla="*/ 301238 h 563815"/>
                <a:gd name="connsiteX39" fmla="*/ 352136 w 582453"/>
                <a:gd name="connsiteY39" fmla="*/ 480001 h 563815"/>
                <a:gd name="connsiteX40" fmla="*/ 348614 w 582453"/>
                <a:gd name="connsiteY40" fmla="*/ 512824 h 563815"/>
                <a:gd name="connsiteX41" fmla="*/ 289330 w 582453"/>
                <a:gd name="connsiteY41" fmla="*/ 563815 h 563815"/>
                <a:gd name="connsiteX42" fmla="*/ 229459 w 582453"/>
                <a:gd name="connsiteY42" fmla="*/ 512824 h 563815"/>
                <a:gd name="connsiteX43" fmla="*/ 225937 w 582453"/>
                <a:gd name="connsiteY43" fmla="*/ 480001 h 563815"/>
                <a:gd name="connsiteX44" fmla="*/ 145522 w 582453"/>
                <a:gd name="connsiteY44" fmla="*/ 301238 h 563815"/>
                <a:gd name="connsiteX45" fmla="*/ 291091 w 582453"/>
                <a:gd name="connsiteY45" fmla="*/ 155883 h 563815"/>
                <a:gd name="connsiteX46" fmla="*/ 536996 w 582453"/>
                <a:gd name="connsiteY46" fmla="*/ 136984 h 563815"/>
                <a:gd name="connsiteX47" fmla="*/ 545132 w 582453"/>
                <a:gd name="connsiteY47" fmla="*/ 143583 h 563815"/>
                <a:gd name="connsiteX48" fmla="*/ 539855 w 582453"/>
                <a:gd name="connsiteY48" fmla="*/ 161180 h 563815"/>
                <a:gd name="connsiteX49" fmla="*/ 462456 w 582453"/>
                <a:gd name="connsiteY49" fmla="*/ 205173 h 563815"/>
                <a:gd name="connsiteX50" fmla="*/ 456007 w 582453"/>
                <a:gd name="connsiteY50" fmla="*/ 206933 h 563815"/>
                <a:gd name="connsiteX51" fmla="*/ 445452 w 582453"/>
                <a:gd name="connsiteY51" fmla="*/ 199894 h 563815"/>
                <a:gd name="connsiteX52" fmla="*/ 450729 w 582453"/>
                <a:gd name="connsiteY52" fmla="*/ 182297 h 563815"/>
                <a:gd name="connsiteX53" fmla="*/ 527541 w 582453"/>
                <a:gd name="connsiteY53" fmla="*/ 138303 h 563815"/>
                <a:gd name="connsiteX54" fmla="*/ 536996 w 582453"/>
                <a:gd name="connsiteY54" fmla="*/ 136984 h 563815"/>
                <a:gd name="connsiteX55" fmla="*/ 44441 w 582453"/>
                <a:gd name="connsiteY55" fmla="*/ 136984 h 563815"/>
                <a:gd name="connsiteX56" fmla="*/ 54564 w 582453"/>
                <a:gd name="connsiteY56" fmla="*/ 138303 h 563815"/>
                <a:gd name="connsiteX57" fmla="*/ 131444 w 582453"/>
                <a:gd name="connsiteY57" fmla="*/ 182297 h 563815"/>
                <a:gd name="connsiteX58" fmla="*/ 136726 w 582453"/>
                <a:gd name="connsiteY58" fmla="*/ 199894 h 563815"/>
                <a:gd name="connsiteX59" fmla="*/ 126162 w 582453"/>
                <a:gd name="connsiteY59" fmla="*/ 206933 h 563815"/>
                <a:gd name="connsiteX60" fmla="*/ 119120 w 582453"/>
                <a:gd name="connsiteY60" fmla="*/ 205173 h 563815"/>
                <a:gd name="connsiteX61" fmla="*/ 42240 w 582453"/>
                <a:gd name="connsiteY61" fmla="*/ 161180 h 563815"/>
                <a:gd name="connsiteX62" fmla="*/ 36958 w 582453"/>
                <a:gd name="connsiteY62" fmla="*/ 143583 h 563815"/>
                <a:gd name="connsiteX63" fmla="*/ 44441 w 582453"/>
                <a:gd name="connsiteY63" fmla="*/ 136984 h 563815"/>
                <a:gd name="connsiteX64" fmla="*/ 426494 w 582453"/>
                <a:gd name="connsiteY64" fmla="*/ 35635 h 563815"/>
                <a:gd name="connsiteX65" fmla="*/ 436617 w 582453"/>
                <a:gd name="connsiteY65" fmla="*/ 36954 h 563815"/>
                <a:gd name="connsiteX66" fmla="*/ 441898 w 582453"/>
                <a:gd name="connsiteY66" fmla="*/ 54539 h 563815"/>
                <a:gd name="connsiteX67" fmla="*/ 397887 w 582453"/>
                <a:gd name="connsiteY67" fmla="*/ 131329 h 563815"/>
                <a:gd name="connsiteX68" fmla="*/ 387325 w 582453"/>
                <a:gd name="connsiteY68" fmla="*/ 138363 h 563815"/>
                <a:gd name="connsiteX69" fmla="*/ 380283 w 582453"/>
                <a:gd name="connsiteY69" fmla="*/ 136604 h 563815"/>
                <a:gd name="connsiteX70" fmla="*/ 375002 w 582453"/>
                <a:gd name="connsiteY70" fmla="*/ 119019 h 563815"/>
                <a:gd name="connsiteX71" fmla="*/ 419013 w 582453"/>
                <a:gd name="connsiteY71" fmla="*/ 42230 h 563815"/>
                <a:gd name="connsiteX72" fmla="*/ 426494 w 582453"/>
                <a:gd name="connsiteY72" fmla="*/ 35635 h 563815"/>
                <a:gd name="connsiteX73" fmla="*/ 155032 w 582453"/>
                <a:gd name="connsiteY73" fmla="*/ 33845 h 563815"/>
                <a:gd name="connsiteX74" fmla="*/ 163176 w 582453"/>
                <a:gd name="connsiteY74" fmla="*/ 40440 h 563815"/>
                <a:gd name="connsiteX75" fmla="*/ 206613 w 582453"/>
                <a:gd name="connsiteY75" fmla="*/ 117229 h 563815"/>
                <a:gd name="connsiteX76" fmla="*/ 201330 w 582453"/>
                <a:gd name="connsiteY76" fmla="*/ 134814 h 563815"/>
                <a:gd name="connsiteX77" fmla="*/ 194873 w 582453"/>
                <a:gd name="connsiteY77" fmla="*/ 136573 h 563815"/>
                <a:gd name="connsiteX78" fmla="*/ 184308 w 582453"/>
                <a:gd name="connsiteY78" fmla="*/ 129539 h 563815"/>
                <a:gd name="connsiteX79" fmla="*/ 140284 w 582453"/>
                <a:gd name="connsiteY79" fmla="*/ 52749 h 563815"/>
                <a:gd name="connsiteX80" fmla="*/ 145567 w 582453"/>
                <a:gd name="connsiteY80" fmla="*/ 35164 h 563815"/>
                <a:gd name="connsiteX81" fmla="*/ 155032 w 582453"/>
                <a:gd name="connsiteY81" fmla="*/ 33845 h 563815"/>
                <a:gd name="connsiteX82" fmla="*/ 291044 w 582453"/>
                <a:gd name="connsiteY82" fmla="*/ 0 h 563815"/>
                <a:gd name="connsiteX83" fmla="*/ 303382 w 582453"/>
                <a:gd name="connsiteY83" fmla="*/ 12313 h 563815"/>
                <a:gd name="connsiteX84" fmla="*/ 303382 w 582453"/>
                <a:gd name="connsiteY84" fmla="*/ 99678 h 563815"/>
                <a:gd name="connsiteX85" fmla="*/ 291044 w 582453"/>
                <a:gd name="connsiteY85" fmla="*/ 111991 h 563815"/>
                <a:gd name="connsiteX86" fmla="*/ 278705 w 582453"/>
                <a:gd name="connsiteY86" fmla="*/ 99678 h 563815"/>
                <a:gd name="connsiteX87" fmla="*/ 278705 w 582453"/>
                <a:gd name="connsiteY87" fmla="*/ 12313 h 563815"/>
                <a:gd name="connsiteX88" fmla="*/ 291044 w 582453"/>
                <a:gd name="connsiteY88" fmla="*/ 0 h 563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82453" h="563815">
                  <a:moveTo>
                    <a:pt x="452855" y="373207"/>
                  </a:moveTo>
                  <a:cubicBezTo>
                    <a:pt x="455860" y="372328"/>
                    <a:pt x="459231" y="372767"/>
                    <a:pt x="462456" y="374525"/>
                  </a:cubicBezTo>
                  <a:lnTo>
                    <a:pt x="539855" y="418461"/>
                  </a:lnTo>
                  <a:cubicBezTo>
                    <a:pt x="545132" y="421976"/>
                    <a:pt x="548650" y="429005"/>
                    <a:pt x="545132" y="436035"/>
                  </a:cubicBezTo>
                  <a:cubicBezTo>
                    <a:pt x="543373" y="441308"/>
                    <a:pt x="539855" y="443065"/>
                    <a:pt x="534578" y="443065"/>
                  </a:cubicBezTo>
                  <a:cubicBezTo>
                    <a:pt x="531060" y="443065"/>
                    <a:pt x="529300" y="443065"/>
                    <a:pt x="527541" y="441308"/>
                  </a:cubicBezTo>
                  <a:lnTo>
                    <a:pt x="450729" y="397372"/>
                  </a:lnTo>
                  <a:cubicBezTo>
                    <a:pt x="443693" y="393857"/>
                    <a:pt x="441934" y="386827"/>
                    <a:pt x="445452" y="379797"/>
                  </a:cubicBezTo>
                  <a:cubicBezTo>
                    <a:pt x="447211" y="376282"/>
                    <a:pt x="449850" y="374085"/>
                    <a:pt x="452855" y="373207"/>
                  </a:cubicBezTo>
                  <a:close/>
                  <a:moveTo>
                    <a:pt x="128583" y="372080"/>
                  </a:moveTo>
                  <a:cubicBezTo>
                    <a:pt x="131884" y="373180"/>
                    <a:pt x="134965" y="375380"/>
                    <a:pt x="136726" y="378020"/>
                  </a:cubicBezTo>
                  <a:cubicBezTo>
                    <a:pt x="140247" y="383299"/>
                    <a:pt x="138486" y="392098"/>
                    <a:pt x="131444" y="395617"/>
                  </a:cubicBezTo>
                  <a:lnTo>
                    <a:pt x="54564" y="439610"/>
                  </a:lnTo>
                  <a:cubicBezTo>
                    <a:pt x="52804" y="441370"/>
                    <a:pt x="49283" y="441370"/>
                    <a:pt x="47522" y="441370"/>
                  </a:cubicBezTo>
                  <a:cubicBezTo>
                    <a:pt x="44001" y="441370"/>
                    <a:pt x="38719" y="437851"/>
                    <a:pt x="36958" y="434331"/>
                  </a:cubicBezTo>
                  <a:cubicBezTo>
                    <a:pt x="33437" y="429052"/>
                    <a:pt x="35198" y="420253"/>
                    <a:pt x="42240" y="416734"/>
                  </a:cubicBezTo>
                  <a:lnTo>
                    <a:pt x="119120" y="372740"/>
                  </a:lnTo>
                  <a:cubicBezTo>
                    <a:pt x="121761" y="370981"/>
                    <a:pt x="125282" y="370981"/>
                    <a:pt x="128583" y="372080"/>
                  </a:cubicBezTo>
                  <a:close/>
                  <a:moveTo>
                    <a:pt x="481761" y="276633"/>
                  </a:moveTo>
                  <a:lnTo>
                    <a:pt x="569792" y="276633"/>
                  </a:lnTo>
                  <a:cubicBezTo>
                    <a:pt x="578595" y="276633"/>
                    <a:pt x="583877" y="281901"/>
                    <a:pt x="582116" y="288924"/>
                  </a:cubicBezTo>
                  <a:cubicBezTo>
                    <a:pt x="582116" y="295948"/>
                    <a:pt x="576835" y="301216"/>
                    <a:pt x="569792" y="301216"/>
                  </a:cubicBezTo>
                  <a:lnTo>
                    <a:pt x="481761" y="301216"/>
                  </a:lnTo>
                  <a:cubicBezTo>
                    <a:pt x="474719" y="301216"/>
                    <a:pt x="469437" y="295948"/>
                    <a:pt x="469437" y="288924"/>
                  </a:cubicBezTo>
                  <a:cubicBezTo>
                    <a:pt x="469437" y="281901"/>
                    <a:pt x="474719" y="276633"/>
                    <a:pt x="481761" y="276633"/>
                  </a:cubicBezTo>
                  <a:close/>
                  <a:moveTo>
                    <a:pt x="12323" y="276633"/>
                  </a:moveTo>
                  <a:lnTo>
                    <a:pt x="99762" y="276633"/>
                  </a:lnTo>
                  <a:cubicBezTo>
                    <a:pt x="106804" y="276633"/>
                    <a:pt x="112085" y="281908"/>
                    <a:pt x="112085" y="288940"/>
                  </a:cubicBezTo>
                  <a:cubicBezTo>
                    <a:pt x="112085" y="295973"/>
                    <a:pt x="106804" y="303006"/>
                    <a:pt x="99762" y="301248"/>
                  </a:cubicBezTo>
                  <a:lnTo>
                    <a:pt x="12323" y="301248"/>
                  </a:lnTo>
                  <a:cubicBezTo>
                    <a:pt x="5281" y="301248"/>
                    <a:pt x="0" y="295973"/>
                    <a:pt x="0" y="288940"/>
                  </a:cubicBezTo>
                  <a:cubicBezTo>
                    <a:pt x="0" y="281908"/>
                    <a:pt x="5281" y="276633"/>
                    <a:pt x="12323" y="276633"/>
                  </a:cubicBezTo>
                  <a:close/>
                  <a:moveTo>
                    <a:pt x="291091" y="230905"/>
                  </a:moveTo>
                  <a:cubicBezTo>
                    <a:pt x="193067" y="324096"/>
                    <a:pt x="232981" y="407910"/>
                    <a:pt x="273482" y="462418"/>
                  </a:cubicBezTo>
                  <a:cubicBezTo>
                    <a:pt x="277004" y="465935"/>
                    <a:pt x="257634" y="379777"/>
                    <a:pt x="291091" y="324096"/>
                  </a:cubicBezTo>
                  <a:cubicBezTo>
                    <a:pt x="273482" y="378018"/>
                    <a:pt x="296374" y="457143"/>
                    <a:pt x="291091" y="488207"/>
                  </a:cubicBezTo>
                  <a:cubicBezTo>
                    <a:pt x="403203" y="374502"/>
                    <a:pt x="324548" y="280138"/>
                    <a:pt x="291091" y="230905"/>
                  </a:cubicBezTo>
                  <a:close/>
                  <a:moveTo>
                    <a:pt x="291091" y="155883"/>
                  </a:moveTo>
                  <a:cubicBezTo>
                    <a:pt x="371506" y="155883"/>
                    <a:pt x="436660" y="220941"/>
                    <a:pt x="433138" y="301238"/>
                  </a:cubicBezTo>
                  <a:cubicBezTo>
                    <a:pt x="433138" y="407910"/>
                    <a:pt x="357419" y="421977"/>
                    <a:pt x="352136" y="480001"/>
                  </a:cubicBezTo>
                  <a:lnTo>
                    <a:pt x="348614" y="512824"/>
                  </a:lnTo>
                  <a:cubicBezTo>
                    <a:pt x="343332" y="542715"/>
                    <a:pt x="319266" y="563815"/>
                    <a:pt x="289330" y="563815"/>
                  </a:cubicBezTo>
                  <a:cubicBezTo>
                    <a:pt x="259395" y="563815"/>
                    <a:pt x="234742" y="540957"/>
                    <a:pt x="229459" y="512824"/>
                  </a:cubicBezTo>
                  <a:lnTo>
                    <a:pt x="225937" y="480001"/>
                  </a:lnTo>
                  <a:cubicBezTo>
                    <a:pt x="222415" y="421977"/>
                    <a:pt x="145522" y="409668"/>
                    <a:pt x="145522" y="301238"/>
                  </a:cubicBezTo>
                  <a:cubicBezTo>
                    <a:pt x="145522" y="220941"/>
                    <a:pt x="210089" y="155883"/>
                    <a:pt x="291091" y="155883"/>
                  </a:cubicBezTo>
                  <a:close/>
                  <a:moveTo>
                    <a:pt x="536996" y="136984"/>
                  </a:moveTo>
                  <a:cubicBezTo>
                    <a:pt x="540295" y="137864"/>
                    <a:pt x="543373" y="140064"/>
                    <a:pt x="545132" y="143583"/>
                  </a:cubicBezTo>
                  <a:cubicBezTo>
                    <a:pt x="548650" y="148862"/>
                    <a:pt x="546891" y="157661"/>
                    <a:pt x="539855" y="161180"/>
                  </a:cubicBezTo>
                  <a:lnTo>
                    <a:pt x="462456" y="205173"/>
                  </a:lnTo>
                  <a:cubicBezTo>
                    <a:pt x="460697" y="206933"/>
                    <a:pt x="457766" y="206933"/>
                    <a:pt x="456007" y="206933"/>
                  </a:cubicBezTo>
                  <a:cubicBezTo>
                    <a:pt x="452488" y="206933"/>
                    <a:pt x="447211" y="205173"/>
                    <a:pt x="445452" y="199894"/>
                  </a:cubicBezTo>
                  <a:cubicBezTo>
                    <a:pt x="441934" y="194615"/>
                    <a:pt x="443693" y="185816"/>
                    <a:pt x="450729" y="182297"/>
                  </a:cubicBezTo>
                  <a:lnTo>
                    <a:pt x="527541" y="138303"/>
                  </a:lnTo>
                  <a:cubicBezTo>
                    <a:pt x="530180" y="136544"/>
                    <a:pt x="533698" y="136104"/>
                    <a:pt x="536996" y="136984"/>
                  </a:cubicBezTo>
                  <a:close/>
                  <a:moveTo>
                    <a:pt x="44441" y="136984"/>
                  </a:moveTo>
                  <a:cubicBezTo>
                    <a:pt x="47522" y="136104"/>
                    <a:pt x="51043" y="136544"/>
                    <a:pt x="54564" y="138303"/>
                  </a:cubicBezTo>
                  <a:lnTo>
                    <a:pt x="131444" y="182297"/>
                  </a:lnTo>
                  <a:cubicBezTo>
                    <a:pt x="138486" y="185816"/>
                    <a:pt x="140247" y="194615"/>
                    <a:pt x="136726" y="199894"/>
                  </a:cubicBezTo>
                  <a:cubicBezTo>
                    <a:pt x="134965" y="205173"/>
                    <a:pt x="131444" y="206933"/>
                    <a:pt x="126162" y="206933"/>
                  </a:cubicBezTo>
                  <a:cubicBezTo>
                    <a:pt x="122641" y="206933"/>
                    <a:pt x="120880" y="206933"/>
                    <a:pt x="119120" y="205173"/>
                  </a:cubicBezTo>
                  <a:lnTo>
                    <a:pt x="42240" y="161180"/>
                  </a:lnTo>
                  <a:cubicBezTo>
                    <a:pt x="35198" y="157661"/>
                    <a:pt x="33437" y="150622"/>
                    <a:pt x="36958" y="143583"/>
                  </a:cubicBezTo>
                  <a:cubicBezTo>
                    <a:pt x="38719" y="140064"/>
                    <a:pt x="41360" y="137864"/>
                    <a:pt x="44441" y="136984"/>
                  </a:cubicBezTo>
                  <a:close/>
                  <a:moveTo>
                    <a:pt x="426494" y="35635"/>
                  </a:moveTo>
                  <a:cubicBezTo>
                    <a:pt x="429575" y="34756"/>
                    <a:pt x="433096" y="35196"/>
                    <a:pt x="436617" y="36954"/>
                  </a:cubicBezTo>
                  <a:cubicBezTo>
                    <a:pt x="443659" y="40471"/>
                    <a:pt x="445419" y="49264"/>
                    <a:pt x="441898" y="54539"/>
                  </a:cubicBezTo>
                  <a:lnTo>
                    <a:pt x="397887" y="131329"/>
                  </a:lnTo>
                  <a:cubicBezTo>
                    <a:pt x="396127" y="136604"/>
                    <a:pt x="392606" y="138363"/>
                    <a:pt x="387325" y="138363"/>
                  </a:cubicBezTo>
                  <a:cubicBezTo>
                    <a:pt x="383804" y="138363"/>
                    <a:pt x="382044" y="138363"/>
                    <a:pt x="380283" y="136604"/>
                  </a:cubicBezTo>
                  <a:cubicBezTo>
                    <a:pt x="373241" y="133087"/>
                    <a:pt x="371481" y="126053"/>
                    <a:pt x="375002" y="119019"/>
                  </a:cubicBezTo>
                  <a:lnTo>
                    <a:pt x="419013" y="42230"/>
                  </a:lnTo>
                  <a:cubicBezTo>
                    <a:pt x="420773" y="38713"/>
                    <a:pt x="423414" y="36515"/>
                    <a:pt x="426494" y="35635"/>
                  </a:cubicBezTo>
                  <a:close/>
                  <a:moveTo>
                    <a:pt x="155032" y="33845"/>
                  </a:moveTo>
                  <a:cubicBezTo>
                    <a:pt x="158334" y="34725"/>
                    <a:pt x="161415" y="36923"/>
                    <a:pt x="163176" y="40440"/>
                  </a:cubicBezTo>
                  <a:lnTo>
                    <a:pt x="206613" y="117229"/>
                  </a:lnTo>
                  <a:cubicBezTo>
                    <a:pt x="210135" y="122505"/>
                    <a:pt x="208374" y="131297"/>
                    <a:pt x="201330" y="134814"/>
                  </a:cubicBezTo>
                  <a:cubicBezTo>
                    <a:pt x="199569" y="136573"/>
                    <a:pt x="196634" y="136573"/>
                    <a:pt x="194873" y="136573"/>
                  </a:cubicBezTo>
                  <a:cubicBezTo>
                    <a:pt x="191352" y="136573"/>
                    <a:pt x="186069" y="134814"/>
                    <a:pt x="184308" y="129539"/>
                  </a:cubicBezTo>
                  <a:lnTo>
                    <a:pt x="140284" y="52749"/>
                  </a:lnTo>
                  <a:cubicBezTo>
                    <a:pt x="136762" y="47474"/>
                    <a:pt x="138523" y="38681"/>
                    <a:pt x="145567" y="35164"/>
                  </a:cubicBezTo>
                  <a:cubicBezTo>
                    <a:pt x="148208" y="33406"/>
                    <a:pt x="151730" y="32966"/>
                    <a:pt x="155032" y="33845"/>
                  </a:cubicBezTo>
                  <a:close/>
                  <a:moveTo>
                    <a:pt x="291044" y="0"/>
                  </a:moveTo>
                  <a:cubicBezTo>
                    <a:pt x="298094" y="0"/>
                    <a:pt x="303382" y="5277"/>
                    <a:pt x="303382" y="12313"/>
                  </a:cubicBezTo>
                  <a:lnTo>
                    <a:pt x="303382" y="99678"/>
                  </a:lnTo>
                  <a:cubicBezTo>
                    <a:pt x="303382" y="106714"/>
                    <a:pt x="298094" y="111991"/>
                    <a:pt x="291044" y="111991"/>
                  </a:cubicBezTo>
                  <a:cubicBezTo>
                    <a:pt x="283993" y="111991"/>
                    <a:pt x="278705" y="104955"/>
                    <a:pt x="278705" y="99678"/>
                  </a:cubicBezTo>
                  <a:lnTo>
                    <a:pt x="278705" y="12313"/>
                  </a:lnTo>
                  <a:cubicBezTo>
                    <a:pt x="278705" y="5277"/>
                    <a:pt x="283993" y="0"/>
                    <a:pt x="2910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5" name="ïšḷiḓé"/>
          <p:cNvGrpSpPr/>
          <p:nvPr/>
        </p:nvGrpSpPr>
        <p:grpSpPr>
          <a:xfrm>
            <a:off x="660400" y="2272237"/>
            <a:ext cx="3789989" cy="892875"/>
            <a:chOff x="1485862" y="3080717"/>
            <a:chExt cx="3732738" cy="892875"/>
          </a:xfrm>
        </p:grpSpPr>
        <p:sp>
          <p:nvSpPr>
            <p:cNvPr id="47" name="ïŝḻïḓè"/>
            <p:cNvSpPr/>
            <p:nvPr/>
          </p:nvSpPr>
          <p:spPr bwMode="auto">
            <a:xfrm>
              <a:off x="1485862" y="3468315"/>
              <a:ext cx="3732738" cy="505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48" name="îšḷíḍè"/>
            <p:cNvSpPr txBox="1"/>
            <p:nvPr/>
          </p:nvSpPr>
          <p:spPr bwMode="auto">
            <a:xfrm>
              <a:off x="1485862" y="3080717"/>
              <a:ext cx="3732738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b="1" dirty="0">
                  <a:solidFill>
                    <a:schemeClr val="accent2"/>
                  </a:solidFill>
                </a:rPr>
                <a:t>02.</a:t>
              </a: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661194" y="3241312"/>
            <a:ext cx="367982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399768" y="2081848"/>
            <a:ext cx="5121513" cy="4153852"/>
            <a:chOff x="6399768" y="2081848"/>
            <a:chExt cx="5121513" cy="4153852"/>
          </a:xfrm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grpSpPr>
        <p:sp>
          <p:nvSpPr>
            <p:cNvPr id="9" name="ïšļiḓè"/>
            <p:cNvSpPr/>
            <p:nvPr/>
          </p:nvSpPr>
          <p:spPr>
            <a:xfrm>
              <a:off x="6399768" y="2081848"/>
              <a:ext cx="5121513" cy="4153852"/>
            </a:xfrm>
            <a:custGeom>
              <a:avLst/>
              <a:gdLst>
                <a:gd name="connsiteX0" fmla="*/ 10536452 w 18269244"/>
                <a:gd name="connsiteY0" fmla="*/ 0 h 14817440"/>
                <a:gd name="connsiteX1" fmla="*/ 12313612 w 18269244"/>
                <a:gd name="connsiteY1" fmla="*/ 888174 h 14817440"/>
                <a:gd name="connsiteX2" fmla="*/ 12563364 w 18269244"/>
                <a:gd name="connsiteY2" fmla="*/ 1253404 h 14817440"/>
                <a:gd name="connsiteX3" fmla="*/ 12632468 w 18269244"/>
                <a:gd name="connsiteY3" fmla="*/ 1363551 h 14817440"/>
                <a:gd name="connsiteX4" fmla="*/ 18269244 w 18269244"/>
                <a:gd name="connsiteY4" fmla="*/ 10348462 h 14817440"/>
                <a:gd name="connsiteX5" fmla="*/ 18269244 w 18269244"/>
                <a:gd name="connsiteY5" fmla="*/ 14817440 h 14817440"/>
                <a:gd name="connsiteX6" fmla="*/ 0 w 18269244"/>
                <a:gd name="connsiteY6" fmla="*/ 14817440 h 14817440"/>
                <a:gd name="connsiteX7" fmla="*/ 8440436 w 18269244"/>
                <a:gd name="connsiteY7" fmla="*/ 1363551 h 14817440"/>
                <a:gd name="connsiteX8" fmla="*/ 8509540 w 18269244"/>
                <a:gd name="connsiteY8" fmla="*/ 1253404 h 14817440"/>
                <a:gd name="connsiteX9" fmla="*/ 8759292 w 18269244"/>
                <a:gd name="connsiteY9" fmla="*/ 888174 h 14817440"/>
                <a:gd name="connsiteX10" fmla="*/ 10536452 w 18269244"/>
                <a:gd name="connsiteY10" fmla="*/ 0 h 1481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269244" h="14817440">
                  <a:moveTo>
                    <a:pt x="10536452" y="0"/>
                  </a:moveTo>
                  <a:cubicBezTo>
                    <a:pt x="11230480" y="0"/>
                    <a:pt x="11858800" y="339415"/>
                    <a:pt x="12313612" y="888174"/>
                  </a:cubicBezTo>
                  <a:lnTo>
                    <a:pt x="12563364" y="1253404"/>
                  </a:lnTo>
                  <a:lnTo>
                    <a:pt x="12632468" y="1363551"/>
                  </a:lnTo>
                  <a:lnTo>
                    <a:pt x="18269244" y="10348462"/>
                  </a:lnTo>
                  <a:lnTo>
                    <a:pt x="18269244" y="14817440"/>
                  </a:lnTo>
                  <a:lnTo>
                    <a:pt x="0" y="14817440"/>
                  </a:lnTo>
                  <a:lnTo>
                    <a:pt x="8440436" y="1363551"/>
                  </a:lnTo>
                  <a:lnTo>
                    <a:pt x="8509540" y="1253404"/>
                  </a:lnTo>
                  <a:lnTo>
                    <a:pt x="8759292" y="888174"/>
                  </a:lnTo>
                  <a:cubicBezTo>
                    <a:pt x="9214108" y="339415"/>
                    <a:pt x="9842428" y="0"/>
                    <a:pt x="10536452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15" name="i$ḻîḍè"/>
            <p:cNvGrpSpPr/>
            <p:nvPr/>
          </p:nvGrpSpPr>
          <p:grpSpPr>
            <a:xfrm>
              <a:off x="8343890" y="3192386"/>
              <a:ext cx="2101305" cy="1111889"/>
              <a:chOff x="673100" y="1237334"/>
              <a:chExt cx="3228944" cy="1111889"/>
            </a:xfrm>
          </p:grpSpPr>
          <p:sp>
            <p:nvSpPr>
              <p:cNvPr id="22" name="iṥļîḓè"/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请在此处输入文本信息，简明扼要即可，并注意仔细检查是否有文本错误</a:t>
                </a:r>
                <a:endPara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işlídê"/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7" name="i$ļiḓè"/>
            <p:cNvSpPr/>
            <p:nvPr/>
          </p:nvSpPr>
          <p:spPr bwMode="auto">
            <a:xfrm flipH="1">
              <a:off x="9161753" y="2434273"/>
              <a:ext cx="465578" cy="46470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8512542" y="3106661"/>
              <a:ext cx="1764000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5" name="组合 4"/>
          <p:cNvGrpSpPr/>
          <p:nvPr/>
        </p:nvGrpSpPr>
        <p:grpSpPr>
          <a:xfrm>
            <a:off x="4634899" y="2774189"/>
            <a:ext cx="4922363" cy="3461167"/>
            <a:chOff x="4634899" y="2774189"/>
            <a:chExt cx="4922363" cy="3461167"/>
          </a:xfrm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grpSpPr>
        <p:sp>
          <p:nvSpPr>
            <p:cNvPr id="10" name="íṥľîďé"/>
            <p:cNvSpPr/>
            <p:nvPr/>
          </p:nvSpPr>
          <p:spPr>
            <a:xfrm>
              <a:off x="4634899" y="2774189"/>
              <a:ext cx="4922363" cy="3461167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14" name="íSḷíḑe"/>
            <p:cNvGrpSpPr/>
            <p:nvPr/>
          </p:nvGrpSpPr>
          <p:grpSpPr>
            <a:xfrm>
              <a:off x="6045428" y="4110477"/>
              <a:ext cx="2101305" cy="1111889"/>
              <a:chOff x="673100" y="1237334"/>
              <a:chExt cx="3228944" cy="1111889"/>
            </a:xfrm>
          </p:grpSpPr>
          <p:sp>
            <p:nvSpPr>
              <p:cNvPr id="24" name="îš1ïḑé"/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请在此处输入文本信息，简明扼要即可，并注意仔细检查是否有文本错误</a:t>
                </a:r>
                <a:endPara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íṥlîḍe"/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8" name="ïṡḻïdé"/>
            <p:cNvSpPr/>
            <p:nvPr/>
          </p:nvSpPr>
          <p:spPr bwMode="auto">
            <a:xfrm flipH="1">
              <a:off x="6867971" y="3331743"/>
              <a:ext cx="456218" cy="43875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6214080" y="4024752"/>
              <a:ext cx="1764000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下一步工作计划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12" name="îṧļiḋê"/>
          <p:cNvGrpSpPr/>
          <p:nvPr/>
        </p:nvGrpSpPr>
        <p:grpSpPr>
          <a:xfrm>
            <a:off x="670718" y="2642146"/>
            <a:ext cx="3477025" cy="1773518"/>
            <a:chOff x="669925" y="3079089"/>
            <a:chExt cx="3864753" cy="1773518"/>
          </a:xfrm>
        </p:grpSpPr>
        <p:sp>
          <p:nvSpPr>
            <p:cNvPr id="28" name="îṧḻíḋê"/>
            <p:cNvSpPr/>
            <p:nvPr/>
          </p:nvSpPr>
          <p:spPr>
            <a:xfrm>
              <a:off x="669925" y="3520894"/>
              <a:ext cx="3864753" cy="1331713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</a:t>
              </a:r>
              <a:endParaRPr lang="zh-CN" altLang="en-US" sz="1100" dirty="0">
                <a:solidFill>
                  <a:schemeClr val="accent2"/>
                </a:solidFill>
              </a:endParaRPr>
            </a:p>
            <a:p>
              <a:pPr lvl="0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íṥľîḋê"/>
            <p:cNvSpPr txBox="1"/>
            <p:nvPr/>
          </p:nvSpPr>
          <p:spPr bwMode="auto">
            <a:xfrm>
              <a:off x="669925" y="3079089"/>
              <a:ext cx="386475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accent2"/>
                  </a:solidFill>
                </a:rPr>
                <a:t>标题文本预设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76222" y="3348041"/>
            <a:ext cx="4106248" cy="2887315"/>
            <a:chOff x="2976222" y="3348041"/>
            <a:chExt cx="4106248" cy="2887315"/>
          </a:xfrm>
          <a:effectLst>
            <a:outerShdw blurRad="152400" dist="38100" dir="2700000" algn="tl" rotWithShape="0">
              <a:schemeClr val="bg1">
                <a:lumMod val="50000"/>
                <a:alpha val="30000"/>
              </a:schemeClr>
            </a:outerShdw>
          </a:effectLst>
        </p:grpSpPr>
        <p:sp>
          <p:nvSpPr>
            <p:cNvPr id="11" name="îS1idê"/>
            <p:cNvSpPr/>
            <p:nvPr/>
          </p:nvSpPr>
          <p:spPr>
            <a:xfrm>
              <a:off x="2976222" y="3348041"/>
              <a:ext cx="4106248" cy="2887315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grpSp>
          <p:nvGrpSpPr>
            <p:cNvPr id="13" name="išļíḍe"/>
            <p:cNvGrpSpPr/>
            <p:nvPr/>
          </p:nvGrpSpPr>
          <p:grpSpPr>
            <a:xfrm>
              <a:off x="3978694" y="4860220"/>
              <a:ext cx="2101305" cy="1111889"/>
              <a:chOff x="673100" y="1237334"/>
              <a:chExt cx="3228944" cy="1111889"/>
            </a:xfrm>
          </p:grpSpPr>
          <p:sp>
            <p:nvSpPr>
              <p:cNvPr id="26" name="íSľíḍé"/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请在此处输入文本信息，简明扼要即可，并注意仔细检查是否有文本错误</a:t>
                </a:r>
                <a:endPara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îṩḷídé"/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标题文本预设</a:t>
                </a:r>
                <a:endParaRPr kumimoji="0" lang="en-US" altLang="zh-CN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" name="íśļíḑé"/>
            <p:cNvSpPr/>
            <p:nvPr/>
          </p:nvSpPr>
          <p:spPr bwMode="auto">
            <a:xfrm flipH="1">
              <a:off x="4779331" y="4052935"/>
              <a:ext cx="500030" cy="481040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147346" y="4774495"/>
              <a:ext cx="1764000" cy="0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实现目标的关键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sp>
        <p:nvSpPr>
          <p:cNvPr id="9" name="ïśļïďe"/>
          <p:cNvSpPr/>
          <p:nvPr/>
        </p:nvSpPr>
        <p:spPr bwMode="auto">
          <a:xfrm>
            <a:off x="3619306" y="3630016"/>
            <a:ext cx="1686396" cy="889723"/>
          </a:xfrm>
          <a:custGeom>
            <a:avLst/>
            <a:gdLst>
              <a:gd name="T0" fmla="*/ 683 w 2813"/>
              <a:gd name="T1" fmla="*/ 655 h 1487"/>
              <a:gd name="T2" fmla="*/ 518 w 2813"/>
              <a:gd name="T3" fmla="*/ 0 h 1487"/>
              <a:gd name="T4" fmla="*/ 0 w 2813"/>
              <a:gd name="T5" fmla="*/ 659 h 1487"/>
              <a:gd name="T6" fmla="*/ 208 w 2813"/>
              <a:gd name="T7" fmla="*/ 1487 h 1487"/>
              <a:gd name="T8" fmla="*/ 2813 w 2813"/>
              <a:gd name="T9" fmla="*/ 713 h 1487"/>
              <a:gd name="T10" fmla="*/ 2562 w 2813"/>
              <a:gd name="T11" fmla="*/ 96 h 1487"/>
              <a:gd name="T12" fmla="*/ 683 w 2813"/>
              <a:gd name="T13" fmla="*/ 655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13" h="1487">
                <a:moveTo>
                  <a:pt x="683" y="655"/>
                </a:moveTo>
                <a:cubicBezTo>
                  <a:pt x="518" y="0"/>
                  <a:pt x="518" y="0"/>
                  <a:pt x="518" y="0"/>
                </a:cubicBezTo>
                <a:cubicBezTo>
                  <a:pt x="437" y="278"/>
                  <a:pt x="250" y="514"/>
                  <a:pt x="0" y="659"/>
                </a:cubicBezTo>
                <a:cubicBezTo>
                  <a:pt x="208" y="1487"/>
                  <a:pt x="208" y="1487"/>
                  <a:pt x="208" y="1487"/>
                </a:cubicBezTo>
                <a:cubicBezTo>
                  <a:pt x="1077" y="1229"/>
                  <a:pt x="1945" y="971"/>
                  <a:pt x="2813" y="713"/>
                </a:cubicBezTo>
                <a:cubicBezTo>
                  <a:pt x="2679" y="537"/>
                  <a:pt x="2590" y="326"/>
                  <a:pt x="2562" y="96"/>
                </a:cubicBezTo>
                <a:cubicBezTo>
                  <a:pt x="1936" y="282"/>
                  <a:pt x="1310" y="468"/>
                  <a:pt x="683" y="655"/>
                </a:cubicBezTo>
                <a:close/>
              </a:path>
            </a:pathLst>
          </a:custGeom>
          <a:solidFill>
            <a:srgbClr val="EDE9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endParaRPr lang="en-US" kern="0">
              <a:solidFill>
                <a:schemeClr val="accent2"/>
              </a:solidFill>
            </a:endParaRPr>
          </a:p>
        </p:txBody>
      </p:sp>
      <p:sp>
        <p:nvSpPr>
          <p:cNvPr id="10" name="í$1îḑè"/>
          <p:cNvSpPr/>
          <p:nvPr/>
        </p:nvSpPr>
        <p:spPr bwMode="auto">
          <a:xfrm>
            <a:off x="6600771" y="2880507"/>
            <a:ext cx="1397044" cy="768629"/>
          </a:xfrm>
          <a:custGeom>
            <a:avLst/>
            <a:gdLst>
              <a:gd name="T0" fmla="*/ 126 w 2333"/>
              <a:gd name="T1" fmla="*/ 1286 h 1286"/>
              <a:gd name="T2" fmla="*/ 2333 w 2333"/>
              <a:gd name="T3" fmla="*/ 630 h 1286"/>
              <a:gd name="T4" fmla="*/ 2126 w 2333"/>
              <a:gd name="T5" fmla="*/ 0 h 1286"/>
              <a:gd name="T6" fmla="*/ 0 w 2333"/>
              <a:gd name="T7" fmla="*/ 632 h 1286"/>
              <a:gd name="T8" fmla="*/ 126 w 2333"/>
              <a:gd name="T9" fmla="*/ 1286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3" h="1286">
                <a:moveTo>
                  <a:pt x="126" y="1286"/>
                </a:moveTo>
                <a:cubicBezTo>
                  <a:pt x="862" y="1067"/>
                  <a:pt x="1597" y="849"/>
                  <a:pt x="2333" y="630"/>
                </a:cubicBezTo>
                <a:cubicBezTo>
                  <a:pt x="2222" y="441"/>
                  <a:pt x="2150" y="228"/>
                  <a:pt x="2126" y="0"/>
                </a:cubicBezTo>
                <a:cubicBezTo>
                  <a:pt x="1417" y="210"/>
                  <a:pt x="708" y="421"/>
                  <a:pt x="0" y="632"/>
                </a:cubicBezTo>
                <a:cubicBezTo>
                  <a:pt x="100" y="835"/>
                  <a:pt x="142" y="1060"/>
                  <a:pt x="126" y="1286"/>
                </a:cubicBezTo>
                <a:close/>
              </a:path>
            </a:pathLst>
          </a:custGeom>
          <a:solidFill>
            <a:srgbClr val="EDE9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endParaRPr lang="en-US" kern="0">
              <a:solidFill>
                <a:schemeClr val="accent2"/>
              </a:solidFill>
            </a:endParaRPr>
          </a:p>
        </p:txBody>
      </p:sp>
      <p:sp>
        <p:nvSpPr>
          <p:cNvPr id="11" name="íşļídè"/>
          <p:cNvSpPr/>
          <p:nvPr/>
        </p:nvSpPr>
        <p:spPr bwMode="auto">
          <a:xfrm>
            <a:off x="9665091" y="1958917"/>
            <a:ext cx="1325662" cy="834913"/>
          </a:xfrm>
          <a:custGeom>
            <a:avLst/>
            <a:gdLst>
              <a:gd name="T0" fmla="*/ 170 w 2214"/>
              <a:gd name="T1" fmla="*/ 1293 h 1396"/>
              <a:gd name="T2" fmla="*/ 1100 w 2214"/>
              <a:gd name="T3" fmla="*/ 1016 h 1396"/>
              <a:gd name="T4" fmla="*/ 1213 w 2214"/>
              <a:gd name="T5" fmla="*/ 1396 h 1396"/>
              <a:gd name="T6" fmla="*/ 2214 w 2214"/>
              <a:gd name="T7" fmla="*/ 340 h 1396"/>
              <a:gd name="T8" fmla="*/ 800 w 2214"/>
              <a:gd name="T9" fmla="*/ 0 h 1396"/>
              <a:gd name="T10" fmla="*/ 912 w 2214"/>
              <a:gd name="T11" fmla="*/ 380 h 1396"/>
              <a:gd name="T12" fmla="*/ 0 w 2214"/>
              <a:gd name="T13" fmla="*/ 652 h 1396"/>
              <a:gd name="T14" fmla="*/ 170 w 2214"/>
              <a:gd name="T15" fmla="*/ 1293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14" h="1396">
                <a:moveTo>
                  <a:pt x="170" y="1293"/>
                </a:moveTo>
                <a:cubicBezTo>
                  <a:pt x="480" y="1200"/>
                  <a:pt x="790" y="1108"/>
                  <a:pt x="1100" y="1016"/>
                </a:cubicBezTo>
                <a:cubicBezTo>
                  <a:pt x="1213" y="1396"/>
                  <a:pt x="1213" y="1396"/>
                  <a:pt x="1213" y="1396"/>
                </a:cubicBezTo>
                <a:cubicBezTo>
                  <a:pt x="2214" y="340"/>
                  <a:pt x="2214" y="340"/>
                  <a:pt x="2214" y="340"/>
                </a:cubicBezTo>
                <a:cubicBezTo>
                  <a:pt x="800" y="0"/>
                  <a:pt x="800" y="0"/>
                  <a:pt x="800" y="0"/>
                </a:cubicBezTo>
                <a:cubicBezTo>
                  <a:pt x="912" y="380"/>
                  <a:pt x="912" y="380"/>
                  <a:pt x="912" y="380"/>
                </a:cubicBezTo>
                <a:cubicBezTo>
                  <a:pt x="608" y="471"/>
                  <a:pt x="304" y="561"/>
                  <a:pt x="0" y="652"/>
                </a:cubicBezTo>
                <a:cubicBezTo>
                  <a:pt x="99" y="846"/>
                  <a:pt x="159" y="1063"/>
                  <a:pt x="170" y="1293"/>
                </a:cubicBezTo>
                <a:close/>
              </a:path>
            </a:pathLst>
          </a:custGeom>
          <a:solidFill>
            <a:srgbClr val="EDE9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endParaRPr lang="en-US" kern="0">
              <a:solidFill>
                <a:srgbClr val="000000"/>
              </a:solidFill>
            </a:endParaRPr>
          </a:p>
        </p:txBody>
      </p:sp>
      <p:sp>
        <p:nvSpPr>
          <p:cNvPr id="12" name="ï$1îḓè"/>
          <p:cNvSpPr/>
          <p:nvPr/>
        </p:nvSpPr>
        <p:spPr bwMode="auto">
          <a:xfrm>
            <a:off x="1201247" y="3415870"/>
            <a:ext cx="1501567" cy="769904"/>
          </a:xfrm>
          <a:custGeom>
            <a:avLst/>
            <a:gdLst>
              <a:gd name="T0" fmla="*/ 2332 w 2506"/>
              <a:gd name="T1" fmla="*/ 0 h 1288"/>
              <a:gd name="T2" fmla="*/ 0 w 2506"/>
              <a:gd name="T3" fmla="*/ 650 h 1288"/>
              <a:gd name="T4" fmla="*/ 180 w 2506"/>
              <a:gd name="T5" fmla="*/ 1288 h 1288"/>
              <a:gd name="T6" fmla="*/ 2506 w 2506"/>
              <a:gd name="T7" fmla="*/ 641 h 1288"/>
              <a:gd name="T8" fmla="*/ 2332 w 2506"/>
              <a:gd name="T9" fmla="*/ 0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6" h="1288">
                <a:moveTo>
                  <a:pt x="2332" y="0"/>
                </a:moveTo>
                <a:cubicBezTo>
                  <a:pt x="0" y="650"/>
                  <a:pt x="0" y="650"/>
                  <a:pt x="0" y="650"/>
                </a:cubicBezTo>
                <a:cubicBezTo>
                  <a:pt x="180" y="1288"/>
                  <a:pt x="180" y="1288"/>
                  <a:pt x="180" y="1288"/>
                </a:cubicBezTo>
                <a:cubicBezTo>
                  <a:pt x="2506" y="641"/>
                  <a:pt x="2506" y="641"/>
                  <a:pt x="2506" y="641"/>
                </a:cubicBezTo>
                <a:cubicBezTo>
                  <a:pt x="2385" y="449"/>
                  <a:pt x="2325" y="227"/>
                  <a:pt x="2332" y="0"/>
                </a:cubicBezTo>
                <a:close/>
              </a:path>
            </a:pathLst>
          </a:custGeom>
          <a:solidFill>
            <a:srgbClr val="EDE9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720139" y="2880507"/>
            <a:ext cx="1116384" cy="1114066"/>
            <a:chOff x="2720139" y="2880507"/>
            <a:chExt cx="1116384" cy="1114066"/>
          </a:xfrm>
        </p:grpSpPr>
        <p:sp>
          <p:nvSpPr>
            <p:cNvPr id="13" name="ïşļïḋé"/>
            <p:cNvSpPr/>
            <p:nvPr/>
          </p:nvSpPr>
          <p:spPr bwMode="auto">
            <a:xfrm>
              <a:off x="2720139" y="2880507"/>
              <a:ext cx="1116384" cy="1114066"/>
            </a:xfrm>
            <a:prstGeom prst="ellipse">
              <a:avLst/>
            </a:prstGeom>
            <a:solidFill>
              <a:srgbClr val="EDE9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 kern="0" dirty="0">
                <a:solidFill>
                  <a:schemeClr val="accent2"/>
                </a:solidFill>
              </a:endParaRPr>
            </a:p>
          </p:txBody>
        </p:sp>
        <p:sp>
          <p:nvSpPr>
            <p:cNvPr id="16" name="iṡ1îḓe"/>
            <p:cNvSpPr/>
            <p:nvPr/>
          </p:nvSpPr>
          <p:spPr bwMode="auto">
            <a:xfrm>
              <a:off x="3082121" y="3248840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 ker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95210" y="2976193"/>
            <a:ext cx="1237026" cy="1234990"/>
            <a:chOff x="5295210" y="2976193"/>
            <a:chExt cx="1237026" cy="1234990"/>
          </a:xfrm>
        </p:grpSpPr>
        <p:sp>
          <p:nvSpPr>
            <p:cNvPr id="14" name="isḻíḍé"/>
            <p:cNvSpPr/>
            <p:nvPr/>
          </p:nvSpPr>
          <p:spPr bwMode="auto">
            <a:xfrm>
              <a:off x="5295210" y="2976193"/>
              <a:ext cx="1237026" cy="1234990"/>
            </a:xfrm>
            <a:prstGeom prst="ellipse">
              <a:avLst/>
            </a:prstGeom>
            <a:solidFill>
              <a:srgbClr val="EDE9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 kern="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ïṩḻïde"/>
            <p:cNvSpPr/>
            <p:nvPr/>
          </p:nvSpPr>
          <p:spPr bwMode="auto">
            <a:xfrm>
              <a:off x="5717513" y="3404929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 ker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972321" y="1933804"/>
            <a:ext cx="1692770" cy="1690734"/>
            <a:chOff x="7972321" y="1933804"/>
            <a:chExt cx="1692770" cy="1690734"/>
          </a:xfrm>
        </p:grpSpPr>
        <p:sp>
          <p:nvSpPr>
            <p:cNvPr id="15" name="íśliḓè"/>
            <p:cNvSpPr/>
            <p:nvPr/>
          </p:nvSpPr>
          <p:spPr bwMode="auto">
            <a:xfrm>
              <a:off x="7972321" y="1933804"/>
              <a:ext cx="1692770" cy="1690734"/>
            </a:xfrm>
            <a:prstGeom prst="ellipse">
              <a:avLst/>
            </a:prstGeom>
            <a:solidFill>
              <a:srgbClr val="EDE9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 kern="0" dirty="0">
                <a:solidFill>
                  <a:srgbClr val="000000"/>
                </a:solidFill>
              </a:endParaRPr>
            </a:p>
          </p:txBody>
        </p:sp>
        <p:sp>
          <p:nvSpPr>
            <p:cNvPr id="18" name="iśľidê"/>
            <p:cNvSpPr/>
            <p:nvPr/>
          </p:nvSpPr>
          <p:spPr bwMode="auto">
            <a:xfrm>
              <a:off x="8496828" y="2457895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kern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îṣḷîḋê"/>
          <p:cNvGrpSpPr/>
          <p:nvPr/>
        </p:nvGrpSpPr>
        <p:grpSpPr>
          <a:xfrm>
            <a:off x="7758827" y="4963929"/>
            <a:ext cx="2119757" cy="1111889"/>
            <a:chOff x="2749380" y="3654046"/>
            <a:chExt cx="2119757" cy="1111889"/>
          </a:xfrm>
        </p:grpSpPr>
        <p:sp>
          <p:nvSpPr>
            <p:cNvPr id="31" name="îṥḻíḑé"/>
            <p:cNvSpPr/>
            <p:nvPr/>
          </p:nvSpPr>
          <p:spPr bwMode="auto">
            <a:xfrm>
              <a:off x="2749380" y="4041644"/>
              <a:ext cx="2119757" cy="724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íṧļïďê"/>
            <p:cNvSpPr txBox="1"/>
            <p:nvPr/>
          </p:nvSpPr>
          <p:spPr bwMode="auto">
            <a:xfrm>
              <a:off x="2749380" y="3654046"/>
              <a:ext cx="211975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íşļiḓé"/>
          <p:cNvGrpSpPr/>
          <p:nvPr/>
        </p:nvGrpSpPr>
        <p:grpSpPr>
          <a:xfrm>
            <a:off x="2218452" y="4963929"/>
            <a:ext cx="2119757" cy="1111889"/>
            <a:chOff x="2749380" y="3654046"/>
            <a:chExt cx="2119757" cy="1111889"/>
          </a:xfrm>
        </p:grpSpPr>
        <p:sp>
          <p:nvSpPr>
            <p:cNvPr id="29" name="iṣľîḑè"/>
            <p:cNvSpPr/>
            <p:nvPr/>
          </p:nvSpPr>
          <p:spPr bwMode="auto">
            <a:xfrm>
              <a:off x="2749380" y="4041644"/>
              <a:ext cx="2119757" cy="724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íslîďê"/>
            <p:cNvSpPr txBox="1"/>
            <p:nvPr/>
          </p:nvSpPr>
          <p:spPr bwMode="auto">
            <a:xfrm>
              <a:off x="2749380" y="3654046"/>
              <a:ext cx="211975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" name="îṡḷiďê"/>
          <p:cNvGrpSpPr/>
          <p:nvPr/>
        </p:nvGrpSpPr>
        <p:grpSpPr>
          <a:xfrm>
            <a:off x="4853844" y="4963929"/>
            <a:ext cx="2119757" cy="1111889"/>
            <a:chOff x="2749380" y="3654046"/>
            <a:chExt cx="2119757" cy="1111889"/>
          </a:xfrm>
        </p:grpSpPr>
        <p:sp>
          <p:nvSpPr>
            <p:cNvPr id="27" name="îs1ïḍe"/>
            <p:cNvSpPr/>
            <p:nvPr/>
          </p:nvSpPr>
          <p:spPr bwMode="auto">
            <a:xfrm>
              <a:off x="2749380" y="4041644"/>
              <a:ext cx="2119757" cy="724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i$liḑe"/>
            <p:cNvSpPr txBox="1"/>
            <p:nvPr/>
          </p:nvSpPr>
          <p:spPr bwMode="auto">
            <a:xfrm>
              <a:off x="2749380" y="3654046"/>
              <a:ext cx="2119757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4663424" y="4958574"/>
            <a:ext cx="0" cy="1277126"/>
          </a:xfrm>
          <a:prstGeom prst="line">
            <a:avLst/>
          </a:prstGeom>
          <a:noFill/>
          <a:ln w="3175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23" name="直接连接符 22"/>
          <p:cNvCxnSpPr/>
          <p:nvPr/>
        </p:nvCxnSpPr>
        <p:spPr>
          <a:xfrm>
            <a:off x="7433611" y="4958574"/>
            <a:ext cx="0" cy="1277126"/>
          </a:xfrm>
          <a:prstGeom prst="line">
            <a:avLst/>
          </a:prstGeom>
          <a:noFill/>
          <a:ln w="3175" cap="flat" cmpd="sng" algn="ctr">
            <a:solidFill>
              <a:srgbClr val="FFFFFF">
                <a:lumMod val="75000"/>
              </a:srgbClr>
            </a:solidFill>
            <a:prstDash val="solid"/>
            <a:miter lim="800000"/>
          </a:ln>
          <a:effectLst/>
        </p:spPr>
      </p:cxnSp>
      <p:cxnSp>
        <p:nvCxnSpPr>
          <p:cNvPr id="24" name="直接连接符 23"/>
          <p:cNvCxnSpPr>
            <a:stCxn id="15" idx="4"/>
            <a:endCxn id="32" idx="0"/>
          </p:cNvCxnSpPr>
          <p:nvPr/>
        </p:nvCxnSpPr>
        <p:spPr>
          <a:xfrm>
            <a:off x="8818706" y="3624538"/>
            <a:ext cx="0" cy="1339391"/>
          </a:xfrm>
          <a:prstGeom prst="line">
            <a:avLst/>
          </a:prstGeom>
          <a:noFill/>
          <a:ln w="3175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25" name="直接连接符 24"/>
          <p:cNvCxnSpPr>
            <a:stCxn id="13" idx="4"/>
            <a:endCxn id="30" idx="0"/>
          </p:cNvCxnSpPr>
          <p:nvPr/>
        </p:nvCxnSpPr>
        <p:spPr>
          <a:xfrm>
            <a:off x="3278331" y="3994573"/>
            <a:ext cx="0" cy="969356"/>
          </a:xfrm>
          <a:prstGeom prst="line">
            <a:avLst/>
          </a:prstGeom>
          <a:noFill/>
          <a:ln w="3175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26" name="直接连接符 25"/>
          <p:cNvCxnSpPr>
            <a:stCxn id="14" idx="4"/>
            <a:endCxn id="28" idx="0"/>
          </p:cNvCxnSpPr>
          <p:nvPr/>
        </p:nvCxnSpPr>
        <p:spPr>
          <a:xfrm>
            <a:off x="5913723" y="4211183"/>
            <a:ext cx="0" cy="752746"/>
          </a:xfrm>
          <a:prstGeom prst="line">
            <a:avLst/>
          </a:prstGeom>
          <a:noFill/>
          <a:ln w="3175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实现目标的步骤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24" name="íṣḷïḋe"/>
          <p:cNvGrpSpPr/>
          <p:nvPr/>
        </p:nvGrpSpPr>
        <p:grpSpPr>
          <a:xfrm>
            <a:off x="641350" y="4959932"/>
            <a:ext cx="2179585" cy="1017373"/>
            <a:chOff x="9816985" y="4562625"/>
            <a:chExt cx="2297889" cy="1017373"/>
          </a:xfrm>
        </p:grpSpPr>
        <p:sp>
          <p:nvSpPr>
            <p:cNvPr id="46" name="i$lîḑè"/>
            <p:cNvSpPr/>
            <p:nvPr/>
          </p:nvSpPr>
          <p:spPr>
            <a:xfrm>
              <a:off x="9816985" y="4562625"/>
              <a:ext cx="2297887" cy="432448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47" name="îṡľïde"/>
            <p:cNvSpPr/>
            <p:nvPr/>
          </p:nvSpPr>
          <p:spPr>
            <a:xfrm>
              <a:off x="9816987" y="4995074"/>
              <a:ext cx="2297887" cy="584924"/>
            </a:xfrm>
            <a:prstGeom prst="rect">
              <a:avLst/>
            </a:prstGeom>
          </p:spPr>
          <p:txBody>
            <a:bodyPr wrap="square" lIns="91440" tIns="45720" rIns="91440" bIns="45720" anchor="t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5" name="iṣľiḓè"/>
          <p:cNvGrpSpPr/>
          <p:nvPr/>
        </p:nvGrpSpPr>
        <p:grpSpPr>
          <a:xfrm>
            <a:off x="4262286" y="5302399"/>
            <a:ext cx="2179585" cy="1017373"/>
            <a:chOff x="9816985" y="4562625"/>
            <a:chExt cx="2297889" cy="1017373"/>
          </a:xfrm>
        </p:grpSpPr>
        <p:sp>
          <p:nvSpPr>
            <p:cNvPr id="44" name="ïṩḻîďè"/>
            <p:cNvSpPr/>
            <p:nvPr/>
          </p:nvSpPr>
          <p:spPr>
            <a:xfrm>
              <a:off x="9816985" y="4562625"/>
              <a:ext cx="2297887" cy="432448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45" name="i$ḻiḍé"/>
            <p:cNvSpPr/>
            <p:nvPr/>
          </p:nvSpPr>
          <p:spPr>
            <a:xfrm>
              <a:off x="9816987" y="4995074"/>
              <a:ext cx="2297887" cy="584924"/>
            </a:xfrm>
            <a:prstGeom prst="rect">
              <a:avLst/>
            </a:prstGeom>
          </p:spPr>
          <p:txBody>
            <a:bodyPr wrap="square" lIns="91440" tIns="45720" rIns="91440" bIns="45720" anchor="t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6" name="iśļíďe"/>
          <p:cNvGrpSpPr/>
          <p:nvPr/>
        </p:nvGrpSpPr>
        <p:grpSpPr>
          <a:xfrm>
            <a:off x="7889000" y="5644866"/>
            <a:ext cx="2179585" cy="1017373"/>
            <a:chOff x="9816985" y="4562625"/>
            <a:chExt cx="2297889" cy="1017373"/>
          </a:xfrm>
        </p:grpSpPr>
        <p:sp>
          <p:nvSpPr>
            <p:cNvPr id="42" name="îṡľíďe"/>
            <p:cNvSpPr/>
            <p:nvPr/>
          </p:nvSpPr>
          <p:spPr>
            <a:xfrm>
              <a:off x="9816985" y="4562625"/>
              <a:ext cx="2297887" cy="432448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43" name="îŝlíḑê"/>
            <p:cNvSpPr/>
            <p:nvPr/>
          </p:nvSpPr>
          <p:spPr>
            <a:xfrm>
              <a:off x="9816987" y="4995074"/>
              <a:ext cx="2297887" cy="584924"/>
            </a:xfrm>
            <a:prstGeom prst="rect">
              <a:avLst/>
            </a:prstGeom>
          </p:spPr>
          <p:txBody>
            <a:bodyPr wrap="square" lIns="91440" tIns="45720" rIns="91440" bIns="45720" anchor="t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7" name="isľiḑe"/>
          <p:cNvGrpSpPr/>
          <p:nvPr/>
        </p:nvGrpSpPr>
        <p:grpSpPr>
          <a:xfrm>
            <a:off x="9339314" y="2368693"/>
            <a:ext cx="2179585" cy="1017373"/>
            <a:chOff x="9816985" y="4562625"/>
            <a:chExt cx="2297889" cy="1017373"/>
          </a:xfrm>
        </p:grpSpPr>
        <p:sp>
          <p:nvSpPr>
            <p:cNvPr id="40" name="îṧ1ïdê"/>
            <p:cNvSpPr/>
            <p:nvPr/>
          </p:nvSpPr>
          <p:spPr>
            <a:xfrm>
              <a:off x="9816985" y="4562625"/>
              <a:ext cx="2297887" cy="432448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41" name="iś1ïḍe"/>
            <p:cNvSpPr/>
            <p:nvPr/>
          </p:nvSpPr>
          <p:spPr>
            <a:xfrm>
              <a:off x="9816987" y="4995074"/>
              <a:ext cx="2297887" cy="584924"/>
            </a:xfrm>
            <a:prstGeom prst="rect">
              <a:avLst/>
            </a:prstGeom>
          </p:spPr>
          <p:txBody>
            <a:bodyPr wrap="square" lIns="91440" tIns="45720" rIns="91440" bIns="45720" anchor="t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8" name="iŝ1idé"/>
          <p:cNvGrpSpPr/>
          <p:nvPr/>
        </p:nvGrpSpPr>
        <p:grpSpPr>
          <a:xfrm>
            <a:off x="5715491" y="2026226"/>
            <a:ext cx="2179585" cy="1017373"/>
            <a:chOff x="9816985" y="4562625"/>
            <a:chExt cx="2297889" cy="1017373"/>
          </a:xfrm>
        </p:grpSpPr>
        <p:sp>
          <p:nvSpPr>
            <p:cNvPr id="38" name="íṩļïḍè"/>
            <p:cNvSpPr/>
            <p:nvPr/>
          </p:nvSpPr>
          <p:spPr>
            <a:xfrm>
              <a:off x="9816985" y="4562625"/>
              <a:ext cx="2297887" cy="432448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39" name="îṧḻîďe"/>
            <p:cNvSpPr/>
            <p:nvPr/>
          </p:nvSpPr>
          <p:spPr>
            <a:xfrm>
              <a:off x="9816987" y="4995074"/>
              <a:ext cx="2297887" cy="584924"/>
            </a:xfrm>
            <a:prstGeom prst="rect">
              <a:avLst/>
            </a:prstGeom>
          </p:spPr>
          <p:txBody>
            <a:bodyPr wrap="square" lIns="91440" tIns="45720" rIns="91440" bIns="45720" anchor="t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9" name="ïsľïḋe"/>
          <p:cNvGrpSpPr/>
          <p:nvPr/>
        </p:nvGrpSpPr>
        <p:grpSpPr>
          <a:xfrm>
            <a:off x="2091664" y="1683759"/>
            <a:ext cx="2179585" cy="1017373"/>
            <a:chOff x="9816985" y="4562625"/>
            <a:chExt cx="2297889" cy="1017373"/>
          </a:xfrm>
        </p:grpSpPr>
        <p:sp>
          <p:nvSpPr>
            <p:cNvPr id="36" name="ïṡļíḋè"/>
            <p:cNvSpPr/>
            <p:nvPr/>
          </p:nvSpPr>
          <p:spPr>
            <a:xfrm>
              <a:off x="9816985" y="4562625"/>
              <a:ext cx="2297887" cy="432448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37" name="iṩḻïďe"/>
            <p:cNvSpPr/>
            <p:nvPr/>
          </p:nvSpPr>
          <p:spPr>
            <a:xfrm>
              <a:off x="9816987" y="4995074"/>
              <a:ext cx="2297887" cy="584924"/>
            </a:xfrm>
            <a:prstGeom prst="rect">
              <a:avLst/>
            </a:prstGeom>
          </p:spPr>
          <p:txBody>
            <a:bodyPr wrap="square" lIns="91440" tIns="45720" rIns="91440" bIns="45720" anchor="t">
              <a:normAutofit fontScale="92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41350" y="2701132"/>
            <a:ext cx="10877550" cy="2943734"/>
            <a:chOff x="641350" y="2619244"/>
            <a:chExt cx="10877550" cy="2943734"/>
          </a:xfrm>
          <a:effectLst>
            <a:outerShdw blurRad="254000" sx="102000" sy="102000" algn="ctr" rotWithShape="0">
              <a:schemeClr val="bg1">
                <a:lumMod val="50000"/>
                <a:alpha val="30000"/>
              </a:schemeClr>
            </a:outerShdw>
          </a:effectLst>
        </p:grpSpPr>
        <p:sp>
          <p:nvSpPr>
            <p:cNvPr id="9" name="ï$ḷiḓé"/>
            <p:cNvSpPr/>
            <p:nvPr/>
          </p:nvSpPr>
          <p:spPr bwMode="auto">
            <a:xfrm>
              <a:off x="2091665" y="3328000"/>
              <a:ext cx="729270" cy="843592"/>
            </a:xfrm>
            <a:custGeom>
              <a:avLst/>
              <a:gdLst/>
              <a:ahLst/>
              <a:cxnLst>
                <a:cxn ang="0">
                  <a:pos x="532" y="393"/>
                </a:cxn>
                <a:cxn ang="0">
                  <a:pos x="532" y="393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339"/>
                </a:cxn>
                <a:cxn ang="0">
                  <a:pos x="0" y="339"/>
                </a:cxn>
                <a:cxn ang="0">
                  <a:pos x="0" y="732"/>
                </a:cxn>
                <a:cxn ang="0">
                  <a:pos x="532" y="732"/>
                </a:cxn>
                <a:cxn ang="0">
                  <a:pos x="532" y="393"/>
                </a:cxn>
              </a:cxnLst>
              <a:rect l="0" t="0" r="r" b="b"/>
              <a:pathLst>
                <a:path w="532" h="732">
                  <a:moveTo>
                    <a:pt x="532" y="393"/>
                  </a:moveTo>
                  <a:lnTo>
                    <a:pt x="532" y="393"/>
                  </a:lnTo>
                  <a:lnTo>
                    <a:pt x="532" y="0"/>
                  </a:lnTo>
                  <a:lnTo>
                    <a:pt x="0" y="0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0" y="732"/>
                  </a:lnTo>
                  <a:lnTo>
                    <a:pt x="532" y="732"/>
                  </a:lnTo>
                  <a:lnTo>
                    <a:pt x="532" y="393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0" name="ïŝ1iďe"/>
            <p:cNvSpPr/>
            <p:nvPr/>
          </p:nvSpPr>
          <p:spPr bwMode="auto">
            <a:xfrm>
              <a:off x="2091664" y="2619244"/>
              <a:ext cx="2179585" cy="708756"/>
            </a:xfrm>
            <a:custGeom>
              <a:avLst/>
              <a:gdLst/>
              <a:ahLst/>
              <a:cxnLst>
                <a:cxn ang="0">
                  <a:pos x="1590" y="615"/>
                </a:cxn>
                <a:cxn ang="0">
                  <a:pos x="0" y="615"/>
                </a:cxn>
                <a:cxn ang="0">
                  <a:pos x="524" y="0"/>
                </a:cxn>
                <a:cxn ang="0">
                  <a:pos x="1058" y="0"/>
                </a:cxn>
                <a:cxn ang="0">
                  <a:pos x="1590" y="615"/>
                </a:cxn>
              </a:cxnLst>
              <a:rect l="0" t="0" r="r" b="b"/>
              <a:pathLst>
                <a:path w="1590" h="615">
                  <a:moveTo>
                    <a:pt x="1590" y="615"/>
                  </a:moveTo>
                  <a:lnTo>
                    <a:pt x="0" y="615"/>
                  </a:lnTo>
                  <a:lnTo>
                    <a:pt x="524" y="0"/>
                  </a:lnTo>
                  <a:lnTo>
                    <a:pt x="1058" y="0"/>
                  </a:lnTo>
                  <a:lnTo>
                    <a:pt x="1590" y="615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/>
            <a:p>
              <a:pPr lvl="0" algn="ctr"/>
              <a:endParaRPr lang="zh-CN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1" name="îṣľiďé"/>
            <p:cNvSpPr/>
            <p:nvPr/>
          </p:nvSpPr>
          <p:spPr bwMode="auto">
            <a:xfrm>
              <a:off x="3544721" y="3328000"/>
              <a:ext cx="726529" cy="1196241"/>
            </a:xfrm>
            <a:custGeom>
              <a:avLst/>
              <a:gdLst/>
              <a:ahLst/>
              <a:cxnLst>
                <a:cxn ang="0">
                  <a:pos x="0" y="391"/>
                </a:cxn>
                <a:cxn ang="0">
                  <a:pos x="0" y="0"/>
                </a:cxn>
                <a:cxn ang="0">
                  <a:pos x="530" y="0"/>
                </a:cxn>
                <a:cxn ang="0">
                  <a:pos x="530" y="1038"/>
                </a:cxn>
                <a:cxn ang="0">
                  <a:pos x="0" y="391"/>
                </a:cxn>
              </a:cxnLst>
              <a:rect l="0" t="0" r="r" b="b"/>
              <a:pathLst>
                <a:path w="530" h="1038">
                  <a:moveTo>
                    <a:pt x="0" y="391"/>
                  </a:moveTo>
                  <a:lnTo>
                    <a:pt x="0" y="0"/>
                  </a:lnTo>
                  <a:lnTo>
                    <a:pt x="530" y="0"/>
                  </a:lnTo>
                  <a:lnTo>
                    <a:pt x="530" y="1038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2" name="ïŝḻîḍe"/>
            <p:cNvSpPr/>
            <p:nvPr/>
          </p:nvSpPr>
          <p:spPr bwMode="auto">
            <a:xfrm>
              <a:off x="641350" y="4171593"/>
              <a:ext cx="2179585" cy="706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0" y="0"/>
                </a:cxn>
                <a:cxn ang="0">
                  <a:pos x="1066" y="613"/>
                </a:cxn>
                <a:cxn ang="0">
                  <a:pos x="532" y="613"/>
                </a:cxn>
                <a:cxn ang="0">
                  <a:pos x="0" y="0"/>
                </a:cxn>
              </a:cxnLst>
              <a:rect l="0" t="0" r="r" b="b"/>
              <a:pathLst>
                <a:path w="1590" h="613">
                  <a:moveTo>
                    <a:pt x="0" y="0"/>
                  </a:moveTo>
                  <a:lnTo>
                    <a:pt x="1590" y="0"/>
                  </a:lnTo>
                  <a:lnTo>
                    <a:pt x="1066" y="613"/>
                  </a:lnTo>
                  <a:lnTo>
                    <a:pt x="532" y="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/>
            <a:p>
              <a:pPr lvl="0" algn="ctr"/>
              <a:endParaRPr lang="zh-CN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3" name="íSḻîḋè"/>
            <p:cNvSpPr/>
            <p:nvPr/>
          </p:nvSpPr>
          <p:spPr bwMode="auto">
            <a:xfrm>
              <a:off x="641350" y="2974199"/>
              <a:ext cx="729270" cy="1197395"/>
            </a:xfrm>
            <a:custGeom>
              <a:avLst/>
              <a:gdLst/>
              <a:ahLst/>
              <a:cxnLst>
                <a:cxn ang="0">
                  <a:pos x="532" y="648"/>
                </a:cxn>
                <a:cxn ang="0">
                  <a:pos x="532" y="1039"/>
                </a:cxn>
                <a:cxn ang="0">
                  <a:pos x="0" y="1039"/>
                </a:cxn>
                <a:cxn ang="0">
                  <a:pos x="0" y="0"/>
                </a:cxn>
                <a:cxn ang="0">
                  <a:pos x="532" y="648"/>
                </a:cxn>
              </a:cxnLst>
              <a:rect l="0" t="0" r="r" b="b"/>
              <a:pathLst>
                <a:path w="532" h="1039">
                  <a:moveTo>
                    <a:pt x="532" y="648"/>
                  </a:moveTo>
                  <a:lnTo>
                    <a:pt x="532" y="1039"/>
                  </a:lnTo>
                  <a:lnTo>
                    <a:pt x="0" y="1039"/>
                  </a:lnTo>
                  <a:lnTo>
                    <a:pt x="0" y="0"/>
                  </a:lnTo>
                  <a:lnTo>
                    <a:pt x="532" y="648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solidFill>
                  <a:schemeClr val="accent2"/>
                </a:solidFill>
              </a:endParaRPr>
            </a:p>
          </p:txBody>
        </p:sp>
        <p:sp>
          <p:nvSpPr>
            <p:cNvPr id="14" name="îsḷîḓê"/>
            <p:cNvSpPr/>
            <p:nvPr/>
          </p:nvSpPr>
          <p:spPr bwMode="auto">
            <a:xfrm>
              <a:off x="5715491" y="3670467"/>
              <a:ext cx="729270" cy="843592"/>
            </a:xfrm>
            <a:custGeom>
              <a:avLst/>
              <a:gdLst/>
              <a:ahLst/>
              <a:cxnLst>
                <a:cxn ang="0">
                  <a:pos x="532" y="393"/>
                </a:cxn>
                <a:cxn ang="0">
                  <a:pos x="532" y="393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339"/>
                </a:cxn>
                <a:cxn ang="0">
                  <a:pos x="0" y="339"/>
                </a:cxn>
                <a:cxn ang="0">
                  <a:pos x="0" y="732"/>
                </a:cxn>
                <a:cxn ang="0">
                  <a:pos x="532" y="732"/>
                </a:cxn>
                <a:cxn ang="0">
                  <a:pos x="532" y="393"/>
                </a:cxn>
              </a:cxnLst>
              <a:rect l="0" t="0" r="r" b="b"/>
              <a:pathLst>
                <a:path w="532" h="732">
                  <a:moveTo>
                    <a:pt x="532" y="393"/>
                  </a:moveTo>
                  <a:lnTo>
                    <a:pt x="532" y="393"/>
                  </a:lnTo>
                  <a:lnTo>
                    <a:pt x="532" y="0"/>
                  </a:lnTo>
                  <a:lnTo>
                    <a:pt x="0" y="0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0" y="732"/>
                  </a:lnTo>
                  <a:lnTo>
                    <a:pt x="532" y="732"/>
                  </a:lnTo>
                  <a:lnTo>
                    <a:pt x="532" y="393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5" name="ïS1iḑe"/>
            <p:cNvSpPr/>
            <p:nvPr/>
          </p:nvSpPr>
          <p:spPr bwMode="auto">
            <a:xfrm>
              <a:off x="5715491" y="2961711"/>
              <a:ext cx="2179585" cy="708756"/>
            </a:xfrm>
            <a:custGeom>
              <a:avLst/>
              <a:gdLst/>
              <a:ahLst/>
              <a:cxnLst>
                <a:cxn ang="0">
                  <a:pos x="1590" y="615"/>
                </a:cxn>
                <a:cxn ang="0">
                  <a:pos x="0" y="615"/>
                </a:cxn>
                <a:cxn ang="0">
                  <a:pos x="524" y="0"/>
                </a:cxn>
                <a:cxn ang="0">
                  <a:pos x="1058" y="0"/>
                </a:cxn>
                <a:cxn ang="0">
                  <a:pos x="1590" y="615"/>
                </a:cxn>
              </a:cxnLst>
              <a:rect l="0" t="0" r="r" b="b"/>
              <a:pathLst>
                <a:path w="1590" h="615">
                  <a:moveTo>
                    <a:pt x="1590" y="615"/>
                  </a:moveTo>
                  <a:lnTo>
                    <a:pt x="0" y="615"/>
                  </a:lnTo>
                  <a:lnTo>
                    <a:pt x="524" y="0"/>
                  </a:lnTo>
                  <a:lnTo>
                    <a:pt x="1058" y="0"/>
                  </a:lnTo>
                  <a:lnTo>
                    <a:pt x="1590" y="615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/>
            <a:p>
              <a:pPr lvl="0" algn="ctr"/>
              <a:endParaRPr lang="zh-CN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6" name="iṧḷídé"/>
            <p:cNvSpPr/>
            <p:nvPr/>
          </p:nvSpPr>
          <p:spPr bwMode="auto">
            <a:xfrm>
              <a:off x="7168547" y="3670467"/>
              <a:ext cx="726529" cy="1196241"/>
            </a:xfrm>
            <a:custGeom>
              <a:avLst/>
              <a:gdLst/>
              <a:ahLst/>
              <a:cxnLst>
                <a:cxn ang="0">
                  <a:pos x="0" y="391"/>
                </a:cxn>
                <a:cxn ang="0">
                  <a:pos x="0" y="0"/>
                </a:cxn>
                <a:cxn ang="0">
                  <a:pos x="530" y="0"/>
                </a:cxn>
                <a:cxn ang="0">
                  <a:pos x="530" y="1038"/>
                </a:cxn>
                <a:cxn ang="0">
                  <a:pos x="0" y="391"/>
                </a:cxn>
              </a:cxnLst>
              <a:rect l="0" t="0" r="r" b="b"/>
              <a:pathLst>
                <a:path w="530" h="1038">
                  <a:moveTo>
                    <a:pt x="0" y="391"/>
                  </a:moveTo>
                  <a:lnTo>
                    <a:pt x="0" y="0"/>
                  </a:lnTo>
                  <a:lnTo>
                    <a:pt x="530" y="0"/>
                  </a:lnTo>
                  <a:lnTo>
                    <a:pt x="530" y="1038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17" name="iSľíde"/>
            <p:cNvSpPr/>
            <p:nvPr/>
          </p:nvSpPr>
          <p:spPr bwMode="auto">
            <a:xfrm>
              <a:off x="4262286" y="4514060"/>
              <a:ext cx="2179585" cy="706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0" y="0"/>
                </a:cxn>
                <a:cxn ang="0">
                  <a:pos x="1066" y="613"/>
                </a:cxn>
                <a:cxn ang="0">
                  <a:pos x="532" y="613"/>
                </a:cxn>
                <a:cxn ang="0">
                  <a:pos x="0" y="0"/>
                </a:cxn>
              </a:cxnLst>
              <a:rect l="0" t="0" r="r" b="b"/>
              <a:pathLst>
                <a:path w="1590" h="613">
                  <a:moveTo>
                    <a:pt x="0" y="0"/>
                  </a:moveTo>
                  <a:lnTo>
                    <a:pt x="1590" y="0"/>
                  </a:lnTo>
                  <a:lnTo>
                    <a:pt x="1066" y="613"/>
                  </a:lnTo>
                  <a:lnTo>
                    <a:pt x="532" y="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/>
            <a:p>
              <a:pPr lvl="0" algn="ctr"/>
              <a:endParaRPr lang="zh-CN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ïśḷîḓé"/>
            <p:cNvSpPr/>
            <p:nvPr/>
          </p:nvSpPr>
          <p:spPr bwMode="auto">
            <a:xfrm>
              <a:off x="4265176" y="3316666"/>
              <a:ext cx="729270" cy="1197395"/>
            </a:xfrm>
            <a:custGeom>
              <a:avLst/>
              <a:gdLst/>
              <a:ahLst/>
              <a:cxnLst>
                <a:cxn ang="0">
                  <a:pos x="532" y="648"/>
                </a:cxn>
                <a:cxn ang="0">
                  <a:pos x="532" y="1039"/>
                </a:cxn>
                <a:cxn ang="0">
                  <a:pos x="0" y="1039"/>
                </a:cxn>
                <a:cxn ang="0">
                  <a:pos x="0" y="0"/>
                </a:cxn>
                <a:cxn ang="0">
                  <a:pos x="532" y="648"/>
                </a:cxn>
              </a:cxnLst>
              <a:rect l="0" t="0" r="r" b="b"/>
              <a:pathLst>
                <a:path w="532" h="1039">
                  <a:moveTo>
                    <a:pt x="532" y="648"/>
                  </a:moveTo>
                  <a:lnTo>
                    <a:pt x="532" y="1039"/>
                  </a:lnTo>
                  <a:lnTo>
                    <a:pt x="0" y="1039"/>
                  </a:lnTo>
                  <a:lnTo>
                    <a:pt x="0" y="0"/>
                  </a:lnTo>
                  <a:lnTo>
                    <a:pt x="532" y="648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solidFill>
                  <a:schemeClr val="accent2"/>
                </a:solidFill>
              </a:endParaRPr>
            </a:p>
          </p:txBody>
        </p:sp>
        <p:sp>
          <p:nvSpPr>
            <p:cNvPr id="19" name="îsļïḍê"/>
            <p:cNvSpPr/>
            <p:nvPr/>
          </p:nvSpPr>
          <p:spPr bwMode="auto">
            <a:xfrm>
              <a:off x="9339315" y="4012934"/>
              <a:ext cx="729270" cy="843592"/>
            </a:xfrm>
            <a:custGeom>
              <a:avLst/>
              <a:gdLst/>
              <a:ahLst/>
              <a:cxnLst>
                <a:cxn ang="0">
                  <a:pos x="532" y="393"/>
                </a:cxn>
                <a:cxn ang="0">
                  <a:pos x="532" y="393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339"/>
                </a:cxn>
                <a:cxn ang="0">
                  <a:pos x="0" y="339"/>
                </a:cxn>
                <a:cxn ang="0">
                  <a:pos x="0" y="732"/>
                </a:cxn>
                <a:cxn ang="0">
                  <a:pos x="532" y="732"/>
                </a:cxn>
                <a:cxn ang="0">
                  <a:pos x="532" y="393"/>
                </a:cxn>
              </a:cxnLst>
              <a:rect l="0" t="0" r="r" b="b"/>
              <a:pathLst>
                <a:path w="532" h="732">
                  <a:moveTo>
                    <a:pt x="532" y="393"/>
                  </a:moveTo>
                  <a:lnTo>
                    <a:pt x="532" y="393"/>
                  </a:lnTo>
                  <a:lnTo>
                    <a:pt x="532" y="0"/>
                  </a:lnTo>
                  <a:lnTo>
                    <a:pt x="0" y="0"/>
                  </a:lnTo>
                  <a:lnTo>
                    <a:pt x="0" y="339"/>
                  </a:lnTo>
                  <a:lnTo>
                    <a:pt x="0" y="339"/>
                  </a:lnTo>
                  <a:lnTo>
                    <a:pt x="0" y="732"/>
                  </a:lnTo>
                  <a:lnTo>
                    <a:pt x="532" y="732"/>
                  </a:lnTo>
                  <a:lnTo>
                    <a:pt x="532" y="393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0" name="íšḻîdê"/>
            <p:cNvSpPr/>
            <p:nvPr/>
          </p:nvSpPr>
          <p:spPr bwMode="auto">
            <a:xfrm>
              <a:off x="9339314" y="3304178"/>
              <a:ext cx="2179585" cy="708756"/>
            </a:xfrm>
            <a:custGeom>
              <a:avLst/>
              <a:gdLst/>
              <a:ahLst/>
              <a:cxnLst>
                <a:cxn ang="0">
                  <a:pos x="1590" y="615"/>
                </a:cxn>
                <a:cxn ang="0">
                  <a:pos x="0" y="615"/>
                </a:cxn>
                <a:cxn ang="0">
                  <a:pos x="524" y="0"/>
                </a:cxn>
                <a:cxn ang="0">
                  <a:pos x="1058" y="0"/>
                </a:cxn>
                <a:cxn ang="0">
                  <a:pos x="1590" y="615"/>
                </a:cxn>
              </a:cxnLst>
              <a:rect l="0" t="0" r="r" b="b"/>
              <a:pathLst>
                <a:path w="1590" h="615">
                  <a:moveTo>
                    <a:pt x="1590" y="615"/>
                  </a:moveTo>
                  <a:lnTo>
                    <a:pt x="0" y="615"/>
                  </a:lnTo>
                  <a:lnTo>
                    <a:pt x="524" y="0"/>
                  </a:lnTo>
                  <a:lnTo>
                    <a:pt x="1058" y="0"/>
                  </a:lnTo>
                  <a:lnTo>
                    <a:pt x="1590" y="615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/>
            <a:p>
              <a:pPr lvl="0" algn="ctr"/>
              <a:endParaRPr lang="zh-CN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21" name="íṣlïḍé"/>
            <p:cNvSpPr/>
            <p:nvPr/>
          </p:nvSpPr>
          <p:spPr bwMode="auto">
            <a:xfrm>
              <a:off x="10792371" y="4012934"/>
              <a:ext cx="726529" cy="1196241"/>
            </a:xfrm>
            <a:custGeom>
              <a:avLst/>
              <a:gdLst/>
              <a:ahLst/>
              <a:cxnLst>
                <a:cxn ang="0">
                  <a:pos x="0" y="391"/>
                </a:cxn>
                <a:cxn ang="0">
                  <a:pos x="0" y="0"/>
                </a:cxn>
                <a:cxn ang="0">
                  <a:pos x="530" y="0"/>
                </a:cxn>
                <a:cxn ang="0">
                  <a:pos x="530" y="1038"/>
                </a:cxn>
                <a:cxn ang="0">
                  <a:pos x="0" y="391"/>
                </a:cxn>
              </a:cxnLst>
              <a:rect l="0" t="0" r="r" b="b"/>
              <a:pathLst>
                <a:path w="530" h="1038">
                  <a:moveTo>
                    <a:pt x="0" y="391"/>
                  </a:moveTo>
                  <a:lnTo>
                    <a:pt x="0" y="0"/>
                  </a:lnTo>
                  <a:lnTo>
                    <a:pt x="530" y="0"/>
                  </a:lnTo>
                  <a:lnTo>
                    <a:pt x="530" y="1038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22" name="ísḻiḑe"/>
            <p:cNvSpPr/>
            <p:nvPr/>
          </p:nvSpPr>
          <p:spPr bwMode="auto">
            <a:xfrm>
              <a:off x="7889000" y="4856527"/>
              <a:ext cx="2179585" cy="7064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0" y="0"/>
                </a:cxn>
                <a:cxn ang="0">
                  <a:pos x="1066" y="613"/>
                </a:cxn>
                <a:cxn ang="0">
                  <a:pos x="532" y="613"/>
                </a:cxn>
                <a:cxn ang="0">
                  <a:pos x="0" y="0"/>
                </a:cxn>
              </a:cxnLst>
              <a:rect l="0" t="0" r="r" b="b"/>
              <a:pathLst>
                <a:path w="1590" h="613">
                  <a:moveTo>
                    <a:pt x="0" y="0"/>
                  </a:moveTo>
                  <a:lnTo>
                    <a:pt x="1590" y="0"/>
                  </a:lnTo>
                  <a:lnTo>
                    <a:pt x="1066" y="613"/>
                  </a:lnTo>
                  <a:lnTo>
                    <a:pt x="532" y="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vert="horz" wrap="square" lIns="91440" tIns="45720" rIns="91440" bIns="45720" anchor="ctr" anchorCtr="0" compatLnSpc="1">
              <a:normAutofit/>
            </a:bodyPr>
            <a:lstStyle/>
            <a:p>
              <a:pPr lvl="0" algn="ctr"/>
              <a:endParaRPr lang="zh-CN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23" name="ïṩ1îḓè"/>
            <p:cNvSpPr/>
            <p:nvPr/>
          </p:nvSpPr>
          <p:spPr bwMode="auto">
            <a:xfrm>
              <a:off x="7889000" y="3659133"/>
              <a:ext cx="729270" cy="1197395"/>
            </a:xfrm>
            <a:custGeom>
              <a:avLst/>
              <a:gdLst/>
              <a:ahLst/>
              <a:cxnLst>
                <a:cxn ang="0">
                  <a:pos x="532" y="648"/>
                </a:cxn>
                <a:cxn ang="0">
                  <a:pos x="532" y="1039"/>
                </a:cxn>
                <a:cxn ang="0">
                  <a:pos x="0" y="1039"/>
                </a:cxn>
                <a:cxn ang="0">
                  <a:pos x="0" y="0"/>
                </a:cxn>
                <a:cxn ang="0">
                  <a:pos x="532" y="648"/>
                </a:cxn>
              </a:cxnLst>
              <a:rect l="0" t="0" r="r" b="b"/>
              <a:pathLst>
                <a:path w="532" h="1039">
                  <a:moveTo>
                    <a:pt x="532" y="648"/>
                  </a:moveTo>
                  <a:lnTo>
                    <a:pt x="532" y="1039"/>
                  </a:lnTo>
                  <a:lnTo>
                    <a:pt x="0" y="1039"/>
                  </a:lnTo>
                  <a:lnTo>
                    <a:pt x="0" y="0"/>
                  </a:lnTo>
                  <a:lnTo>
                    <a:pt x="532" y="648"/>
                  </a:lnTo>
                  <a:close/>
                </a:path>
              </a:pathLst>
            </a:custGeom>
            <a:solidFill>
              <a:srgbClr val="EDE9E2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solidFill>
                  <a:schemeClr val="accent2"/>
                </a:solidFill>
              </a:endParaRPr>
            </a:p>
          </p:txBody>
        </p:sp>
        <p:sp>
          <p:nvSpPr>
            <p:cNvPr id="30" name="iś1ïde"/>
            <p:cNvSpPr/>
            <p:nvPr/>
          </p:nvSpPr>
          <p:spPr>
            <a:xfrm>
              <a:off x="1501904" y="4318101"/>
              <a:ext cx="458474" cy="41343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îš1íďè"/>
            <p:cNvSpPr/>
            <p:nvPr/>
          </p:nvSpPr>
          <p:spPr>
            <a:xfrm>
              <a:off x="2953295" y="2766905"/>
              <a:ext cx="458474" cy="41343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îšlîḓé"/>
            <p:cNvSpPr/>
            <p:nvPr/>
          </p:nvSpPr>
          <p:spPr>
            <a:xfrm>
              <a:off x="5122841" y="4660568"/>
              <a:ext cx="458474" cy="41343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išḻiďê"/>
            <p:cNvSpPr/>
            <p:nvPr/>
          </p:nvSpPr>
          <p:spPr>
            <a:xfrm>
              <a:off x="8766897" y="5003035"/>
              <a:ext cx="458474" cy="41343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íš1ïḓê"/>
            <p:cNvSpPr/>
            <p:nvPr/>
          </p:nvSpPr>
          <p:spPr>
            <a:xfrm>
              <a:off x="6613224" y="3109372"/>
              <a:ext cx="458474" cy="41343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íṩľíḑe"/>
            <p:cNvSpPr/>
            <p:nvPr/>
          </p:nvSpPr>
          <p:spPr>
            <a:xfrm>
              <a:off x="10199868" y="3451839"/>
              <a:ext cx="458474" cy="41343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2511" y="501649"/>
            <a:ext cx="4133681" cy="5854700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87"/>
          <a:stretch>
            <a:fillRect/>
          </a:stretch>
        </p:blipFill>
        <p:spPr>
          <a:xfrm>
            <a:off x="1702594" y="-16042"/>
            <a:ext cx="10489406" cy="4924926"/>
          </a:xfrm>
          <a:custGeom>
            <a:avLst/>
            <a:gdLst>
              <a:gd name="connsiteX0" fmla="*/ 0 w 10489406"/>
              <a:gd name="connsiteY0" fmla="*/ 0 h 4924926"/>
              <a:gd name="connsiteX1" fmla="*/ 10489406 w 10489406"/>
              <a:gd name="connsiteY1" fmla="*/ 0 h 4924926"/>
              <a:gd name="connsiteX2" fmla="*/ 10489406 w 10489406"/>
              <a:gd name="connsiteY2" fmla="*/ 4924926 h 4924926"/>
              <a:gd name="connsiteX3" fmla="*/ 3063740 w 10489406"/>
              <a:gd name="connsiteY3" fmla="*/ 4924926 h 4924926"/>
              <a:gd name="connsiteX4" fmla="*/ 3079352 w 10489406"/>
              <a:gd name="connsiteY4" fmla="*/ 4770052 h 4924926"/>
              <a:gd name="connsiteX5" fmla="*/ 2206594 w 10489406"/>
              <a:gd name="connsiteY5" fmla="*/ 3897294 h 4924926"/>
              <a:gd name="connsiteX6" fmla="*/ 1333836 w 10489406"/>
              <a:gd name="connsiteY6" fmla="*/ 4770052 h 4924926"/>
              <a:gd name="connsiteX7" fmla="*/ 1349449 w 10489406"/>
              <a:gd name="connsiteY7" fmla="*/ 4924926 h 4924926"/>
              <a:gd name="connsiteX8" fmla="*/ 0 w 10489406"/>
              <a:gd name="connsiteY8" fmla="*/ 4924926 h 492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89406" h="4924926">
                <a:moveTo>
                  <a:pt x="0" y="0"/>
                </a:moveTo>
                <a:lnTo>
                  <a:pt x="10489406" y="0"/>
                </a:lnTo>
                <a:lnTo>
                  <a:pt x="10489406" y="4924926"/>
                </a:lnTo>
                <a:lnTo>
                  <a:pt x="3063740" y="4924926"/>
                </a:lnTo>
                <a:lnTo>
                  <a:pt x="3079352" y="4770052"/>
                </a:lnTo>
                <a:cubicBezTo>
                  <a:pt x="3079352" y="4288041"/>
                  <a:pt x="2688605" y="3897294"/>
                  <a:pt x="2206594" y="3897294"/>
                </a:cubicBezTo>
                <a:cubicBezTo>
                  <a:pt x="1724583" y="3897294"/>
                  <a:pt x="1333836" y="4288041"/>
                  <a:pt x="1333836" y="4770052"/>
                </a:cubicBezTo>
                <a:lnTo>
                  <a:pt x="1349449" y="4924926"/>
                </a:lnTo>
                <a:lnTo>
                  <a:pt x="0" y="4924926"/>
                </a:lnTo>
                <a:close/>
              </a:path>
            </a:pathLst>
          </a:cu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>
            <a:off x="1702594" y="4267200"/>
            <a:ext cx="10489406" cy="25908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93243" y="1166841"/>
            <a:ext cx="12170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感谢聆听</a:t>
            </a:r>
            <a:endParaRPr lang="zh-CN" altLang="en-US" sz="72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40599" y="4036126"/>
            <a:ext cx="1825306" cy="1470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工作总结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工作计划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商务汇报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述职报告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【</a:t>
            </a: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总结汇报</a:t>
            </a:r>
            <a:r>
              <a:rPr lang="en-US" altLang="zh-CN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】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2002" flipH="1">
            <a:off x="8035179" y="3369666"/>
            <a:ext cx="3973883" cy="2803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30848"/>
          <a:stretch>
            <a:fillRect/>
          </a:stretch>
        </p:blipFill>
        <p:spPr>
          <a:xfrm>
            <a:off x="0" y="2564742"/>
            <a:ext cx="5149516" cy="259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517" y="257713"/>
            <a:ext cx="1800127" cy="13708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61920"/>
          <a:stretch>
            <a:fillRect/>
          </a:stretch>
        </p:blipFill>
        <p:spPr>
          <a:xfrm flipV="1">
            <a:off x="10301704" y="825171"/>
            <a:ext cx="1890296" cy="2590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2511" y="501649"/>
            <a:ext cx="4133681" cy="5854700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87"/>
          <a:stretch>
            <a:fillRect/>
          </a:stretch>
        </p:blipFill>
        <p:spPr>
          <a:xfrm>
            <a:off x="1702594" y="-16042"/>
            <a:ext cx="10489406" cy="4924926"/>
          </a:xfrm>
          <a:custGeom>
            <a:avLst/>
            <a:gdLst>
              <a:gd name="connsiteX0" fmla="*/ 0 w 10489406"/>
              <a:gd name="connsiteY0" fmla="*/ 0 h 4924926"/>
              <a:gd name="connsiteX1" fmla="*/ 10489406 w 10489406"/>
              <a:gd name="connsiteY1" fmla="*/ 0 h 4924926"/>
              <a:gd name="connsiteX2" fmla="*/ 10489406 w 10489406"/>
              <a:gd name="connsiteY2" fmla="*/ 4924926 h 4924926"/>
              <a:gd name="connsiteX3" fmla="*/ 2693266 w 10489406"/>
              <a:gd name="connsiteY3" fmla="*/ 4924926 h 4924926"/>
              <a:gd name="connsiteX4" fmla="*/ 2745021 w 10489406"/>
              <a:gd name="connsiteY4" fmla="*/ 4862200 h 4924926"/>
              <a:gd name="connsiteX5" fmla="*/ 2837322 w 10489406"/>
              <a:gd name="connsiteY5" fmla="*/ 4560024 h 4924926"/>
              <a:gd name="connsiteX6" fmla="*/ 2296864 w 10489406"/>
              <a:gd name="connsiteY6" fmla="*/ 4019566 h 4924926"/>
              <a:gd name="connsiteX7" fmla="*/ 1756406 w 10489406"/>
              <a:gd name="connsiteY7" fmla="*/ 4560024 h 4924926"/>
              <a:gd name="connsiteX8" fmla="*/ 1848708 w 10489406"/>
              <a:gd name="connsiteY8" fmla="*/ 4862200 h 4924926"/>
              <a:gd name="connsiteX9" fmla="*/ 1900462 w 10489406"/>
              <a:gd name="connsiteY9" fmla="*/ 4924926 h 4924926"/>
              <a:gd name="connsiteX10" fmla="*/ 0 w 10489406"/>
              <a:gd name="connsiteY10" fmla="*/ 4924926 h 492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9406" h="4924926">
                <a:moveTo>
                  <a:pt x="0" y="0"/>
                </a:moveTo>
                <a:lnTo>
                  <a:pt x="10489406" y="0"/>
                </a:lnTo>
                <a:lnTo>
                  <a:pt x="10489406" y="4924926"/>
                </a:lnTo>
                <a:lnTo>
                  <a:pt x="2693266" y="4924926"/>
                </a:lnTo>
                <a:lnTo>
                  <a:pt x="2745021" y="4862200"/>
                </a:lnTo>
                <a:cubicBezTo>
                  <a:pt x="2803295" y="4775942"/>
                  <a:pt x="2837322" y="4671957"/>
                  <a:pt x="2837322" y="4560024"/>
                </a:cubicBezTo>
                <a:cubicBezTo>
                  <a:pt x="2837322" y="4261537"/>
                  <a:pt x="2595351" y="4019566"/>
                  <a:pt x="2296864" y="4019566"/>
                </a:cubicBezTo>
                <a:cubicBezTo>
                  <a:pt x="1998377" y="4019566"/>
                  <a:pt x="1756406" y="4261537"/>
                  <a:pt x="1756406" y="4560024"/>
                </a:cubicBezTo>
                <a:cubicBezTo>
                  <a:pt x="1756406" y="4671957"/>
                  <a:pt x="1790433" y="4775942"/>
                  <a:pt x="1848708" y="4862200"/>
                </a:cubicBezTo>
                <a:lnTo>
                  <a:pt x="1900462" y="4924926"/>
                </a:lnTo>
                <a:lnTo>
                  <a:pt x="0" y="4924926"/>
                </a:lnTo>
                <a:close/>
              </a:path>
            </a:pathLst>
          </a:cu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>
            <a:off x="1702594" y="4267200"/>
            <a:ext cx="10489406" cy="25908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93243" y="1351507"/>
            <a:ext cx="12170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工作回顾</a:t>
            </a:r>
            <a:endParaRPr lang="zh-CN" altLang="en-US" sz="66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2002" flipH="1">
            <a:off x="8035179" y="3369666"/>
            <a:ext cx="3973883" cy="2803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30848"/>
          <a:stretch>
            <a:fillRect/>
          </a:stretch>
        </p:blipFill>
        <p:spPr>
          <a:xfrm>
            <a:off x="0" y="2564742"/>
            <a:ext cx="5149516" cy="259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517" y="257713"/>
            <a:ext cx="1800127" cy="13708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61920"/>
          <a:stretch>
            <a:fillRect/>
          </a:stretch>
        </p:blipFill>
        <p:spPr>
          <a:xfrm flipV="1">
            <a:off x="10301704" y="825171"/>
            <a:ext cx="1890296" cy="25908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140599" y="4036126"/>
            <a:ext cx="1825306" cy="146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工作岗位职责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主要工作事项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工作完成情况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学习培训情况</a:t>
            </a:r>
            <a:endParaRPr lang="en-US" altLang="zh-CN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部门活动情况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62511" y="5806716"/>
            <a:ext cx="413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alpha val="20000"/>
                  </a:schemeClr>
                </a:solidFill>
              </a:rPr>
              <a:t>PART 01</a:t>
            </a:r>
            <a:endParaRPr lang="zh-CN" altLang="en-US" sz="2000" dirty="0">
              <a:solidFill>
                <a:schemeClr val="tx1">
                  <a:alpha val="2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3" name="矩形 2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工作岗位职责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41" name="îṩľiďè"/>
          <p:cNvGrpSpPr/>
          <p:nvPr/>
        </p:nvGrpSpPr>
        <p:grpSpPr>
          <a:xfrm>
            <a:off x="660400" y="2298670"/>
            <a:ext cx="10858500" cy="3589244"/>
            <a:chOff x="660400" y="2150264"/>
            <a:chExt cx="10858500" cy="3589244"/>
          </a:xfrm>
        </p:grpSpPr>
        <p:sp>
          <p:nvSpPr>
            <p:cNvPr id="59" name="íṥḻïḑe"/>
            <p:cNvSpPr txBox="1"/>
            <p:nvPr/>
          </p:nvSpPr>
          <p:spPr>
            <a:xfrm>
              <a:off x="1049050" y="2150264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60" name="îSḻïḑe"/>
            <p:cNvSpPr txBox="1"/>
            <p:nvPr/>
          </p:nvSpPr>
          <p:spPr>
            <a:xfrm>
              <a:off x="660400" y="2590227"/>
              <a:ext cx="3351981" cy="4614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1" name="išḻïḑé"/>
            <p:cNvSpPr txBox="1"/>
            <p:nvPr/>
          </p:nvSpPr>
          <p:spPr>
            <a:xfrm>
              <a:off x="1049050" y="476736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62" name="íŝḷîdè"/>
            <p:cNvSpPr txBox="1"/>
            <p:nvPr/>
          </p:nvSpPr>
          <p:spPr>
            <a:xfrm>
              <a:off x="660400" y="5207330"/>
              <a:ext cx="3351981" cy="532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3" name="i$ḷídé"/>
            <p:cNvSpPr txBox="1"/>
            <p:nvPr/>
          </p:nvSpPr>
          <p:spPr>
            <a:xfrm>
              <a:off x="1049050" y="3452773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64" name="íṧ1íḋê"/>
            <p:cNvSpPr txBox="1"/>
            <p:nvPr/>
          </p:nvSpPr>
          <p:spPr>
            <a:xfrm>
              <a:off x="740399" y="3892735"/>
              <a:ext cx="2662013" cy="532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5" name="îsļíḍé"/>
            <p:cNvSpPr txBox="1"/>
            <p:nvPr/>
          </p:nvSpPr>
          <p:spPr>
            <a:xfrm>
              <a:off x="8179619" y="2150264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66" name="îṩľïḍé"/>
            <p:cNvSpPr txBox="1"/>
            <p:nvPr/>
          </p:nvSpPr>
          <p:spPr>
            <a:xfrm>
              <a:off x="8179619" y="2590226"/>
              <a:ext cx="3339281" cy="532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7" name="îsḻíḓè"/>
            <p:cNvSpPr txBox="1"/>
            <p:nvPr/>
          </p:nvSpPr>
          <p:spPr>
            <a:xfrm>
              <a:off x="8179619" y="476736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68" name="íŝľíḑè"/>
            <p:cNvSpPr txBox="1"/>
            <p:nvPr/>
          </p:nvSpPr>
          <p:spPr>
            <a:xfrm>
              <a:off x="8179619" y="5207330"/>
              <a:ext cx="3339281" cy="532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69" name="íś1íḍê"/>
            <p:cNvSpPr txBox="1"/>
            <p:nvPr/>
          </p:nvSpPr>
          <p:spPr>
            <a:xfrm>
              <a:off x="8789585" y="3452773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2"/>
                  </a:solidFill>
                </a:rPr>
                <a:t>标题文本预设</a:t>
              </a:r>
              <a:endParaRPr lang="en-US" altLang="zh-CN" b="1" dirty="0">
                <a:solidFill>
                  <a:schemeClr val="accent2"/>
                </a:solidFill>
              </a:endParaRPr>
            </a:p>
          </p:txBody>
        </p:sp>
        <p:sp>
          <p:nvSpPr>
            <p:cNvPr id="70" name="iṣļiḍè"/>
            <p:cNvSpPr txBox="1"/>
            <p:nvPr/>
          </p:nvSpPr>
          <p:spPr>
            <a:xfrm>
              <a:off x="8789584" y="3892735"/>
              <a:ext cx="2651927" cy="53217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2" name="ïṥ1ïďe"/>
          <p:cNvGrpSpPr/>
          <p:nvPr/>
        </p:nvGrpSpPr>
        <p:grpSpPr>
          <a:xfrm>
            <a:off x="3929638" y="2245258"/>
            <a:ext cx="4332720" cy="3604733"/>
            <a:chOff x="3929638" y="2096852"/>
            <a:chExt cx="4332720" cy="3604733"/>
          </a:xfrm>
        </p:grpSpPr>
        <p:sp>
          <p:nvSpPr>
            <p:cNvPr id="43" name="işlidé"/>
            <p:cNvSpPr/>
            <p:nvPr/>
          </p:nvSpPr>
          <p:spPr>
            <a:xfrm>
              <a:off x="4293632" y="2096852"/>
              <a:ext cx="3604733" cy="3604733"/>
            </a:xfrm>
            <a:prstGeom prst="ellipse">
              <a:avLst/>
            </a:prstGeom>
            <a:noFill/>
            <a:ln w="9525" cap="flat" cmpd="sng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44" name="iṡḷiḓê"/>
            <p:cNvSpPr/>
            <p:nvPr/>
          </p:nvSpPr>
          <p:spPr>
            <a:xfrm>
              <a:off x="4528481" y="2241107"/>
              <a:ext cx="744340" cy="7443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45" name="ïş1îďé"/>
            <p:cNvSpPr/>
            <p:nvPr/>
          </p:nvSpPr>
          <p:spPr>
            <a:xfrm>
              <a:off x="4528481" y="4812987"/>
              <a:ext cx="744340" cy="7443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46" name="í$ļide"/>
            <p:cNvSpPr/>
            <p:nvPr/>
          </p:nvSpPr>
          <p:spPr>
            <a:xfrm>
              <a:off x="3929638" y="3527047"/>
              <a:ext cx="744340" cy="7443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47" name="îśḻîḓé"/>
            <p:cNvSpPr/>
            <p:nvPr/>
          </p:nvSpPr>
          <p:spPr>
            <a:xfrm>
              <a:off x="6919176" y="4812987"/>
              <a:ext cx="744340" cy="7443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48" name="iṥḷîḍê"/>
            <p:cNvSpPr/>
            <p:nvPr/>
          </p:nvSpPr>
          <p:spPr>
            <a:xfrm>
              <a:off x="6919176" y="2241107"/>
              <a:ext cx="744340" cy="7443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49" name="iśļïḍe"/>
            <p:cNvSpPr/>
            <p:nvPr/>
          </p:nvSpPr>
          <p:spPr>
            <a:xfrm>
              <a:off x="7518018" y="3527047"/>
              <a:ext cx="744340" cy="7443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0" name="îśľiḍé"/>
            <p:cNvSpPr/>
            <p:nvPr/>
          </p:nvSpPr>
          <p:spPr>
            <a:xfrm>
              <a:off x="5114994" y="2918214"/>
              <a:ext cx="1962008" cy="196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1" name="ïṩļïḑe"/>
            <p:cNvSpPr txBox="1"/>
            <p:nvPr/>
          </p:nvSpPr>
          <p:spPr>
            <a:xfrm>
              <a:off x="5597744" y="3372448"/>
              <a:ext cx="996513" cy="5464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ctr" rtl="0">
                <a:buSzPct val="25000"/>
                <a:buNone/>
              </a:pPr>
              <a:r>
                <a:rPr lang="en-US" sz="3200" b="0" i="0" u="none" strike="noStrike" cap="none" baseline="0">
                  <a:solidFill>
                    <a:schemeClr val="accent2"/>
                  </a:solidFill>
                  <a:latin typeface="Impact" panose="020B0806030902050204" pitchFamily="34" charset="0"/>
                </a:rPr>
                <a:t>79%</a:t>
              </a:r>
              <a:endParaRPr lang="en-US" sz="3200" b="0" i="0" u="none" strike="noStrike" cap="none" baseline="0">
                <a:solidFill>
                  <a:schemeClr val="accent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2" name="ïšḻiḓê"/>
            <p:cNvSpPr txBox="1"/>
            <p:nvPr/>
          </p:nvSpPr>
          <p:spPr>
            <a:xfrm>
              <a:off x="5325966" y="3827757"/>
              <a:ext cx="1540065" cy="5971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1"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accent2"/>
                  </a:solidFill>
                </a:rPr>
                <a:t>请在此处输入文本信息，简明扼要即可，并注意仔细检查是否有文本错误</a:t>
              </a:r>
              <a:endParaRPr lang="en-US" altLang="zh-CN" sz="1100" dirty="0">
                <a:solidFill>
                  <a:schemeClr val="accent2"/>
                </a:solidFill>
              </a:endParaRPr>
            </a:p>
          </p:txBody>
        </p:sp>
        <p:sp>
          <p:nvSpPr>
            <p:cNvPr id="53" name="îṡļiďè"/>
            <p:cNvSpPr/>
            <p:nvPr/>
          </p:nvSpPr>
          <p:spPr>
            <a:xfrm>
              <a:off x="4711961" y="2414746"/>
              <a:ext cx="376075" cy="3760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8888" y="39380"/>
                  </a:moveTo>
                  <a:lnTo>
                    <a:pt x="78888" y="39380"/>
                  </a:lnTo>
                  <a:lnTo>
                    <a:pt x="78888" y="43095"/>
                  </a:lnTo>
                  <a:lnTo>
                    <a:pt x="78518" y="46811"/>
                  </a:lnTo>
                  <a:lnTo>
                    <a:pt x="77037" y="50154"/>
                  </a:lnTo>
                  <a:lnTo>
                    <a:pt x="75925" y="53498"/>
                  </a:lnTo>
                  <a:lnTo>
                    <a:pt x="74814" y="56842"/>
                  </a:lnTo>
                  <a:lnTo>
                    <a:pt x="72962" y="59814"/>
                  </a:lnTo>
                  <a:lnTo>
                    <a:pt x="70740" y="63157"/>
                  </a:lnTo>
                  <a:lnTo>
                    <a:pt x="68518" y="66130"/>
                  </a:lnTo>
                  <a:lnTo>
                    <a:pt x="68518" y="66130"/>
                  </a:lnTo>
                  <a:lnTo>
                    <a:pt x="68888" y="66130"/>
                  </a:lnTo>
                  <a:lnTo>
                    <a:pt x="76666" y="74303"/>
                  </a:lnTo>
                  <a:lnTo>
                    <a:pt x="76666" y="74303"/>
                  </a:lnTo>
                  <a:lnTo>
                    <a:pt x="79629" y="73560"/>
                  </a:lnTo>
                  <a:lnTo>
                    <a:pt x="81851" y="73188"/>
                  </a:lnTo>
                  <a:lnTo>
                    <a:pt x="84074" y="73931"/>
                  </a:lnTo>
                  <a:lnTo>
                    <a:pt x="86296" y="75417"/>
                  </a:lnTo>
                  <a:lnTo>
                    <a:pt x="118148" y="107368"/>
                  </a:lnTo>
                  <a:lnTo>
                    <a:pt x="118148" y="107368"/>
                  </a:lnTo>
                  <a:lnTo>
                    <a:pt x="118888" y="108482"/>
                  </a:lnTo>
                  <a:lnTo>
                    <a:pt x="119629" y="109969"/>
                  </a:lnTo>
                  <a:lnTo>
                    <a:pt x="120000" y="111083"/>
                  </a:lnTo>
                  <a:lnTo>
                    <a:pt x="120000" y="112569"/>
                  </a:lnTo>
                  <a:lnTo>
                    <a:pt x="120000" y="112569"/>
                  </a:lnTo>
                  <a:lnTo>
                    <a:pt x="120000" y="114055"/>
                  </a:lnTo>
                  <a:lnTo>
                    <a:pt x="119629" y="115541"/>
                  </a:lnTo>
                  <a:lnTo>
                    <a:pt x="118888" y="116656"/>
                  </a:lnTo>
                  <a:lnTo>
                    <a:pt x="117777" y="117770"/>
                  </a:lnTo>
                  <a:lnTo>
                    <a:pt x="117777" y="117770"/>
                  </a:lnTo>
                  <a:lnTo>
                    <a:pt x="116666" y="118885"/>
                  </a:lnTo>
                  <a:lnTo>
                    <a:pt x="115555" y="119628"/>
                  </a:lnTo>
                  <a:lnTo>
                    <a:pt x="114074" y="120000"/>
                  </a:lnTo>
                  <a:lnTo>
                    <a:pt x="112592" y="120000"/>
                  </a:lnTo>
                  <a:lnTo>
                    <a:pt x="112592" y="120000"/>
                  </a:lnTo>
                  <a:lnTo>
                    <a:pt x="111111" y="120000"/>
                  </a:lnTo>
                  <a:lnTo>
                    <a:pt x="110000" y="119628"/>
                  </a:lnTo>
                  <a:lnTo>
                    <a:pt x="108148" y="118885"/>
                  </a:lnTo>
                  <a:lnTo>
                    <a:pt x="107037" y="118142"/>
                  </a:lnTo>
                  <a:lnTo>
                    <a:pt x="75555" y="86191"/>
                  </a:lnTo>
                  <a:lnTo>
                    <a:pt x="75555" y="86191"/>
                  </a:lnTo>
                  <a:lnTo>
                    <a:pt x="74444" y="85077"/>
                  </a:lnTo>
                  <a:lnTo>
                    <a:pt x="73703" y="83591"/>
                  </a:lnTo>
                  <a:lnTo>
                    <a:pt x="73333" y="82105"/>
                  </a:lnTo>
                  <a:lnTo>
                    <a:pt x="72962" y="80619"/>
                  </a:lnTo>
                  <a:lnTo>
                    <a:pt x="72962" y="80619"/>
                  </a:lnTo>
                  <a:lnTo>
                    <a:pt x="73333" y="78761"/>
                  </a:lnTo>
                  <a:lnTo>
                    <a:pt x="74074" y="76904"/>
                  </a:lnTo>
                  <a:lnTo>
                    <a:pt x="66296" y="69102"/>
                  </a:lnTo>
                  <a:lnTo>
                    <a:pt x="66296" y="69102"/>
                  </a:lnTo>
                  <a:lnTo>
                    <a:pt x="65925" y="68730"/>
                  </a:lnTo>
                  <a:lnTo>
                    <a:pt x="65925" y="68730"/>
                  </a:lnTo>
                  <a:lnTo>
                    <a:pt x="62962" y="70959"/>
                  </a:lnTo>
                  <a:lnTo>
                    <a:pt x="60000" y="73188"/>
                  </a:lnTo>
                  <a:lnTo>
                    <a:pt x="57037" y="74674"/>
                  </a:lnTo>
                  <a:lnTo>
                    <a:pt x="53703" y="76160"/>
                  </a:lnTo>
                  <a:lnTo>
                    <a:pt x="50370" y="77275"/>
                  </a:lnTo>
                  <a:lnTo>
                    <a:pt x="47037" y="78018"/>
                  </a:lnTo>
                  <a:lnTo>
                    <a:pt x="42962" y="78761"/>
                  </a:lnTo>
                  <a:lnTo>
                    <a:pt x="39259" y="78761"/>
                  </a:lnTo>
                  <a:lnTo>
                    <a:pt x="39259" y="78761"/>
                  </a:lnTo>
                  <a:lnTo>
                    <a:pt x="35555" y="78761"/>
                  </a:lnTo>
                  <a:lnTo>
                    <a:pt x="31481" y="78018"/>
                  </a:lnTo>
                  <a:lnTo>
                    <a:pt x="28148" y="77275"/>
                  </a:lnTo>
                  <a:lnTo>
                    <a:pt x="24444" y="75789"/>
                  </a:lnTo>
                  <a:lnTo>
                    <a:pt x="21111" y="74303"/>
                  </a:lnTo>
                  <a:lnTo>
                    <a:pt x="17777" y="72445"/>
                  </a:lnTo>
                  <a:lnTo>
                    <a:pt x="14444" y="69845"/>
                  </a:lnTo>
                  <a:lnTo>
                    <a:pt x="11481" y="67244"/>
                  </a:lnTo>
                  <a:lnTo>
                    <a:pt x="11481" y="67244"/>
                  </a:lnTo>
                  <a:lnTo>
                    <a:pt x="8888" y="64272"/>
                  </a:lnTo>
                  <a:lnTo>
                    <a:pt x="6666" y="61300"/>
                  </a:lnTo>
                  <a:lnTo>
                    <a:pt x="4444" y="57585"/>
                  </a:lnTo>
                  <a:lnTo>
                    <a:pt x="2962" y="54241"/>
                  </a:lnTo>
                  <a:lnTo>
                    <a:pt x="1851" y="50897"/>
                  </a:lnTo>
                  <a:lnTo>
                    <a:pt x="740" y="47182"/>
                  </a:lnTo>
                  <a:lnTo>
                    <a:pt x="370" y="43467"/>
                  </a:lnTo>
                  <a:lnTo>
                    <a:pt x="0" y="39380"/>
                  </a:lnTo>
                  <a:lnTo>
                    <a:pt x="0" y="39380"/>
                  </a:lnTo>
                  <a:lnTo>
                    <a:pt x="370" y="35665"/>
                  </a:lnTo>
                  <a:lnTo>
                    <a:pt x="740" y="31578"/>
                  </a:lnTo>
                  <a:lnTo>
                    <a:pt x="1851" y="27863"/>
                  </a:lnTo>
                  <a:lnTo>
                    <a:pt x="2962" y="24148"/>
                  </a:lnTo>
                  <a:lnTo>
                    <a:pt x="4444" y="20804"/>
                  </a:lnTo>
                  <a:lnTo>
                    <a:pt x="6666" y="17461"/>
                  </a:lnTo>
                  <a:lnTo>
                    <a:pt x="8888" y="14489"/>
                  </a:lnTo>
                  <a:lnTo>
                    <a:pt x="11481" y="11517"/>
                  </a:lnTo>
                  <a:lnTo>
                    <a:pt x="11481" y="11517"/>
                  </a:lnTo>
                  <a:lnTo>
                    <a:pt x="14444" y="8916"/>
                  </a:lnTo>
                  <a:lnTo>
                    <a:pt x="17777" y="6687"/>
                  </a:lnTo>
                  <a:lnTo>
                    <a:pt x="21111" y="4458"/>
                  </a:lnTo>
                  <a:lnTo>
                    <a:pt x="24444" y="2972"/>
                  </a:lnTo>
                  <a:lnTo>
                    <a:pt x="28148" y="1857"/>
                  </a:lnTo>
                  <a:lnTo>
                    <a:pt x="31481" y="743"/>
                  </a:lnTo>
                  <a:lnTo>
                    <a:pt x="35555" y="371"/>
                  </a:lnTo>
                  <a:lnTo>
                    <a:pt x="39259" y="0"/>
                  </a:lnTo>
                  <a:lnTo>
                    <a:pt x="39259" y="0"/>
                  </a:lnTo>
                  <a:lnTo>
                    <a:pt x="43333" y="371"/>
                  </a:lnTo>
                  <a:lnTo>
                    <a:pt x="47407" y="743"/>
                  </a:lnTo>
                  <a:lnTo>
                    <a:pt x="51111" y="1857"/>
                  </a:lnTo>
                  <a:lnTo>
                    <a:pt x="54444" y="2972"/>
                  </a:lnTo>
                  <a:lnTo>
                    <a:pt x="57777" y="4458"/>
                  </a:lnTo>
                  <a:lnTo>
                    <a:pt x="61111" y="6687"/>
                  </a:lnTo>
                  <a:lnTo>
                    <a:pt x="64074" y="8916"/>
                  </a:lnTo>
                  <a:lnTo>
                    <a:pt x="67037" y="11517"/>
                  </a:lnTo>
                  <a:lnTo>
                    <a:pt x="67037" y="11517"/>
                  </a:lnTo>
                  <a:lnTo>
                    <a:pt x="70000" y="14489"/>
                  </a:lnTo>
                  <a:lnTo>
                    <a:pt x="72222" y="17461"/>
                  </a:lnTo>
                  <a:lnTo>
                    <a:pt x="74074" y="20804"/>
                  </a:lnTo>
                  <a:lnTo>
                    <a:pt x="75925" y="24148"/>
                  </a:lnTo>
                  <a:lnTo>
                    <a:pt x="77037" y="27863"/>
                  </a:lnTo>
                  <a:lnTo>
                    <a:pt x="78148" y="31578"/>
                  </a:lnTo>
                  <a:lnTo>
                    <a:pt x="78888" y="35665"/>
                  </a:lnTo>
                  <a:lnTo>
                    <a:pt x="78888" y="39380"/>
                  </a:lnTo>
                  <a:lnTo>
                    <a:pt x="78888" y="39380"/>
                  </a:lnTo>
                  <a:close/>
                  <a:moveTo>
                    <a:pt x="74814" y="39380"/>
                  </a:moveTo>
                  <a:lnTo>
                    <a:pt x="74814" y="39380"/>
                  </a:lnTo>
                  <a:lnTo>
                    <a:pt x="74814" y="36037"/>
                  </a:lnTo>
                  <a:lnTo>
                    <a:pt x="74444" y="32321"/>
                  </a:lnTo>
                  <a:lnTo>
                    <a:pt x="73333" y="28978"/>
                  </a:lnTo>
                  <a:lnTo>
                    <a:pt x="72222" y="25634"/>
                  </a:lnTo>
                  <a:lnTo>
                    <a:pt x="70740" y="22291"/>
                  </a:lnTo>
                  <a:lnTo>
                    <a:pt x="69259" y="19690"/>
                  </a:lnTo>
                  <a:lnTo>
                    <a:pt x="67037" y="16718"/>
                  </a:lnTo>
                  <a:lnTo>
                    <a:pt x="64444" y="14117"/>
                  </a:lnTo>
                  <a:lnTo>
                    <a:pt x="64444" y="14117"/>
                  </a:lnTo>
                  <a:lnTo>
                    <a:pt x="61851" y="11517"/>
                  </a:lnTo>
                  <a:lnTo>
                    <a:pt x="59259" y="9659"/>
                  </a:lnTo>
                  <a:lnTo>
                    <a:pt x="56296" y="7801"/>
                  </a:lnTo>
                  <a:lnTo>
                    <a:pt x="53333" y="6315"/>
                  </a:lnTo>
                  <a:lnTo>
                    <a:pt x="50000" y="5201"/>
                  </a:lnTo>
                  <a:lnTo>
                    <a:pt x="46296" y="4458"/>
                  </a:lnTo>
                  <a:lnTo>
                    <a:pt x="42962" y="4086"/>
                  </a:lnTo>
                  <a:lnTo>
                    <a:pt x="39259" y="3715"/>
                  </a:lnTo>
                  <a:lnTo>
                    <a:pt x="39259" y="3715"/>
                  </a:lnTo>
                  <a:lnTo>
                    <a:pt x="35925" y="4086"/>
                  </a:lnTo>
                  <a:lnTo>
                    <a:pt x="32222" y="4458"/>
                  </a:lnTo>
                  <a:lnTo>
                    <a:pt x="28888" y="5201"/>
                  </a:lnTo>
                  <a:lnTo>
                    <a:pt x="25925" y="6315"/>
                  </a:lnTo>
                  <a:lnTo>
                    <a:pt x="22962" y="7801"/>
                  </a:lnTo>
                  <a:lnTo>
                    <a:pt x="20000" y="9659"/>
                  </a:lnTo>
                  <a:lnTo>
                    <a:pt x="17037" y="11517"/>
                  </a:lnTo>
                  <a:lnTo>
                    <a:pt x="14074" y="14117"/>
                  </a:lnTo>
                  <a:lnTo>
                    <a:pt x="14074" y="14117"/>
                  </a:lnTo>
                  <a:lnTo>
                    <a:pt x="11851" y="16718"/>
                  </a:lnTo>
                  <a:lnTo>
                    <a:pt x="9629" y="19690"/>
                  </a:lnTo>
                  <a:lnTo>
                    <a:pt x="7777" y="22291"/>
                  </a:lnTo>
                  <a:lnTo>
                    <a:pt x="6296" y="25634"/>
                  </a:lnTo>
                  <a:lnTo>
                    <a:pt x="5185" y="28978"/>
                  </a:lnTo>
                  <a:lnTo>
                    <a:pt x="4444" y="32321"/>
                  </a:lnTo>
                  <a:lnTo>
                    <a:pt x="4074" y="36037"/>
                  </a:lnTo>
                  <a:lnTo>
                    <a:pt x="3703" y="39380"/>
                  </a:lnTo>
                  <a:lnTo>
                    <a:pt x="3703" y="39380"/>
                  </a:lnTo>
                  <a:lnTo>
                    <a:pt x="4074" y="43095"/>
                  </a:lnTo>
                  <a:lnTo>
                    <a:pt x="4444" y="46439"/>
                  </a:lnTo>
                  <a:lnTo>
                    <a:pt x="5185" y="49783"/>
                  </a:lnTo>
                  <a:lnTo>
                    <a:pt x="6296" y="53126"/>
                  </a:lnTo>
                  <a:lnTo>
                    <a:pt x="7777" y="56099"/>
                  </a:lnTo>
                  <a:lnTo>
                    <a:pt x="9629" y="59071"/>
                  </a:lnTo>
                  <a:lnTo>
                    <a:pt x="11851" y="62043"/>
                  </a:lnTo>
                  <a:lnTo>
                    <a:pt x="14074" y="64643"/>
                  </a:lnTo>
                  <a:lnTo>
                    <a:pt x="14074" y="64643"/>
                  </a:lnTo>
                  <a:lnTo>
                    <a:pt x="17037" y="67244"/>
                  </a:lnTo>
                  <a:lnTo>
                    <a:pt x="20000" y="69473"/>
                  </a:lnTo>
                  <a:lnTo>
                    <a:pt x="22962" y="70959"/>
                  </a:lnTo>
                  <a:lnTo>
                    <a:pt x="25925" y="72445"/>
                  </a:lnTo>
                  <a:lnTo>
                    <a:pt x="28888" y="73560"/>
                  </a:lnTo>
                  <a:lnTo>
                    <a:pt x="32222" y="74303"/>
                  </a:lnTo>
                  <a:lnTo>
                    <a:pt x="35925" y="75046"/>
                  </a:lnTo>
                  <a:lnTo>
                    <a:pt x="39259" y="75046"/>
                  </a:lnTo>
                  <a:lnTo>
                    <a:pt x="39259" y="75046"/>
                  </a:lnTo>
                  <a:lnTo>
                    <a:pt x="42962" y="75046"/>
                  </a:lnTo>
                  <a:lnTo>
                    <a:pt x="46296" y="74303"/>
                  </a:lnTo>
                  <a:lnTo>
                    <a:pt x="50000" y="73560"/>
                  </a:lnTo>
                  <a:lnTo>
                    <a:pt x="53333" y="72445"/>
                  </a:lnTo>
                  <a:lnTo>
                    <a:pt x="56296" y="70959"/>
                  </a:lnTo>
                  <a:lnTo>
                    <a:pt x="59259" y="69473"/>
                  </a:lnTo>
                  <a:lnTo>
                    <a:pt x="61851" y="67244"/>
                  </a:lnTo>
                  <a:lnTo>
                    <a:pt x="64444" y="64643"/>
                  </a:lnTo>
                  <a:lnTo>
                    <a:pt x="64444" y="64643"/>
                  </a:lnTo>
                  <a:lnTo>
                    <a:pt x="67037" y="62043"/>
                  </a:lnTo>
                  <a:lnTo>
                    <a:pt x="69259" y="59071"/>
                  </a:lnTo>
                  <a:lnTo>
                    <a:pt x="70740" y="56099"/>
                  </a:lnTo>
                  <a:lnTo>
                    <a:pt x="72222" y="53126"/>
                  </a:lnTo>
                  <a:lnTo>
                    <a:pt x="73333" y="49783"/>
                  </a:lnTo>
                  <a:lnTo>
                    <a:pt x="74444" y="46439"/>
                  </a:lnTo>
                  <a:lnTo>
                    <a:pt x="74814" y="43095"/>
                  </a:lnTo>
                  <a:lnTo>
                    <a:pt x="74814" y="39380"/>
                  </a:lnTo>
                  <a:lnTo>
                    <a:pt x="74814" y="39380"/>
                  </a:lnTo>
                  <a:close/>
                  <a:moveTo>
                    <a:pt x="67407" y="39380"/>
                  </a:moveTo>
                  <a:lnTo>
                    <a:pt x="67407" y="39380"/>
                  </a:lnTo>
                  <a:lnTo>
                    <a:pt x="67407" y="42352"/>
                  </a:lnTo>
                  <a:lnTo>
                    <a:pt x="67037" y="44953"/>
                  </a:lnTo>
                  <a:lnTo>
                    <a:pt x="66296" y="47554"/>
                  </a:lnTo>
                  <a:lnTo>
                    <a:pt x="65555" y="50154"/>
                  </a:lnTo>
                  <a:lnTo>
                    <a:pt x="64444" y="52755"/>
                  </a:lnTo>
                  <a:lnTo>
                    <a:pt x="62962" y="54984"/>
                  </a:lnTo>
                  <a:lnTo>
                    <a:pt x="61481" y="57213"/>
                  </a:lnTo>
                  <a:lnTo>
                    <a:pt x="59259" y="59071"/>
                  </a:lnTo>
                  <a:lnTo>
                    <a:pt x="59259" y="59071"/>
                  </a:lnTo>
                  <a:lnTo>
                    <a:pt x="57407" y="61300"/>
                  </a:lnTo>
                  <a:lnTo>
                    <a:pt x="55185" y="63157"/>
                  </a:lnTo>
                  <a:lnTo>
                    <a:pt x="52962" y="64643"/>
                  </a:lnTo>
                  <a:lnTo>
                    <a:pt x="50370" y="65758"/>
                  </a:lnTo>
                  <a:lnTo>
                    <a:pt x="47777" y="66501"/>
                  </a:lnTo>
                  <a:lnTo>
                    <a:pt x="44814" y="67244"/>
                  </a:lnTo>
                  <a:lnTo>
                    <a:pt x="42222" y="67616"/>
                  </a:lnTo>
                  <a:lnTo>
                    <a:pt x="39259" y="67616"/>
                  </a:lnTo>
                  <a:lnTo>
                    <a:pt x="39259" y="67616"/>
                  </a:lnTo>
                  <a:lnTo>
                    <a:pt x="36666" y="67616"/>
                  </a:lnTo>
                  <a:lnTo>
                    <a:pt x="33703" y="67244"/>
                  </a:lnTo>
                  <a:lnTo>
                    <a:pt x="31111" y="66501"/>
                  </a:lnTo>
                  <a:lnTo>
                    <a:pt x="28518" y="65758"/>
                  </a:lnTo>
                  <a:lnTo>
                    <a:pt x="26296" y="64643"/>
                  </a:lnTo>
                  <a:lnTo>
                    <a:pt x="24074" y="63157"/>
                  </a:lnTo>
                  <a:lnTo>
                    <a:pt x="21851" y="61300"/>
                  </a:lnTo>
                  <a:lnTo>
                    <a:pt x="19629" y="59071"/>
                  </a:lnTo>
                  <a:lnTo>
                    <a:pt x="19629" y="59071"/>
                  </a:lnTo>
                  <a:lnTo>
                    <a:pt x="17777" y="57213"/>
                  </a:lnTo>
                  <a:lnTo>
                    <a:pt x="16296" y="54984"/>
                  </a:lnTo>
                  <a:lnTo>
                    <a:pt x="14444" y="52755"/>
                  </a:lnTo>
                  <a:lnTo>
                    <a:pt x="13333" y="50154"/>
                  </a:lnTo>
                  <a:lnTo>
                    <a:pt x="12222" y="47554"/>
                  </a:lnTo>
                  <a:lnTo>
                    <a:pt x="11851" y="44953"/>
                  </a:lnTo>
                  <a:lnTo>
                    <a:pt x="11481" y="42352"/>
                  </a:lnTo>
                  <a:lnTo>
                    <a:pt x="11111" y="39380"/>
                  </a:lnTo>
                  <a:lnTo>
                    <a:pt x="11111" y="39380"/>
                  </a:lnTo>
                  <a:lnTo>
                    <a:pt x="11481" y="36780"/>
                  </a:lnTo>
                  <a:lnTo>
                    <a:pt x="11851" y="33808"/>
                  </a:lnTo>
                  <a:lnTo>
                    <a:pt x="12222" y="31207"/>
                  </a:lnTo>
                  <a:lnTo>
                    <a:pt x="13333" y="28235"/>
                  </a:lnTo>
                  <a:lnTo>
                    <a:pt x="14444" y="26006"/>
                  </a:lnTo>
                  <a:lnTo>
                    <a:pt x="16296" y="23777"/>
                  </a:lnTo>
                  <a:lnTo>
                    <a:pt x="17777" y="21547"/>
                  </a:lnTo>
                  <a:lnTo>
                    <a:pt x="19629" y="19318"/>
                  </a:lnTo>
                  <a:lnTo>
                    <a:pt x="19629" y="19318"/>
                  </a:lnTo>
                  <a:lnTo>
                    <a:pt x="21851" y="17461"/>
                  </a:lnTo>
                  <a:lnTo>
                    <a:pt x="24074" y="15603"/>
                  </a:lnTo>
                  <a:lnTo>
                    <a:pt x="26296" y="14489"/>
                  </a:lnTo>
                  <a:lnTo>
                    <a:pt x="28518" y="13374"/>
                  </a:lnTo>
                  <a:lnTo>
                    <a:pt x="31111" y="12260"/>
                  </a:lnTo>
                  <a:lnTo>
                    <a:pt x="33703" y="11888"/>
                  </a:lnTo>
                  <a:lnTo>
                    <a:pt x="36666" y="11517"/>
                  </a:lnTo>
                  <a:lnTo>
                    <a:pt x="39259" y="11145"/>
                  </a:lnTo>
                  <a:lnTo>
                    <a:pt x="39259" y="11145"/>
                  </a:lnTo>
                  <a:lnTo>
                    <a:pt x="42222" y="11517"/>
                  </a:lnTo>
                  <a:lnTo>
                    <a:pt x="44814" y="11888"/>
                  </a:lnTo>
                  <a:lnTo>
                    <a:pt x="47777" y="12260"/>
                  </a:lnTo>
                  <a:lnTo>
                    <a:pt x="50370" y="13374"/>
                  </a:lnTo>
                  <a:lnTo>
                    <a:pt x="52962" y="14489"/>
                  </a:lnTo>
                  <a:lnTo>
                    <a:pt x="55185" y="15603"/>
                  </a:lnTo>
                  <a:lnTo>
                    <a:pt x="57407" y="17461"/>
                  </a:lnTo>
                  <a:lnTo>
                    <a:pt x="59259" y="19318"/>
                  </a:lnTo>
                  <a:lnTo>
                    <a:pt x="59259" y="19318"/>
                  </a:lnTo>
                  <a:lnTo>
                    <a:pt x="61481" y="21547"/>
                  </a:lnTo>
                  <a:lnTo>
                    <a:pt x="62962" y="23777"/>
                  </a:lnTo>
                  <a:lnTo>
                    <a:pt x="64444" y="26006"/>
                  </a:lnTo>
                  <a:lnTo>
                    <a:pt x="65555" y="28235"/>
                  </a:lnTo>
                  <a:lnTo>
                    <a:pt x="66296" y="31207"/>
                  </a:lnTo>
                  <a:lnTo>
                    <a:pt x="67037" y="33808"/>
                  </a:lnTo>
                  <a:lnTo>
                    <a:pt x="67407" y="36780"/>
                  </a:lnTo>
                  <a:lnTo>
                    <a:pt x="67407" y="39380"/>
                  </a:lnTo>
                  <a:lnTo>
                    <a:pt x="67407" y="39380"/>
                  </a:lnTo>
                  <a:close/>
                  <a:moveTo>
                    <a:pt x="63703" y="39380"/>
                  </a:moveTo>
                  <a:lnTo>
                    <a:pt x="63703" y="39380"/>
                  </a:lnTo>
                  <a:lnTo>
                    <a:pt x="63703" y="37151"/>
                  </a:lnTo>
                  <a:lnTo>
                    <a:pt x="63333" y="34551"/>
                  </a:lnTo>
                  <a:lnTo>
                    <a:pt x="62962" y="32321"/>
                  </a:lnTo>
                  <a:lnTo>
                    <a:pt x="62222" y="30092"/>
                  </a:lnTo>
                  <a:lnTo>
                    <a:pt x="61111" y="27863"/>
                  </a:lnTo>
                  <a:lnTo>
                    <a:pt x="60000" y="25634"/>
                  </a:lnTo>
                  <a:lnTo>
                    <a:pt x="58518" y="23777"/>
                  </a:lnTo>
                  <a:lnTo>
                    <a:pt x="56666" y="21919"/>
                  </a:lnTo>
                  <a:lnTo>
                    <a:pt x="56666" y="21919"/>
                  </a:lnTo>
                  <a:lnTo>
                    <a:pt x="54814" y="20433"/>
                  </a:lnTo>
                  <a:lnTo>
                    <a:pt x="52962" y="18947"/>
                  </a:lnTo>
                  <a:lnTo>
                    <a:pt x="51111" y="17832"/>
                  </a:lnTo>
                  <a:lnTo>
                    <a:pt x="48888" y="16718"/>
                  </a:lnTo>
                  <a:lnTo>
                    <a:pt x="46296" y="15975"/>
                  </a:lnTo>
                  <a:lnTo>
                    <a:pt x="44074" y="15232"/>
                  </a:lnTo>
                  <a:lnTo>
                    <a:pt x="41851" y="14860"/>
                  </a:lnTo>
                  <a:lnTo>
                    <a:pt x="39259" y="14860"/>
                  </a:lnTo>
                  <a:lnTo>
                    <a:pt x="39259" y="14860"/>
                  </a:lnTo>
                  <a:lnTo>
                    <a:pt x="37037" y="14860"/>
                  </a:lnTo>
                  <a:lnTo>
                    <a:pt x="34444" y="15232"/>
                  </a:lnTo>
                  <a:lnTo>
                    <a:pt x="32222" y="15975"/>
                  </a:lnTo>
                  <a:lnTo>
                    <a:pt x="30000" y="16718"/>
                  </a:lnTo>
                  <a:lnTo>
                    <a:pt x="28148" y="17832"/>
                  </a:lnTo>
                  <a:lnTo>
                    <a:pt x="25925" y="18947"/>
                  </a:lnTo>
                  <a:lnTo>
                    <a:pt x="24074" y="20433"/>
                  </a:lnTo>
                  <a:lnTo>
                    <a:pt x="22222" y="21919"/>
                  </a:lnTo>
                  <a:lnTo>
                    <a:pt x="22222" y="21919"/>
                  </a:lnTo>
                  <a:lnTo>
                    <a:pt x="20740" y="23777"/>
                  </a:lnTo>
                  <a:lnTo>
                    <a:pt x="19259" y="25634"/>
                  </a:lnTo>
                  <a:lnTo>
                    <a:pt x="18148" y="27863"/>
                  </a:lnTo>
                  <a:lnTo>
                    <a:pt x="17037" y="30092"/>
                  </a:lnTo>
                  <a:lnTo>
                    <a:pt x="16296" y="32321"/>
                  </a:lnTo>
                  <a:lnTo>
                    <a:pt x="15185" y="34551"/>
                  </a:lnTo>
                  <a:lnTo>
                    <a:pt x="15185" y="37151"/>
                  </a:lnTo>
                  <a:lnTo>
                    <a:pt x="14814" y="39380"/>
                  </a:lnTo>
                  <a:lnTo>
                    <a:pt x="14814" y="39380"/>
                  </a:lnTo>
                  <a:lnTo>
                    <a:pt x="15185" y="41981"/>
                  </a:lnTo>
                  <a:lnTo>
                    <a:pt x="15185" y="44210"/>
                  </a:lnTo>
                  <a:lnTo>
                    <a:pt x="16296" y="46439"/>
                  </a:lnTo>
                  <a:lnTo>
                    <a:pt x="17037" y="48668"/>
                  </a:lnTo>
                  <a:lnTo>
                    <a:pt x="18148" y="50897"/>
                  </a:lnTo>
                  <a:lnTo>
                    <a:pt x="19259" y="52755"/>
                  </a:lnTo>
                  <a:lnTo>
                    <a:pt x="20740" y="54613"/>
                  </a:lnTo>
                  <a:lnTo>
                    <a:pt x="22222" y="56470"/>
                  </a:lnTo>
                  <a:lnTo>
                    <a:pt x="22222" y="56470"/>
                  </a:lnTo>
                  <a:lnTo>
                    <a:pt x="24074" y="58328"/>
                  </a:lnTo>
                  <a:lnTo>
                    <a:pt x="25925" y="59442"/>
                  </a:lnTo>
                  <a:lnTo>
                    <a:pt x="28148" y="61300"/>
                  </a:lnTo>
                  <a:lnTo>
                    <a:pt x="30000" y="62043"/>
                  </a:lnTo>
                  <a:lnTo>
                    <a:pt x="32222" y="63157"/>
                  </a:lnTo>
                  <a:lnTo>
                    <a:pt x="34444" y="63529"/>
                  </a:lnTo>
                  <a:lnTo>
                    <a:pt x="37037" y="63900"/>
                  </a:lnTo>
                  <a:lnTo>
                    <a:pt x="39259" y="63900"/>
                  </a:lnTo>
                  <a:lnTo>
                    <a:pt x="39259" y="63900"/>
                  </a:lnTo>
                  <a:lnTo>
                    <a:pt x="41851" y="63900"/>
                  </a:lnTo>
                  <a:lnTo>
                    <a:pt x="44074" y="63529"/>
                  </a:lnTo>
                  <a:lnTo>
                    <a:pt x="46296" y="63157"/>
                  </a:lnTo>
                  <a:lnTo>
                    <a:pt x="48888" y="62043"/>
                  </a:lnTo>
                  <a:lnTo>
                    <a:pt x="51111" y="61300"/>
                  </a:lnTo>
                  <a:lnTo>
                    <a:pt x="52962" y="59442"/>
                  </a:lnTo>
                  <a:lnTo>
                    <a:pt x="54814" y="58328"/>
                  </a:lnTo>
                  <a:lnTo>
                    <a:pt x="56666" y="56470"/>
                  </a:lnTo>
                  <a:lnTo>
                    <a:pt x="56666" y="56470"/>
                  </a:lnTo>
                  <a:lnTo>
                    <a:pt x="58518" y="54613"/>
                  </a:lnTo>
                  <a:lnTo>
                    <a:pt x="60000" y="52755"/>
                  </a:lnTo>
                  <a:lnTo>
                    <a:pt x="61111" y="50897"/>
                  </a:lnTo>
                  <a:lnTo>
                    <a:pt x="62222" y="48668"/>
                  </a:lnTo>
                  <a:lnTo>
                    <a:pt x="62962" y="46439"/>
                  </a:lnTo>
                  <a:lnTo>
                    <a:pt x="63333" y="44210"/>
                  </a:lnTo>
                  <a:lnTo>
                    <a:pt x="63703" y="41981"/>
                  </a:lnTo>
                  <a:lnTo>
                    <a:pt x="63703" y="39380"/>
                  </a:lnTo>
                  <a:lnTo>
                    <a:pt x="63703" y="39380"/>
                  </a:lnTo>
                  <a:close/>
                  <a:moveTo>
                    <a:pt x="81111" y="76904"/>
                  </a:moveTo>
                  <a:lnTo>
                    <a:pt x="81111" y="76904"/>
                  </a:lnTo>
                  <a:lnTo>
                    <a:pt x="79629" y="77275"/>
                  </a:lnTo>
                  <a:lnTo>
                    <a:pt x="78148" y="78018"/>
                  </a:lnTo>
                  <a:lnTo>
                    <a:pt x="78148" y="78018"/>
                  </a:lnTo>
                  <a:lnTo>
                    <a:pt x="77037" y="79504"/>
                  </a:lnTo>
                  <a:lnTo>
                    <a:pt x="76666" y="80619"/>
                  </a:lnTo>
                  <a:lnTo>
                    <a:pt x="76666" y="80619"/>
                  </a:lnTo>
                  <a:lnTo>
                    <a:pt x="77037" y="82105"/>
                  </a:lnTo>
                  <a:lnTo>
                    <a:pt x="78148" y="83591"/>
                  </a:lnTo>
                  <a:lnTo>
                    <a:pt x="110000" y="115170"/>
                  </a:lnTo>
                  <a:lnTo>
                    <a:pt x="110000" y="115170"/>
                  </a:lnTo>
                  <a:lnTo>
                    <a:pt x="111111" y="115913"/>
                  </a:lnTo>
                  <a:lnTo>
                    <a:pt x="112592" y="116284"/>
                  </a:lnTo>
                  <a:lnTo>
                    <a:pt x="112592" y="116284"/>
                  </a:lnTo>
                  <a:lnTo>
                    <a:pt x="114074" y="115913"/>
                  </a:lnTo>
                  <a:lnTo>
                    <a:pt x="115185" y="115170"/>
                  </a:lnTo>
                  <a:lnTo>
                    <a:pt x="115185" y="115170"/>
                  </a:lnTo>
                  <a:lnTo>
                    <a:pt x="116296" y="114055"/>
                  </a:lnTo>
                  <a:lnTo>
                    <a:pt x="116296" y="112569"/>
                  </a:lnTo>
                  <a:lnTo>
                    <a:pt x="116296" y="112569"/>
                  </a:lnTo>
                  <a:lnTo>
                    <a:pt x="115925" y="111083"/>
                  </a:lnTo>
                  <a:lnTo>
                    <a:pt x="115185" y="109969"/>
                  </a:lnTo>
                  <a:lnTo>
                    <a:pt x="83703" y="78018"/>
                  </a:lnTo>
                  <a:lnTo>
                    <a:pt x="83703" y="78018"/>
                  </a:lnTo>
                  <a:lnTo>
                    <a:pt x="82222" y="77275"/>
                  </a:lnTo>
                  <a:lnTo>
                    <a:pt x="81111" y="76904"/>
                  </a:lnTo>
                  <a:lnTo>
                    <a:pt x="81111" y="7690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4" name="i$ļíḍé"/>
            <p:cNvSpPr/>
            <p:nvPr/>
          </p:nvSpPr>
          <p:spPr>
            <a:xfrm>
              <a:off x="7121631" y="5027772"/>
              <a:ext cx="369475" cy="29630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80247"/>
                  </a:moveTo>
                  <a:lnTo>
                    <a:pt x="0" y="39752"/>
                  </a:lnTo>
                  <a:lnTo>
                    <a:pt x="0" y="39752"/>
                  </a:lnTo>
                  <a:lnTo>
                    <a:pt x="0" y="39009"/>
                  </a:lnTo>
                  <a:lnTo>
                    <a:pt x="296" y="38637"/>
                  </a:lnTo>
                  <a:lnTo>
                    <a:pt x="592" y="38266"/>
                  </a:lnTo>
                  <a:lnTo>
                    <a:pt x="1481" y="37894"/>
                  </a:lnTo>
                  <a:lnTo>
                    <a:pt x="1481" y="37894"/>
                  </a:lnTo>
                  <a:lnTo>
                    <a:pt x="2074" y="38266"/>
                  </a:lnTo>
                  <a:lnTo>
                    <a:pt x="2370" y="38637"/>
                  </a:lnTo>
                  <a:lnTo>
                    <a:pt x="2666" y="39009"/>
                  </a:lnTo>
                  <a:lnTo>
                    <a:pt x="2962" y="39752"/>
                  </a:lnTo>
                  <a:lnTo>
                    <a:pt x="2962" y="80247"/>
                  </a:lnTo>
                  <a:lnTo>
                    <a:pt x="2962" y="80247"/>
                  </a:lnTo>
                  <a:lnTo>
                    <a:pt x="2666" y="80990"/>
                  </a:lnTo>
                  <a:lnTo>
                    <a:pt x="2370" y="81733"/>
                  </a:lnTo>
                  <a:lnTo>
                    <a:pt x="2074" y="82105"/>
                  </a:lnTo>
                  <a:lnTo>
                    <a:pt x="1481" y="82105"/>
                  </a:lnTo>
                  <a:lnTo>
                    <a:pt x="1481" y="82105"/>
                  </a:lnTo>
                  <a:lnTo>
                    <a:pt x="592" y="82105"/>
                  </a:lnTo>
                  <a:lnTo>
                    <a:pt x="296" y="81733"/>
                  </a:lnTo>
                  <a:lnTo>
                    <a:pt x="0" y="80990"/>
                  </a:lnTo>
                  <a:lnTo>
                    <a:pt x="0" y="80247"/>
                  </a:lnTo>
                  <a:lnTo>
                    <a:pt x="0" y="80247"/>
                  </a:lnTo>
                  <a:close/>
                  <a:moveTo>
                    <a:pt x="114074" y="5944"/>
                  </a:moveTo>
                  <a:lnTo>
                    <a:pt x="114074" y="114055"/>
                  </a:lnTo>
                  <a:lnTo>
                    <a:pt x="114074" y="114055"/>
                  </a:lnTo>
                  <a:lnTo>
                    <a:pt x="113777" y="115170"/>
                  </a:lnTo>
                  <a:lnTo>
                    <a:pt x="112888" y="115541"/>
                  </a:lnTo>
                  <a:lnTo>
                    <a:pt x="112888" y="115541"/>
                  </a:lnTo>
                  <a:lnTo>
                    <a:pt x="112592" y="115913"/>
                  </a:lnTo>
                  <a:lnTo>
                    <a:pt x="112592" y="115913"/>
                  </a:lnTo>
                  <a:lnTo>
                    <a:pt x="112000" y="115913"/>
                  </a:lnTo>
                  <a:lnTo>
                    <a:pt x="111407" y="115541"/>
                  </a:lnTo>
                  <a:lnTo>
                    <a:pt x="109925" y="113684"/>
                  </a:lnTo>
                  <a:lnTo>
                    <a:pt x="109925" y="113684"/>
                  </a:lnTo>
                  <a:lnTo>
                    <a:pt x="105185" y="109597"/>
                  </a:lnTo>
                  <a:lnTo>
                    <a:pt x="101333" y="106253"/>
                  </a:lnTo>
                  <a:lnTo>
                    <a:pt x="101333" y="106253"/>
                  </a:lnTo>
                  <a:lnTo>
                    <a:pt x="97185" y="102910"/>
                  </a:lnTo>
                  <a:lnTo>
                    <a:pt x="90962" y="99195"/>
                  </a:lnTo>
                  <a:lnTo>
                    <a:pt x="90962" y="99195"/>
                  </a:lnTo>
                  <a:lnTo>
                    <a:pt x="87407" y="96965"/>
                  </a:lnTo>
                  <a:lnTo>
                    <a:pt x="83555" y="95108"/>
                  </a:lnTo>
                  <a:lnTo>
                    <a:pt x="79407" y="93622"/>
                  </a:lnTo>
                  <a:lnTo>
                    <a:pt x="74962" y="92507"/>
                  </a:lnTo>
                  <a:lnTo>
                    <a:pt x="74962" y="92507"/>
                  </a:lnTo>
                  <a:lnTo>
                    <a:pt x="70222" y="91393"/>
                  </a:lnTo>
                  <a:lnTo>
                    <a:pt x="65481" y="90650"/>
                  </a:lnTo>
                  <a:lnTo>
                    <a:pt x="60444" y="90278"/>
                  </a:lnTo>
                  <a:lnTo>
                    <a:pt x="55111" y="89907"/>
                  </a:lnTo>
                  <a:lnTo>
                    <a:pt x="39111" y="89907"/>
                  </a:lnTo>
                  <a:lnTo>
                    <a:pt x="39111" y="89907"/>
                  </a:lnTo>
                  <a:lnTo>
                    <a:pt x="39407" y="92507"/>
                  </a:lnTo>
                  <a:lnTo>
                    <a:pt x="40000" y="94736"/>
                  </a:lnTo>
                  <a:lnTo>
                    <a:pt x="40888" y="96594"/>
                  </a:lnTo>
                  <a:lnTo>
                    <a:pt x="42074" y="98080"/>
                  </a:lnTo>
                  <a:lnTo>
                    <a:pt x="42074" y="98080"/>
                  </a:lnTo>
                  <a:lnTo>
                    <a:pt x="43555" y="99566"/>
                  </a:lnTo>
                  <a:lnTo>
                    <a:pt x="45037" y="100681"/>
                  </a:lnTo>
                  <a:lnTo>
                    <a:pt x="47111" y="101424"/>
                  </a:lnTo>
                  <a:lnTo>
                    <a:pt x="49481" y="101424"/>
                  </a:lnTo>
                  <a:lnTo>
                    <a:pt x="49481" y="101424"/>
                  </a:lnTo>
                  <a:lnTo>
                    <a:pt x="50074" y="101424"/>
                  </a:lnTo>
                  <a:lnTo>
                    <a:pt x="50370" y="101795"/>
                  </a:lnTo>
                  <a:lnTo>
                    <a:pt x="50666" y="102538"/>
                  </a:lnTo>
                  <a:lnTo>
                    <a:pt x="50962" y="103281"/>
                  </a:lnTo>
                  <a:lnTo>
                    <a:pt x="50962" y="103281"/>
                  </a:lnTo>
                  <a:lnTo>
                    <a:pt x="50666" y="104024"/>
                  </a:lnTo>
                  <a:lnTo>
                    <a:pt x="50370" y="104767"/>
                  </a:lnTo>
                  <a:lnTo>
                    <a:pt x="50074" y="105139"/>
                  </a:lnTo>
                  <a:lnTo>
                    <a:pt x="49481" y="105139"/>
                  </a:lnTo>
                  <a:lnTo>
                    <a:pt x="49481" y="105139"/>
                  </a:lnTo>
                  <a:lnTo>
                    <a:pt x="46518" y="104767"/>
                  </a:lnTo>
                  <a:lnTo>
                    <a:pt x="44148" y="104024"/>
                  </a:lnTo>
                  <a:lnTo>
                    <a:pt x="41777" y="102910"/>
                  </a:lnTo>
                  <a:lnTo>
                    <a:pt x="40000" y="100681"/>
                  </a:lnTo>
                  <a:lnTo>
                    <a:pt x="40000" y="100681"/>
                  </a:lnTo>
                  <a:lnTo>
                    <a:pt x="38518" y="98823"/>
                  </a:lnTo>
                  <a:lnTo>
                    <a:pt x="37333" y="96222"/>
                  </a:lnTo>
                  <a:lnTo>
                    <a:pt x="36444" y="93622"/>
                  </a:lnTo>
                  <a:lnTo>
                    <a:pt x="36148" y="89907"/>
                  </a:lnTo>
                  <a:lnTo>
                    <a:pt x="26962" y="89907"/>
                  </a:lnTo>
                  <a:lnTo>
                    <a:pt x="26962" y="89907"/>
                  </a:lnTo>
                  <a:lnTo>
                    <a:pt x="27555" y="95851"/>
                  </a:lnTo>
                  <a:lnTo>
                    <a:pt x="29037" y="101052"/>
                  </a:lnTo>
                  <a:lnTo>
                    <a:pt x="29925" y="103281"/>
                  </a:lnTo>
                  <a:lnTo>
                    <a:pt x="30814" y="105510"/>
                  </a:lnTo>
                  <a:lnTo>
                    <a:pt x="32000" y="107368"/>
                  </a:lnTo>
                  <a:lnTo>
                    <a:pt x="33185" y="109226"/>
                  </a:lnTo>
                  <a:lnTo>
                    <a:pt x="33185" y="109226"/>
                  </a:lnTo>
                  <a:lnTo>
                    <a:pt x="34962" y="110712"/>
                  </a:lnTo>
                  <a:lnTo>
                    <a:pt x="36740" y="112198"/>
                  </a:lnTo>
                  <a:lnTo>
                    <a:pt x="38518" y="113684"/>
                  </a:lnTo>
                  <a:lnTo>
                    <a:pt x="40296" y="114427"/>
                  </a:lnTo>
                  <a:lnTo>
                    <a:pt x="42370" y="115170"/>
                  </a:lnTo>
                  <a:lnTo>
                    <a:pt x="44740" y="115913"/>
                  </a:lnTo>
                  <a:lnTo>
                    <a:pt x="46814" y="116284"/>
                  </a:lnTo>
                  <a:lnTo>
                    <a:pt x="49481" y="116284"/>
                  </a:lnTo>
                  <a:lnTo>
                    <a:pt x="49481" y="116284"/>
                  </a:lnTo>
                  <a:lnTo>
                    <a:pt x="50074" y="116284"/>
                  </a:lnTo>
                  <a:lnTo>
                    <a:pt x="50370" y="116656"/>
                  </a:lnTo>
                  <a:lnTo>
                    <a:pt x="50666" y="117399"/>
                  </a:lnTo>
                  <a:lnTo>
                    <a:pt x="50962" y="118142"/>
                  </a:lnTo>
                  <a:lnTo>
                    <a:pt x="50962" y="118142"/>
                  </a:lnTo>
                  <a:lnTo>
                    <a:pt x="50666" y="118885"/>
                  </a:lnTo>
                  <a:lnTo>
                    <a:pt x="50370" y="119628"/>
                  </a:lnTo>
                  <a:lnTo>
                    <a:pt x="50074" y="120000"/>
                  </a:lnTo>
                  <a:lnTo>
                    <a:pt x="49481" y="120000"/>
                  </a:lnTo>
                  <a:lnTo>
                    <a:pt x="49481" y="120000"/>
                  </a:lnTo>
                  <a:lnTo>
                    <a:pt x="46518" y="120000"/>
                  </a:lnTo>
                  <a:lnTo>
                    <a:pt x="43851" y="119628"/>
                  </a:lnTo>
                  <a:lnTo>
                    <a:pt x="41481" y="118885"/>
                  </a:lnTo>
                  <a:lnTo>
                    <a:pt x="39111" y="118142"/>
                  </a:lnTo>
                  <a:lnTo>
                    <a:pt x="37037" y="116656"/>
                  </a:lnTo>
                  <a:lnTo>
                    <a:pt x="34962" y="115541"/>
                  </a:lnTo>
                  <a:lnTo>
                    <a:pt x="32888" y="113684"/>
                  </a:lnTo>
                  <a:lnTo>
                    <a:pt x="31407" y="111826"/>
                  </a:lnTo>
                  <a:lnTo>
                    <a:pt x="31407" y="111826"/>
                  </a:lnTo>
                  <a:lnTo>
                    <a:pt x="29629" y="109597"/>
                  </a:lnTo>
                  <a:lnTo>
                    <a:pt x="28444" y="107368"/>
                  </a:lnTo>
                  <a:lnTo>
                    <a:pt x="27259" y="104767"/>
                  </a:lnTo>
                  <a:lnTo>
                    <a:pt x="26074" y="102167"/>
                  </a:lnTo>
                  <a:lnTo>
                    <a:pt x="25481" y="99566"/>
                  </a:lnTo>
                  <a:lnTo>
                    <a:pt x="24592" y="96594"/>
                  </a:lnTo>
                  <a:lnTo>
                    <a:pt x="24296" y="93622"/>
                  </a:lnTo>
                  <a:lnTo>
                    <a:pt x="24000" y="89907"/>
                  </a:lnTo>
                  <a:lnTo>
                    <a:pt x="13925" y="89907"/>
                  </a:lnTo>
                  <a:lnTo>
                    <a:pt x="13925" y="89907"/>
                  </a:lnTo>
                  <a:lnTo>
                    <a:pt x="12444" y="89907"/>
                  </a:lnTo>
                  <a:lnTo>
                    <a:pt x="10962" y="89164"/>
                  </a:lnTo>
                  <a:lnTo>
                    <a:pt x="9481" y="88421"/>
                  </a:lnTo>
                  <a:lnTo>
                    <a:pt x="8000" y="86934"/>
                  </a:lnTo>
                  <a:lnTo>
                    <a:pt x="8000" y="86934"/>
                  </a:lnTo>
                  <a:lnTo>
                    <a:pt x="7111" y="85448"/>
                  </a:lnTo>
                  <a:lnTo>
                    <a:pt x="6222" y="83962"/>
                  </a:lnTo>
                  <a:lnTo>
                    <a:pt x="5925" y="82105"/>
                  </a:lnTo>
                  <a:lnTo>
                    <a:pt x="5925" y="80247"/>
                  </a:lnTo>
                  <a:lnTo>
                    <a:pt x="5925" y="40123"/>
                  </a:lnTo>
                  <a:lnTo>
                    <a:pt x="5925" y="40123"/>
                  </a:lnTo>
                  <a:lnTo>
                    <a:pt x="5925" y="38266"/>
                  </a:lnTo>
                  <a:lnTo>
                    <a:pt x="6222" y="36408"/>
                  </a:lnTo>
                  <a:lnTo>
                    <a:pt x="7111" y="34551"/>
                  </a:lnTo>
                  <a:lnTo>
                    <a:pt x="8000" y="33065"/>
                  </a:lnTo>
                  <a:lnTo>
                    <a:pt x="8000" y="33065"/>
                  </a:lnTo>
                  <a:lnTo>
                    <a:pt x="9481" y="31950"/>
                  </a:lnTo>
                  <a:lnTo>
                    <a:pt x="10962" y="30835"/>
                  </a:lnTo>
                  <a:lnTo>
                    <a:pt x="12444" y="30464"/>
                  </a:lnTo>
                  <a:lnTo>
                    <a:pt x="13925" y="30092"/>
                  </a:lnTo>
                  <a:lnTo>
                    <a:pt x="55407" y="30092"/>
                  </a:lnTo>
                  <a:lnTo>
                    <a:pt x="55407" y="30092"/>
                  </a:lnTo>
                  <a:lnTo>
                    <a:pt x="60740" y="30092"/>
                  </a:lnTo>
                  <a:lnTo>
                    <a:pt x="65777" y="29721"/>
                  </a:lnTo>
                  <a:lnTo>
                    <a:pt x="70518" y="28978"/>
                  </a:lnTo>
                  <a:lnTo>
                    <a:pt x="74962" y="27492"/>
                  </a:lnTo>
                  <a:lnTo>
                    <a:pt x="74962" y="27492"/>
                  </a:lnTo>
                  <a:lnTo>
                    <a:pt x="79407" y="26377"/>
                  </a:lnTo>
                  <a:lnTo>
                    <a:pt x="83555" y="24891"/>
                  </a:lnTo>
                  <a:lnTo>
                    <a:pt x="87407" y="23034"/>
                  </a:lnTo>
                  <a:lnTo>
                    <a:pt x="90962" y="21176"/>
                  </a:lnTo>
                  <a:lnTo>
                    <a:pt x="90962" y="21176"/>
                  </a:lnTo>
                  <a:lnTo>
                    <a:pt x="97185" y="17089"/>
                  </a:lnTo>
                  <a:lnTo>
                    <a:pt x="101333" y="14117"/>
                  </a:lnTo>
                  <a:lnTo>
                    <a:pt x="101333" y="14117"/>
                  </a:lnTo>
                  <a:lnTo>
                    <a:pt x="105185" y="10773"/>
                  </a:lnTo>
                  <a:lnTo>
                    <a:pt x="109925" y="6315"/>
                  </a:lnTo>
                  <a:lnTo>
                    <a:pt x="111407" y="4829"/>
                  </a:lnTo>
                  <a:lnTo>
                    <a:pt x="111407" y="4829"/>
                  </a:lnTo>
                  <a:lnTo>
                    <a:pt x="112296" y="4458"/>
                  </a:lnTo>
                  <a:lnTo>
                    <a:pt x="113185" y="4458"/>
                  </a:lnTo>
                  <a:lnTo>
                    <a:pt x="113185" y="4458"/>
                  </a:lnTo>
                  <a:lnTo>
                    <a:pt x="113777" y="5201"/>
                  </a:lnTo>
                  <a:lnTo>
                    <a:pt x="114074" y="5944"/>
                  </a:lnTo>
                  <a:lnTo>
                    <a:pt x="114074" y="5944"/>
                  </a:lnTo>
                  <a:close/>
                  <a:moveTo>
                    <a:pt x="10370" y="84334"/>
                  </a:moveTo>
                  <a:lnTo>
                    <a:pt x="10370" y="84334"/>
                  </a:lnTo>
                  <a:lnTo>
                    <a:pt x="11259" y="85448"/>
                  </a:lnTo>
                  <a:lnTo>
                    <a:pt x="11851" y="85820"/>
                  </a:lnTo>
                  <a:lnTo>
                    <a:pt x="12740" y="86191"/>
                  </a:lnTo>
                  <a:lnTo>
                    <a:pt x="13925" y="86191"/>
                  </a:lnTo>
                  <a:lnTo>
                    <a:pt x="24000" y="86191"/>
                  </a:lnTo>
                  <a:lnTo>
                    <a:pt x="24000" y="33808"/>
                  </a:lnTo>
                  <a:lnTo>
                    <a:pt x="13925" y="33808"/>
                  </a:lnTo>
                  <a:lnTo>
                    <a:pt x="13925" y="33808"/>
                  </a:lnTo>
                  <a:lnTo>
                    <a:pt x="12740" y="33808"/>
                  </a:lnTo>
                  <a:lnTo>
                    <a:pt x="11851" y="34179"/>
                  </a:lnTo>
                  <a:lnTo>
                    <a:pt x="11259" y="34922"/>
                  </a:lnTo>
                  <a:lnTo>
                    <a:pt x="10370" y="35665"/>
                  </a:lnTo>
                  <a:lnTo>
                    <a:pt x="10370" y="35665"/>
                  </a:lnTo>
                  <a:lnTo>
                    <a:pt x="9777" y="36780"/>
                  </a:lnTo>
                  <a:lnTo>
                    <a:pt x="9481" y="37894"/>
                  </a:lnTo>
                  <a:lnTo>
                    <a:pt x="8888" y="39009"/>
                  </a:lnTo>
                  <a:lnTo>
                    <a:pt x="8888" y="40123"/>
                  </a:lnTo>
                  <a:lnTo>
                    <a:pt x="8888" y="80247"/>
                  </a:lnTo>
                  <a:lnTo>
                    <a:pt x="8888" y="80247"/>
                  </a:lnTo>
                  <a:lnTo>
                    <a:pt x="8888" y="81362"/>
                  </a:lnTo>
                  <a:lnTo>
                    <a:pt x="9481" y="82476"/>
                  </a:lnTo>
                  <a:lnTo>
                    <a:pt x="9777" y="83591"/>
                  </a:lnTo>
                  <a:lnTo>
                    <a:pt x="10370" y="84334"/>
                  </a:lnTo>
                  <a:lnTo>
                    <a:pt x="10370" y="84334"/>
                  </a:lnTo>
                  <a:close/>
                  <a:moveTo>
                    <a:pt x="111111" y="10030"/>
                  </a:moveTo>
                  <a:lnTo>
                    <a:pt x="111111" y="10030"/>
                  </a:lnTo>
                  <a:lnTo>
                    <a:pt x="106370" y="14117"/>
                  </a:lnTo>
                  <a:lnTo>
                    <a:pt x="102222" y="17832"/>
                  </a:lnTo>
                  <a:lnTo>
                    <a:pt x="102222" y="17832"/>
                  </a:lnTo>
                  <a:lnTo>
                    <a:pt x="97777" y="21176"/>
                  </a:lnTo>
                  <a:lnTo>
                    <a:pt x="91555" y="24891"/>
                  </a:lnTo>
                  <a:lnTo>
                    <a:pt x="91555" y="24891"/>
                  </a:lnTo>
                  <a:lnTo>
                    <a:pt x="88000" y="26749"/>
                  </a:lnTo>
                  <a:lnTo>
                    <a:pt x="84148" y="28978"/>
                  </a:lnTo>
                  <a:lnTo>
                    <a:pt x="79703" y="30464"/>
                  </a:lnTo>
                  <a:lnTo>
                    <a:pt x="75259" y="31578"/>
                  </a:lnTo>
                  <a:lnTo>
                    <a:pt x="75259" y="31578"/>
                  </a:lnTo>
                  <a:lnTo>
                    <a:pt x="70814" y="32693"/>
                  </a:lnTo>
                  <a:lnTo>
                    <a:pt x="65777" y="33436"/>
                  </a:lnTo>
                  <a:lnTo>
                    <a:pt x="60740" y="33808"/>
                  </a:lnTo>
                  <a:lnTo>
                    <a:pt x="55407" y="33808"/>
                  </a:lnTo>
                  <a:lnTo>
                    <a:pt x="26962" y="33808"/>
                  </a:lnTo>
                  <a:lnTo>
                    <a:pt x="26962" y="86191"/>
                  </a:lnTo>
                  <a:lnTo>
                    <a:pt x="37037" y="86191"/>
                  </a:lnTo>
                  <a:lnTo>
                    <a:pt x="37037" y="86191"/>
                  </a:lnTo>
                  <a:lnTo>
                    <a:pt x="37629" y="86191"/>
                  </a:lnTo>
                  <a:lnTo>
                    <a:pt x="37629" y="86191"/>
                  </a:lnTo>
                  <a:lnTo>
                    <a:pt x="37925" y="86191"/>
                  </a:lnTo>
                  <a:lnTo>
                    <a:pt x="55111" y="86191"/>
                  </a:lnTo>
                  <a:lnTo>
                    <a:pt x="55111" y="86191"/>
                  </a:lnTo>
                  <a:lnTo>
                    <a:pt x="60740" y="86563"/>
                  </a:lnTo>
                  <a:lnTo>
                    <a:pt x="65777" y="86934"/>
                  </a:lnTo>
                  <a:lnTo>
                    <a:pt x="70518" y="87678"/>
                  </a:lnTo>
                  <a:lnTo>
                    <a:pt x="75259" y="88421"/>
                  </a:lnTo>
                  <a:lnTo>
                    <a:pt x="75259" y="88421"/>
                  </a:lnTo>
                  <a:lnTo>
                    <a:pt x="79703" y="89535"/>
                  </a:lnTo>
                  <a:lnTo>
                    <a:pt x="84148" y="91021"/>
                  </a:lnTo>
                  <a:lnTo>
                    <a:pt x="88000" y="93250"/>
                  </a:lnTo>
                  <a:lnTo>
                    <a:pt x="91555" y="95108"/>
                  </a:lnTo>
                  <a:lnTo>
                    <a:pt x="91555" y="95108"/>
                  </a:lnTo>
                  <a:lnTo>
                    <a:pt x="97481" y="98823"/>
                  </a:lnTo>
                  <a:lnTo>
                    <a:pt x="102222" y="102167"/>
                  </a:lnTo>
                  <a:lnTo>
                    <a:pt x="102222" y="102167"/>
                  </a:lnTo>
                  <a:lnTo>
                    <a:pt x="106370" y="105882"/>
                  </a:lnTo>
                  <a:lnTo>
                    <a:pt x="111111" y="109969"/>
                  </a:lnTo>
                  <a:lnTo>
                    <a:pt x="111111" y="10030"/>
                  </a:lnTo>
                  <a:close/>
                  <a:moveTo>
                    <a:pt x="120000" y="1857"/>
                  </a:moveTo>
                  <a:lnTo>
                    <a:pt x="120000" y="118142"/>
                  </a:lnTo>
                  <a:lnTo>
                    <a:pt x="120000" y="118142"/>
                  </a:lnTo>
                  <a:lnTo>
                    <a:pt x="119703" y="118885"/>
                  </a:lnTo>
                  <a:lnTo>
                    <a:pt x="119407" y="119628"/>
                  </a:lnTo>
                  <a:lnTo>
                    <a:pt x="119111" y="120000"/>
                  </a:lnTo>
                  <a:lnTo>
                    <a:pt x="118518" y="120000"/>
                  </a:lnTo>
                  <a:lnTo>
                    <a:pt x="118518" y="120000"/>
                  </a:lnTo>
                  <a:lnTo>
                    <a:pt x="117629" y="120000"/>
                  </a:lnTo>
                  <a:lnTo>
                    <a:pt x="117333" y="119628"/>
                  </a:lnTo>
                  <a:lnTo>
                    <a:pt x="117037" y="118885"/>
                  </a:lnTo>
                  <a:lnTo>
                    <a:pt x="117037" y="118142"/>
                  </a:lnTo>
                  <a:lnTo>
                    <a:pt x="117037" y="1857"/>
                  </a:lnTo>
                  <a:lnTo>
                    <a:pt x="117037" y="1857"/>
                  </a:lnTo>
                  <a:lnTo>
                    <a:pt x="117037" y="1114"/>
                  </a:lnTo>
                  <a:lnTo>
                    <a:pt x="117333" y="371"/>
                  </a:lnTo>
                  <a:lnTo>
                    <a:pt x="117629" y="0"/>
                  </a:lnTo>
                  <a:lnTo>
                    <a:pt x="118518" y="0"/>
                  </a:lnTo>
                  <a:lnTo>
                    <a:pt x="118518" y="0"/>
                  </a:lnTo>
                  <a:lnTo>
                    <a:pt x="119111" y="0"/>
                  </a:lnTo>
                  <a:lnTo>
                    <a:pt x="119407" y="371"/>
                  </a:lnTo>
                  <a:lnTo>
                    <a:pt x="119703" y="1114"/>
                  </a:lnTo>
                  <a:lnTo>
                    <a:pt x="120000" y="1857"/>
                  </a:lnTo>
                  <a:lnTo>
                    <a:pt x="120000" y="185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5" name="iṩḷíḑê"/>
            <p:cNvSpPr/>
            <p:nvPr/>
          </p:nvSpPr>
          <p:spPr>
            <a:xfrm>
              <a:off x="4705188" y="5009159"/>
              <a:ext cx="376075" cy="3760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61851"/>
                  </a:moveTo>
                  <a:lnTo>
                    <a:pt x="0" y="61481"/>
                  </a:lnTo>
                  <a:lnTo>
                    <a:pt x="0" y="61481"/>
                  </a:lnTo>
                  <a:lnTo>
                    <a:pt x="0" y="60740"/>
                  </a:lnTo>
                  <a:lnTo>
                    <a:pt x="0" y="60740"/>
                  </a:lnTo>
                  <a:lnTo>
                    <a:pt x="0" y="60000"/>
                  </a:lnTo>
                  <a:lnTo>
                    <a:pt x="0" y="60000"/>
                  </a:lnTo>
                  <a:lnTo>
                    <a:pt x="370" y="54074"/>
                  </a:lnTo>
                  <a:lnTo>
                    <a:pt x="1111" y="47777"/>
                  </a:lnTo>
                  <a:lnTo>
                    <a:pt x="2592" y="42222"/>
                  </a:lnTo>
                  <a:lnTo>
                    <a:pt x="4444" y="37037"/>
                  </a:lnTo>
                  <a:lnTo>
                    <a:pt x="7037" y="31851"/>
                  </a:lnTo>
                  <a:lnTo>
                    <a:pt x="10000" y="27037"/>
                  </a:lnTo>
                  <a:lnTo>
                    <a:pt x="13333" y="22222"/>
                  </a:lnTo>
                  <a:lnTo>
                    <a:pt x="17407" y="17407"/>
                  </a:lnTo>
                  <a:lnTo>
                    <a:pt x="17407" y="17407"/>
                  </a:lnTo>
                  <a:lnTo>
                    <a:pt x="22222" y="13333"/>
                  </a:lnTo>
                  <a:lnTo>
                    <a:pt x="27037" y="10000"/>
                  </a:lnTo>
                  <a:lnTo>
                    <a:pt x="31851" y="6666"/>
                  </a:lnTo>
                  <a:lnTo>
                    <a:pt x="37037" y="4444"/>
                  </a:lnTo>
                  <a:lnTo>
                    <a:pt x="42222" y="2592"/>
                  </a:lnTo>
                  <a:lnTo>
                    <a:pt x="47777" y="1111"/>
                  </a:lnTo>
                  <a:lnTo>
                    <a:pt x="54074" y="370"/>
                  </a:lnTo>
                  <a:lnTo>
                    <a:pt x="60000" y="0"/>
                  </a:lnTo>
                  <a:lnTo>
                    <a:pt x="60000" y="0"/>
                  </a:lnTo>
                  <a:lnTo>
                    <a:pt x="66296" y="370"/>
                  </a:lnTo>
                  <a:lnTo>
                    <a:pt x="71851" y="1111"/>
                  </a:lnTo>
                  <a:lnTo>
                    <a:pt x="77407" y="2592"/>
                  </a:lnTo>
                  <a:lnTo>
                    <a:pt x="83333" y="4444"/>
                  </a:lnTo>
                  <a:lnTo>
                    <a:pt x="88518" y="6666"/>
                  </a:lnTo>
                  <a:lnTo>
                    <a:pt x="93333" y="10000"/>
                  </a:lnTo>
                  <a:lnTo>
                    <a:pt x="97777" y="13333"/>
                  </a:lnTo>
                  <a:lnTo>
                    <a:pt x="102222" y="17407"/>
                  </a:lnTo>
                  <a:lnTo>
                    <a:pt x="102222" y="17407"/>
                  </a:lnTo>
                  <a:lnTo>
                    <a:pt x="106296" y="22222"/>
                  </a:lnTo>
                  <a:lnTo>
                    <a:pt x="110000" y="27037"/>
                  </a:lnTo>
                  <a:lnTo>
                    <a:pt x="113333" y="31851"/>
                  </a:lnTo>
                  <a:lnTo>
                    <a:pt x="115925" y="37037"/>
                  </a:lnTo>
                  <a:lnTo>
                    <a:pt x="117777" y="42222"/>
                  </a:lnTo>
                  <a:lnTo>
                    <a:pt x="118888" y="47777"/>
                  </a:lnTo>
                  <a:lnTo>
                    <a:pt x="120000" y="54074"/>
                  </a:lnTo>
                  <a:lnTo>
                    <a:pt x="120000" y="60000"/>
                  </a:lnTo>
                  <a:lnTo>
                    <a:pt x="120000" y="60000"/>
                  </a:lnTo>
                  <a:lnTo>
                    <a:pt x="120000" y="60740"/>
                  </a:lnTo>
                  <a:lnTo>
                    <a:pt x="120000" y="60740"/>
                  </a:lnTo>
                  <a:lnTo>
                    <a:pt x="120000" y="61481"/>
                  </a:lnTo>
                  <a:lnTo>
                    <a:pt x="120000" y="61851"/>
                  </a:lnTo>
                  <a:lnTo>
                    <a:pt x="120000" y="61851"/>
                  </a:lnTo>
                  <a:lnTo>
                    <a:pt x="120000" y="62592"/>
                  </a:lnTo>
                  <a:lnTo>
                    <a:pt x="120000" y="62592"/>
                  </a:lnTo>
                  <a:lnTo>
                    <a:pt x="119259" y="68518"/>
                  </a:lnTo>
                  <a:lnTo>
                    <a:pt x="118518" y="74074"/>
                  </a:lnTo>
                  <a:lnTo>
                    <a:pt x="117037" y="79259"/>
                  </a:lnTo>
                  <a:lnTo>
                    <a:pt x="114814" y="84814"/>
                  </a:lnTo>
                  <a:lnTo>
                    <a:pt x="111851" y="89629"/>
                  </a:lnTo>
                  <a:lnTo>
                    <a:pt x="108888" y="94444"/>
                  </a:lnTo>
                  <a:lnTo>
                    <a:pt x="105555" y="98888"/>
                  </a:lnTo>
                  <a:lnTo>
                    <a:pt x="101481" y="102962"/>
                  </a:lnTo>
                  <a:lnTo>
                    <a:pt x="101481" y="102962"/>
                  </a:lnTo>
                  <a:lnTo>
                    <a:pt x="97037" y="107037"/>
                  </a:lnTo>
                  <a:lnTo>
                    <a:pt x="92592" y="110370"/>
                  </a:lnTo>
                  <a:lnTo>
                    <a:pt x="87777" y="113333"/>
                  </a:lnTo>
                  <a:lnTo>
                    <a:pt x="82592" y="115925"/>
                  </a:lnTo>
                  <a:lnTo>
                    <a:pt x="77037" y="117777"/>
                  </a:lnTo>
                  <a:lnTo>
                    <a:pt x="71481" y="118888"/>
                  </a:lnTo>
                  <a:lnTo>
                    <a:pt x="65925" y="119629"/>
                  </a:lnTo>
                  <a:lnTo>
                    <a:pt x="60000" y="120000"/>
                  </a:lnTo>
                  <a:lnTo>
                    <a:pt x="60000" y="120000"/>
                  </a:lnTo>
                  <a:lnTo>
                    <a:pt x="54074" y="119629"/>
                  </a:lnTo>
                  <a:lnTo>
                    <a:pt x="48148" y="118888"/>
                  </a:lnTo>
                  <a:lnTo>
                    <a:pt x="42962" y="117777"/>
                  </a:lnTo>
                  <a:lnTo>
                    <a:pt x="37407" y="115925"/>
                  </a:lnTo>
                  <a:lnTo>
                    <a:pt x="32592" y="113333"/>
                  </a:lnTo>
                  <a:lnTo>
                    <a:pt x="27777" y="110370"/>
                  </a:lnTo>
                  <a:lnTo>
                    <a:pt x="23333" y="107037"/>
                  </a:lnTo>
                  <a:lnTo>
                    <a:pt x="18518" y="102962"/>
                  </a:lnTo>
                  <a:lnTo>
                    <a:pt x="18518" y="102962"/>
                  </a:lnTo>
                  <a:lnTo>
                    <a:pt x="14444" y="98888"/>
                  </a:lnTo>
                  <a:lnTo>
                    <a:pt x="10740" y="94444"/>
                  </a:lnTo>
                  <a:lnTo>
                    <a:pt x="7777" y="89629"/>
                  </a:lnTo>
                  <a:lnTo>
                    <a:pt x="5185" y="84814"/>
                  </a:lnTo>
                  <a:lnTo>
                    <a:pt x="3333" y="79259"/>
                  </a:lnTo>
                  <a:lnTo>
                    <a:pt x="1851" y="74074"/>
                  </a:lnTo>
                  <a:lnTo>
                    <a:pt x="740" y="68518"/>
                  </a:lnTo>
                  <a:lnTo>
                    <a:pt x="370" y="62592"/>
                  </a:lnTo>
                  <a:lnTo>
                    <a:pt x="370" y="62592"/>
                  </a:lnTo>
                  <a:lnTo>
                    <a:pt x="0" y="61851"/>
                  </a:lnTo>
                  <a:lnTo>
                    <a:pt x="0" y="61851"/>
                  </a:lnTo>
                  <a:close/>
                  <a:moveTo>
                    <a:pt x="3703" y="60000"/>
                  </a:moveTo>
                  <a:lnTo>
                    <a:pt x="18518" y="60000"/>
                  </a:lnTo>
                  <a:lnTo>
                    <a:pt x="18518" y="60000"/>
                  </a:lnTo>
                  <a:lnTo>
                    <a:pt x="18888" y="53333"/>
                  </a:lnTo>
                  <a:lnTo>
                    <a:pt x="19629" y="46296"/>
                  </a:lnTo>
                  <a:lnTo>
                    <a:pt x="21481" y="39629"/>
                  </a:lnTo>
                  <a:lnTo>
                    <a:pt x="23333" y="33333"/>
                  </a:lnTo>
                  <a:lnTo>
                    <a:pt x="23333" y="33333"/>
                  </a:lnTo>
                  <a:lnTo>
                    <a:pt x="18148" y="30740"/>
                  </a:lnTo>
                  <a:lnTo>
                    <a:pt x="13703" y="28148"/>
                  </a:lnTo>
                  <a:lnTo>
                    <a:pt x="13703" y="28148"/>
                  </a:lnTo>
                  <a:lnTo>
                    <a:pt x="11481" y="31481"/>
                  </a:lnTo>
                  <a:lnTo>
                    <a:pt x="9259" y="35185"/>
                  </a:lnTo>
                  <a:lnTo>
                    <a:pt x="7777" y="39259"/>
                  </a:lnTo>
                  <a:lnTo>
                    <a:pt x="6296" y="42962"/>
                  </a:lnTo>
                  <a:lnTo>
                    <a:pt x="5185" y="47037"/>
                  </a:lnTo>
                  <a:lnTo>
                    <a:pt x="4444" y="51481"/>
                  </a:lnTo>
                  <a:lnTo>
                    <a:pt x="4074" y="55925"/>
                  </a:lnTo>
                  <a:lnTo>
                    <a:pt x="3703" y="60000"/>
                  </a:lnTo>
                  <a:lnTo>
                    <a:pt x="3703" y="60000"/>
                  </a:lnTo>
                  <a:close/>
                  <a:moveTo>
                    <a:pt x="18888" y="63703"/>
                  </a:moveTo>
                  <a:lnTo>
                    <a:pt x="4074" y="63703"/>
                  </a:lnTo>
                  <a:lnTo>
                    <a:pt x="4074" y="63703"/>
                  </a:lnTo>
                  <a:lnTo>
                    <a:pt x="4444" y="67777"/>
                  </a:lnTo>
                  <a:lnTo>
                    <a:pt x="4814" y="71481"/>
                  </a:lnTo>
                  <a:lnTo>
                    <a:pt x="5925" y="74814"/>
                  </a:lnTo>
                  <a:lnTo>
                    <a:pt x="7037" y="78518"/>
                  </a:lnTo>
                  <a:lnTo>
                    <a:pt x="8148" y="81851"/>
                  </a:lnTo>
                  <a:lnTo>
                    <a:pt x="10000" y="85555"/>
                  </a:lnTo>
                  <a:lnTo>
                    <a:pt x="11851" y="88888"/>
                  </a:lnTo>
                  <a:lnTo>
                    <a:pt x="13703" y="92222"/>
                  </a:lnTo>
                  <a:lnTo>
                    <a:pt x="13703" y="92222"/>
                  </a:lnTo>
                  <a:lnTo>
                    <a:pt x="18148" y="89259"/>
                  </a:lnTo>
                  <a:lnTo>
                    <a:pt x="23333" y="86666"/>
                  </a:lnTo>
                  <a:lnTo>
                    <a:pt x="23333" y="86666"/>
                  </a:lnTo>
                  <a:lnTo>
                    <a:pt x="21851" y="81111"/>
                  </a:lnTo>
                  <a:lnTo>
                    <a:pt x="20000" y="75555"/>
                  </a:lnTo>
                  <a:lnTo>
                    <a:pt x="19259" y="69629"/>
                  </a:lnTo>
                  <a:lnTo>
                    <a:pt x="18888" y="63703"/>
                  </a:lnTo>
                  <a:lnTo>
                    <a:pt x="18888" y="63703"/>
                  </a:lnTo>
                  <a:close/>
                  <a:moveTo>
                    <a:pt x="15925" y="24814"/>
                  </a:moveTo>
                  <a:lnTo>
                    <a:pt x="15925" y="24814"/>
                  </a:lnTo>
                  <a:lnTo>
                    <a:pt x="20740" y="27407"/>
                  </a:lnTo>
                  <a:lnTo>
                    <a:pt x="24444" y="30000"/>
                  </a:lnTo>
                  <a:lnTo>
                    <a:pt x="24444" y="30000"/>
                  </a:lnTo>
                  <a:lnTo>
                    <a:pt x="27777" y="23333"/>
                  </a:lnTo>
                  <a:lnTo>
                    <a:pt x="31481" y="17037"/>
                  </a:lnTo>
                  <a:lnTo>
                    <a:pt x="35555" y="11851"/>
                  </a:lnTo>
                  <a:lnTo>
                    <a:pt x="37777" y="9629"/>
                  </a:lnTo>
                  <a:lnTo>
                    <a:pt x="40000" y="7407"/>
                  </a:lnTo>
                  <a:lnTo>
                    <a:pt x="40000" y="7407"/>
                  </a:lnTo>
                  <a:lnTo>
                    <a:pt x="36666" y="8888"/>
                  </a:lnTo>
                  <a:lnTo>
                    <a:pt x="33333" y="10370"/>
                  </a:lnTo>
                  <a:lnTo>
                    <a:pt x="30000" y="12222"/>
                  </a:lnTo>
                  <a:lnTo>
                    <a:pt x="27037" y="14444"/>
                  </a:lnTo>
                  <a:lnTo>
                    <a:pt x="24074" y="16666"/>
                  </a:lnTo>
                  <a:lnTo>
                    <a:pt x="21481" y="19629"/>
                  </a:lnTo>
                  <a:lnTo>
                    <a:pt x="18518" y="22222"/>
                  </a:lnTo>
                  <a:lnTo>
                    <a:pt x="15925" y="24814"/>
                  </a:lnTo>
                  <a:lnTo>
                    <a:pt x="15925" y="24814"/>
                  </a:lnTo>
                  <a:close/>
                  <a:moveTo>
                    <a:pt x="40000" y="112222"/>
                  </a:moveTo>
                  <a:lnTo>
                    <a:pt x="40000" y="112222"/>
                  </a:lnTo>
                  <a:lnTo>
                    <a:pt x="37777" y="110370"/>
                  </a:lnTo>
                  <a:lnTo>
                    <a:pt x="35555" y="108148"/>
                  </a:lnTo>
                  <a:lnTo>
                    <a:pt x="31481" y="102962"/>
                  </a:lnTo>
                  <a:lnTo>
                    <a:pt x="27777" y="97037"/>
                  </a:lnTo>
                  <a:lnTo>
                    <a:pt x="24444" y="90370"/>
                  </a:lnTo>
                  <a:lnTo>
                    <a:pt x="24444" y="90370"/>
                  </a:lnTo>
                  <a:lnTo>
                    <a:pt x="20740" y="92592"/>
                  </a:lnTo>
                  <a:lnTo>
                    <a:pt x="15925" y="95185"/>
                  </a:lnTo>
                  <a:lnTo>
                    <a:pt x="15925" y="95185"/>
                  </a:lnTo>
                  <a:lnTo>
                    <a:pt x="18518" y="98148"/>
                  </a:lnTo>
                  <a:lnTo>
                    <a:pt x="21481" y="100740"/>
                  </a:lnTo>
                  <a:lnTo>
                    <a:pt x="24074" y="102962"/>
                  </a:lnTo>
                  <a:lnTo>
                    <a:pt x="27037" y="105185"/>
                  </a:lnTo>
                  <a:lnTo>
                    <a:pt x="30000" y="107407"/>
                  </a:lnTo>
                  <a:lnTo>
                    <a:pt x="33333" y="109259"/>
                  </a:lnTo>
                  <a:lnTo>
                    <a:pt x="36666" y="110740"/>
                  </a:lnTo>
                  <a:lnTo>
                    <a:pt x="40000" y="112222"/>
                  </a:lnTo>
                  <a:lnTo>
                    <a:pt x="40000" y="112222"/>
                  </a:lnTo>
                  <a:close/>
                  <a:moveTo>
                    <a:pt x="26666" y="34814"/>
                  </a:moveTo>
                  <a:lnTo>
                    <a:pt x="26666" y="34814"/>
                  </a:lnTo>
                  <a:lnTo>
                    <a:pt x="24814" y="40740"/>
                  </a:lnTo>
                  <a:lnTo>
                    <a:pt x="23703" y="46666"/>
                  </a:lnTo>
                  <a:lnTo>
                    <a:pt x="22962" y="53703"/>
                  </a:lnTo>
                  <a:lnTo>
                    <a:pt x="22592" y="60000"/>
                  </a:lnTo>
                  <a:lnTo>
                    <a:pt x="41111" y="60000"/>
                  </a:lnTo>
                  <a:lnTo>
                    <a:pt x="41111" y="60000"/>
                  </a:lnTo>
                  <a:lnTo>
                    <a:pt x="41481" y="49629"/>
                  </a:lnTo>
                  <a:lnTo>
                    <a:pt x="42222" y="39259"/>
                  </a:lnTo>
                  <a:lnTo>
                    <a:pt x="42222" y="39259"/>
                  </a:lnTo>
                  <a:lnTo>
                    <a:pt x="34444" y="37407"/>
                  </a:lnTo>
                  <a:lnTo>
                    <a:pt x="26666" y="34814"/>
                  </a:lnTo>
                  <a:lnTo>
                    <a:pt x="26666" y="34814"/>
                  </a:lnTo>
                  <a:close/>
                  <a:moveTo>
                    <a:pt x="22962" y="63703"/>
                  </a:moveTo>
                  <a:lnTo>
                    <a:pt x="22962" y="63703"/>
                  </a:lnTo>
                  <a:lnTo>
                    <a:pt x="23333" y="69259"/>
                  </a:lnTo>
                  <a:lnTo>
                    <a:pt x="24074" y="74814"/>
                  </a:lnTo>
                  <a:lnTo>
                    <a:pt x="25185" y="80000"/>
                  </a:lnTo>
                  <a:lnTo>
                    <a:pt x="26666" y="85555"/>
                  </a:lnTo>
                  <a:lnTo>
                    <a:pt x="26666" y="85555"/>
                  </a:lnTo>
                  <a:lnTo>
                    <a:pt x="34444" y="82592"/>
                  </a:lnTo>
                  <a:lnTo>
                    <a:pt x="42222" y="80370"/>
                  </a:lnTo>
                  <a:lnTo>
                    <a:pt x="42222" y="80370"/>
                  </a:lnTo>
                  <a:lnTo>
                    <a:pt x="41481" y="72222"/>
                  </a:lnTo>
                  <a:lnTo>
                    <a:pt x="41111" y="63703"/>
                  </a:lnTo>
                  <a:lnTo>
                    <a:pt x="22962" y="63703"/>
                  </a:lnTo>
                  <a:close/>
                  <a:moveTo>
                    <a:pt x="52592" y="4814"/>
                  </a:moveTo>
                  <a:lnTo>
                    <a:pt x="52592" y="4814"/>
                  </a:lnTo>
                  <a:lnTo>
                    <a:pt x="48518" y="6296"/>
                  </a:lnTo>
                  <a:lnTo>
                    <a:pt x="44814" y="8518"/>
                  </a:lnTo>
                  <a:lnTo>
                    <a:pt x="41481" y="11111"/>
                  </a:lnTo>
                  <a:lnTo>
                    <a:pt x="38148" y="14444"/>
                  </a:lnTo>
                  <a:lnTo>
                    <a:pt x="38148" y="14444"/>
                  </a:lnTo>
                  <a:lnTo>
                    <a:pt x="35185" y="17777"/>
                  </a:lnTo>
                  <a:lnTo>
                    <a:pt x="32592" y="22222"/>
                  </a:lnTo>
                  <a:lnTo>
                    <a:pt x="30000" y="26666"/>
                  </a:lnTo>
                  <a:lnTo>
                    <a:pt x="28148" y="31111"/>
                  </a:lnTo>
                  <a:lnTo>
                    <a:pt x="28148" y="31111"/>
                  </a:lnTo>
                  <a:lnTo>
                    <a:pt x="35185" y="33703"/>
                  </a:lnTo>
                  <a:lnTo>
                    <a:pt x="42962" y="35925"/>
                  </a:lnTo>
                  <a:lnTo>
                    <a:pt x="42962" y="35925"/>
                  </a:lnTo>
                  <a:lnTo>
                    <a:pt x="44444" y="25925"/>
                  </a:lnTo>
                  <a:lnTo>
                    <a:pt x="46666" y="17037"/>
                  </a:lnTo>
                  <a:lnTo>
                    <a:pt x="47777" y="13333"/>
                  </a:lnTo>
                  <a:lnTo>
                    <a:pt x="49259" y="10370"/>
                  </a:lnTo>
                  <a:lnTo>
                    <a:pt x="50370" y="7407"/>
                  </a:lnTo>
                  <a:lnTo>
                    <a:pt x="52592" y="4814"/>
                  </a:lnTo>
                  <a:lnTo>
                    <a:pt x="52592" y="4814"/>
                  </a:lnTo>
                  <a:close/>
                  <a:moveTo>
                    <a:pt x="42962" y="84444"/>
                  </a:moveTo>
                  <a:lnTo>
                    <a:pt x="42962" y="84444"/>
                  </a:lnTo>
                  <a:lnTo>
                    <a:pt x="35185" y="86296"/>
                  </a:lnTo>
                  <a:lnTo>
                    <a:pt x="28148" y="88888"/>
                  </a:lnTo>
                  <a:lnTo>
                    <a:pt x="28148" y="88888"/>
                  </a:lnTo>
                  <a:lnTo>
                    <a:pt x="30000" y="93703"/>
                  </a:lnTo>
                  <a:lnTo>
                    <a:pt x="32592" y="97777"/>
                  </a:lnTo>
                  <a:lnTo>
                    <a:pt x="35185" y="101851"/>
                  </a:lnTo>
                  <a:lnTo>
                    <a:pt x="38148" y="105555"/>
                  </a:lnTo>
                  <a:lnTo>
                    <a:pt x="38148" y="105555"/>
                  </a:lnTo>
                  <a:lnTo>
                    <a:pt x="41481" y="108518"/>
                  </a:lnTo>
                  <a:lnTo>
                    <a:pt x="44814" y="111111"/>
                  </a:lnTo>
                  <a:lnTo>
                    <a:pt x="48518" y="113333"/>
                  </a:lnTo>
                  <a:lnTo>
                    <a:pt x="52592" y="115185"/>
                  </a:lnTo>
                  <a:lnTo>
                    <a:pt x="52592" y="115185"/>
                  </a:lnTo>
                  <a:lnTo>
                    <a:pt x="50370" y="112222"/>
                  </a:lnTo>
                  <a:lnTo>
                    <a:pt x="49259" y="109629"/>
                  </a:lnTo>
                  <a:lnTo>
                    <a:pt x="47777" y="106296"/>
                  </a:lnTo>
                  <a:lnTo>
                    <a:pt x="46666" y="102592"/>
                  </a:lnTo>
                  <a:lnTo>
                    <a:pt x="44444" y="94444"/>
                  </a:lnTo>
                  <a:lnTo>
                    <a:pt x="42962" y="84444"/>
                  </a:lnTo>
                  <a:lnTo>
                    <a:pt x="42962" y="84444"/>
                  </a:lnTo>
                  <a:close/>
                  <a:moveTo>
                    <a:pt x="44814" y="60000"/>
                  </a:moveTo>
                  <a:lnTo>
                    <a:pt x="74814" y="60000"/>
                  </a:lnTo>
                  <a:lnTo>
                    <a:pt x="74814" y="60000"/>
                  </a:lnTo>
                  <a:lnTo>
                    <a:pt x="74814" y="49629"/>
                  </a:lnTo>
                  <a:lnTo>
                    <a:pt x="74074" y="40000"/>
                  </a:lnTo>
                  <a:lnTo>
                    <a:pt x="74074" y="40000"/>
                  </a:lnTo>
                  <a:lnTo>
                    <a:pt x="67037" y="40740"/>
                  </a:lnTo>
                  <a:lnTo>
                    <a:pt x="60000" y="41111"/>
                  </a:lnTo>
                  <a:lnTo>
                    <a:pt x="60000" y="41111"/>
                  </a:lnTo>
                  <a:lnTo>
                    <a:pt x="53333" y="40740"/>
                  </a:lnTo>
                  <a:lnTo>
                    <a:pt x="45925" y="40000"/>
                  </a:lnTo>
                  <a:lnTo>
                    <a:pt x="45925" y="40000"/>
                  </a:lnTo>
                  <a:lnTo>
                    <a:pt x="45185" y="49629"/>
                  </a:lnTo>
                  <a:lnTo>
                    <a:pt x="44814" y="60000"/>
                  </a:lnTo>
                  <a:lnTo>
                    <a:pt x="44814" y="60000"/>
                  </a:lnTo>
                  <a:close/>
                  <a:moveTo>
                    <a:pt x="44814" y="63703"/>
                  </a:moveTo>
                  <a:lnTo>
                    <a:pt x="44814" y="63703"/>
                  </a:lnTo>
                  <a:lnTo>
                    <a:pt x="45185" y="71851"/>
                  </a:lnTo>
                  <a:lnTo>
                    <a:pt x="45925" y="79629"/>
                  </a:lnTo>
                  <a:lnTo>
                    <a:pt x="45925" y="79629"/>
                  </a:lnTo>
                  <a:lnTo>
                    <a:pt x="53333" y="78888"/>
                  </a:lnTo>
                  <a:lnTo>
                    <a:pt x="60000" y="78518"/>
                  </a:lnTo>
                  <a:lnTo>
                    <a:pt x="60000" y="78518"/>
                  </a:lnTo>
                  <a:lnTo>
                    <a:pt x="67037" y="78888"/>
                  </a:lnTo>
                  <a:lnTo>
                    <a:pt x="74074" y="79629"/>
                  </a:lnTo>
                  <a:lnTo>
                    <a:pt x="74074" y="79629"/>
                  </a:lnTo>
                  <a:lnTo>
                    <a:pt x="74444" y="71851"/>
                  </a:lnTo>
                  <a:lnTo>
                    <a:pt x="74814" y="63703"/>
                  </a:lnTo>
                  <a:lnTo>
                    <a:pt x="44814" y="63703"/>
                  </a:lnTo>
                  <a:close/>
                  <a:moveTo>
                    <a:pt x="67777" y="12592"/>
                  </a:moveTo>
                  <a:lnTo>
                    <a:pt x="67777" y="12592"/>
                  </a:lnTo>
                  <a:lnTo>
                    <a:pt x="65925" y="8888"/>
                  </a:lnTo>
                  <a:lnTo>
                    <a:pt x="64074" y="5925"/>
                  </a:lnTo>
                  <a:lnTo>
                    <a:pt x="62222" y="4444"/>
                  </a:lnTo>
                  <a:lnTo>
                    <a:pt x="61111" y="4074"/>
                  </a:lnTo>
                  <a:lnTo>
                    <a:pt x="60000" y="3703"/>
                  </a:lnTo>
                  <a:lnTo>
                    <a:pt x="60000" y="3703"/>
                  </a:lnTo>
                  <a:lnTo>
                    <a:pt x="59259" y="4074"/>
                  </a:lnTo>
                  <a:lnTo>
                    <a:pt x="58148" y="4444"/>
                  </a:lnTo>
                  <a:lnTo>
                    <a:pt x="56296" y="5925"/>
                  </a:lnTo>
                  <a:lnTo>
                    <a:pt x="54444" y="8888"/>
                  </a:lnTo>
                  <a:lnTo>
                    <a:pt x="52222" y="12592"/>
                  </a:lnTo>
                  <a:lnTo>
                    <a:pt x="52222" y="12592"/>
                  </a:lnTo>
                  <a:lnTo>
                    <a:pt x="50370" y="17407"/>
                  </a:lnTo>
                  <a:lnTo>
                    <a:pt x="48518" y="23333"/>
                  </a:lnTo>
                  <a:lnTo>
                    <a:pt x="47407" y="29629"/>
                  </a:lnTo>
                  <a:lnTo>
                    <a:pt x="46296" y="36296"/>
                  </a:lnTo>
                  <a:lnTo>
                    <a:pt x="46296" y="36296"/>
                  </a:lnTo>
                  <a:lnTo>
                    <a:pt x="53333" y="37037"/>
                  </a:lnTo>
                  <a:lnTo>
                    <a:pt x="60000" y="37407"/>
                  </a:lnTo>
                  <a:lnTo>
                    <a:pt x="60000" y="37407"/>
                  </a:lnTo>
                  <a:lnTo>
                    <a:pt x="66666" y="37037"/>
                  </a:lnTo>
                  <a:lnTo>
                    <a:pt x="73703" y="36296"/>
                  </a:lnTo>
                  <a:lnTo>
                    <a:pt x="73703" y="36296"/>
                  </a:lnTo>
                  <a:lnTo>
                    <a:pt x="72592" y="29629"/>
                  </a:lnTo>
                  <a:lnTo>
                    <a:pt x="71111" y="23333"/>
                  </a:lnTo>
                  <a:lnTo>
                    <a:pt x="69629" y="17407"/>
                  </a:lnTo>
                  <a:lnTo>
                    <a:pt x="67777" y="12592"/>
                  </a:lnTo>
                  <a:lnTo>
                    <a:pt x="67777" y="12592"/>
                  </a:lnTo>
                  <a:close/>
                  <a:moveTo>
                    <a:pt x="52222" y="107037"/>
                  </a:moveTo>
                  <a:lnTo>
                    <a:pt x="52222" y="107037"/>
                  </a:lnTo>
                  <a:lnTo>
                    <a:pt x="54444" y="111111"/>
                  </a:lnTo>
                  <a:lnTo>
                    <a:pt x="56296" y="113703"/>
                  </a:lnTo>
                  <a:lnTo>
                    <a:pt x="58148" y="115925"/>
                  </a:lnTo>
                  <a:lnTo>
                    <a:pt x="59259" y="116296"/>
                  </a:lnTo>
                  <a:lnTo>
                    <a:pt x="60000" y="116296"/>
                  </a:lnTo>
                  <a:lnTo>
                    <a:pt x="60000" y="116296"/>
                  </a:lnTo>
                  <a:lnTo>
                    <a:pt x="61111" y="116296"/>
                  </a:lnTo>
                  <a:lnTo>
                    <a:pt x="62222" y="115925"/>
                  </a:lnTo>
                  <a:lnTo>
                    <a:pt x="64074" y="113703"/>
                  </a:lnTo>
                  <a:lnTo>
                    <a:pt x="65925" y="111111"/>
                  </a:lnTo>
                  <a:lnTo>
                    <a:pt x="67777" y="107037"/>
                  </a:lnTo>
                  <a:lnTo>
                    <a:pt x="67777" y="107037"/>
                  </a:lnTo>
                  <a:lnTo>
                    <a:pt x="69629" y="102222"/>
                  </a:lnTo>
                  <a:lnTo>
                    <a:pt x="71111" y="96666"/>
                  </a:lnTo>
                  <a:lnTo>
                    <a:pt x="72592" y="90740"/>
                  </a:lnTo>
                  <a:lnTo>
                    <a:pt x="73703" y="83703"/>
                  </a:lnTo>
                  <a:lnTo>
                    <a:pt x="73703" y="83703"/>
                  </a:lnTo>
                  <a:lnTo>
                    <a:pt x="66666" y="82962"/>
                  </a:lnTo>
                  <a:lnTo>
                    <a:pt x="60000" y="82592"/>
                  </a:lnTo>
                  <a:lnTo>
                    <a:pt x="60000" y="82592"/>
                  </a:lnTo>
                  <a:lnTo>
                    <a:pt x="53333" y="82962"/>
                  </a:lnTo>
                  <a:lnTo>
                    <a:pt x="46296" y="83703"/>
                  </a:lnTo>
                  <a:lnTo>
                    <a:pt x="46296" y="83703"/>
                  </a:lnTo>
                  <a:lnTo>
                    <a:pt x="47407" y="90740"/>
                  </a:lnTo>
                  <a:lnTo>
                    <a:pt x="48518" y="96666"/>
                  </a:lnTo>
                  <a:lnTo>
                    <a:pt x="50370" y="102222"/>
                  </a:lnTo>
                  <a:lnTo>
                    <a:pt x="52222" y="107037"/>
                  </a:lnTo>
                  <a:lnTo>
                    <a:pt x="52222" y="107037"/>
                  </a:lnTo>
                  <a:close/>
                  <a:moveTo>
                    <a:pt x="92222" y="31111"/>
                  </a:moveTo>
                  <a:lnTo>
                    <a:pt x="92222" y="31111"/>
                  </a:lnTo>
                  <a:lnTo>
                    <a:pt x="90000" y="26666"/>
                  </a:lnTo>
                  <a:lnTo>
                    <a:pt x="87777" y="22222"/>
                  </a:lnTo>
                  <a:lnTo>
                    <a:pt x="84814" y="17777"/>
                  </a:lnTo>
                  <a:lnTo>
                    <a:pt x="81481" y="14444"/>
                  </a:lnTo>
                  <a:lnTo>
                    <a:pt x="81481" y="14444"/>
                  </a:lnTo>
                  <a:lnTo>
                    <a:pt x="78518" y="11111"/>
                  </a:lnTo>
                  <a:lnTo>
                    <a:pt x="75185" y="8518"/>
                  </a:lnTo>
                  <a:lnTo>
                    <a:pt x="71481" y="6296"/>
                  </a:lnTo>
                  <a:lnTo>
                    <a:pt x="67777" y="4814"/>
                  </a:lnTo>
                  <a:lnTo>
                    <a:pt x="67777" y="4814"/>
                  </a:lnTo>
                  <a:lnTo>
                    <a:pt x="69259" y="7407"/>
                  </a:lnTo>
                  <a:lnTo>
                    <a:pt x="70740" y="10370"/>
                  </a:lnTo>
                  <a:lnTo>
                    <a:pt x="72222" y="13333"/>
                  </a:lnTo>
                  <a:lnTo>
                    <a:pt x="73333" y="17037"/>
                  </a:lnTo>
                  <a:lnTo>
                    <a:pt x="75555" y="25925"/>
                  </a:lnTo>
                  <a:lnTo>
                    <a:pt x="77037" y="35925"/>
                  </a:lnTo>
                  <a:lnTo>
                    <a:pt x="77037" y="35925"/>
                  </a:lnTo>
                  <a:lnTo>
                    <a:pt x="85185" y="33703"/>
                  </a:lnTo>
                  <a:lnTo>
                    <a:pt x="92222" y="31111"/>
                  </a:lnTo>
                  <a:lnTo>
                    <a:pt x="92222" y="31111"/>
                  </a:lnTo>
                  <a:close/>
                  <a:moveTo>
                    <a:pt x="67777" y="115185"/>
                  </a:moveTo>
                  <a:lnTo>
                    <a:pt x="67777" y="115185"/>
                  </a:lnTo>
                  <a:lnTo>
                    <a:pt x="71481" y="113333"/>
                  </a:lnTo>
                  <a:lnTo>
                    <a:pt x="75185" y="111111"/>
                  </a:lnTo>
                  <a:lnTo>
                    <a:pt x="78518" y="108518"/>
                  </a:lnTo>
                  <a:lnTo>
                    <a:pt x="81481" y="105555"/>
                  </a:lnTo>
                  <a:lnTo>
                    <a:pt x="81481" y="105555"/>
                  </a:lnTo>
                  <a:lnTo>
                    <a:pt x="84814" y="101851"/>
                  </a:lnTo>
                  <a:lnTo>
                    <a:pt x="87777" y="97777"/>
                  </a:lnTo>
                  <a:lnTo>
                    <a:pt x="90000" y="93703"/>
                  </a:lnTo>
                  <a:lnTo>
                    <a:pt x="92222" y="88888"/>
                  </a:lnTo>
                  <a:lnTo>
                    <a:pt x="92222" y="88888"/>
                  </a:lnTo>
                  <a:lnTo>
                    <a:pt x="85185" y="86296"/>
                  </a:lnTo>
                  <a:lnTo>
                    <a:pt x="77037" y="84444"/>
                  </a:lnTo>
                  <a:lnTo>
                    <a:pt x="77037" y="84444"/>
                  </a:lnTo>
                  <a:lnTo>
                    <a:pt x="75555" y="94444"/>
                  </a:lnTo>
                  <a:lnTo>
                    <a:pt x="73333" y="102592"/>
                  </a:lnTo>
                  <a:lnTo>
                    <a:pt x="72222" y="106296"/>
                  </a:lnTo>
                  <a:lnTo>
                    <a:pt x="70740" y="109629"/>
                  </a:lnTo>
                  <a:lnTo>
                    <a:pt x="69259" y="112222"/>
                  </a:lnTo>
                  <a:lnTo>
                    <a:pt x="67777" y="115185"/>
                  </a:lnTo>
                  <a:lnTo>
                    <a:pt x="67777" y="115185"/>
                  </a:lnTo>
                  <a:close/>
                  <a:moveTo>
                    <a:pt x="97407" y="60000"/>
                  </a:moveTo>
                  <a:lnTo>
                    <a:pt x="97407" y="60000"/>
                  </a:lnTo>
                  <a:lnTo>
                    <a:pt x="97407" y="53703"/>
                  </a:lnTo>
                  <a:lnTo>
                    <a:pt x="96666" y="46666"/>
                  </a:lnTo>
                  <a:lnTo>
                    <a:pt x="95185" y="40740"/>
                  </a:lnTo>
                  <a:lnTo>
                    <a:pt x="93703" y="34814"/>
                  </a:lnTo>
                  <a:lnTo>
                    <a:pt x="93703" y="34814"/>
                  </a:lnTo>
                  <a:lnTo>
                    <a:pt x="85925" y="37407"/>
                  </a:lnTo>
                  <a:lnTo>
                    <a:pt x="77407" y="39259"/>
                  </a:lnTo>
                  <a:lnTo>
                    <a:pt x="77407" y="39259"/>
                  </a:lnTo>
                  <a:lnTo>
                    <a:pt x="78518" y="49629"/>
                  </a:lnTo>
                  <a:lnTo>
                    <a:pt x="78518" y="60000"/>
                  </a:lnTo>
                  <a:lnTo>
                    <a:pt x="97407" y="60000"/>
                  </a:lnTo>
                  <a:close/>
                  <a:moveTo>
                    <a:pt x="97407" y="63703"/>
                  </a:moveTo>
                  <a:lnTo>
                    <a:pt x="78518" y="63703"/>
                  </a:lnTo>
                  <a:lnTo>
                    <a:pt x="78518" y="63703"/>
                  </a:lnTo>
                  <a:lnTo>
                    <a:pt x="78148" y="72222"/>
                  </a:lnTo>
                  <a:lnTo>
                    <a:pt x="77407" y="80370"/>
                  </a:lnTo>
                  <a:lnTo>
                    <a:pt x="77407" y="80370"/>
                  </a:lnTo>
                  <a:lnTo>
                    <a:pt x="85925" y="82592"/>
                  </a:lnTo>
                  <a:lnTo>
                    <a:pt x="93703" y="85555"/>
                  </a:lnTo>
                  <a:lnTo>
                    <a:pt x="93703" y="85555"/>
                  </a:lnTo>
                  <a:lnTo>
                    <a:pt x="95185" y="80000"/>
                  </a:lnTo>
                  <a:lnTo>
                    <a:pt x="96296" y="74814"/>
                  </a:lnTo>
                  <a:lnTo>
                    <a:pt x="97037" y="69259"/>
                  </a:lnTo>
                  <a:lnTo>
                    <a:pt x="97407" y="63703"/>
                  </a:lnTo>
                  <a:lnTo>
                    <a:pt x="97407" y="63703"/>
                  </a:lnTo>
                  <a:close/>
                  <a:moveTo>
                    <a:pt x="79629" y="7407"/>
                  </a:moveTo>
                  <a:lnTo>
                    <a:pt x="79629" y="7407"/>
                  </a:lnTo>
                  <a:lnTo>
                    <a:pt x="82592" y="9629"/>
                  </a:lnTo>
                  <a:lnTo>
                    <a:pt x="84814" y="11851"/>
                  </a:lnTo>
                  <a:lnTo>
                    <a:pt x="88888" y="17037"/>
                  </a:lnTo>
                  <a:lnTo>
                    <a:pt x="92592" y="23333"/>
                  </a:lnTo>
                  <a:lnTo>
                    <a:pt x="95555" y="30000"/>
                  </a:lnTo>
                  <a:lnTo>
                    <a:pt x="95555" y="30000"/>
                  </a:lnTo>
                  <a:lnTo>
                    <a:pt x="99629" y="27407"/>
                  </a:lnTo>
                  <a:lnTo>
                    <a:pt x="103703" y="24814"/>
                  </a:lnTo>
                  <a:lnTo>
                    <a:pt x="103703" y="24814"/>
                  </a:lnTo>
                  <a:lnTo>
                    <a:pt x="101481" y="22222"/>
                  </a:lnTo>
                  <a:lnTo>
                    <a:pt x="98888" y="19629"/>
                  </a:lnTo>
                  <a:lnTo>
                    <a:pt x="95925" y="16666"/>
                  </a:lnTo>
                  <a:lnTo>
                    <a:pt x="92962" y="14444"/>
                  </a:lnTo>
                  <a:lnTo>
                    <a:pt x="90000" y="12222"/>
                  </a:lnTo>
                  <a:lnTo>
                    <a:pt x="87037" y="10370"/>
                  </a:lnTo>
                  <a:lnTo>
                    <a:pt x="83703" y="8888"/>
                  </a:lnTo>
                  <a:lnTo>
                    <a:pt x="79629" y="7407"/>
                  </a:lnTo>
                  <a:lnTo>
                    <a:pt x="79629" y="7407"/>
                  </a:lnTo>
                  <a:close/>
                  <a:moveTo>
                    <a:pt x="103703" y="95185"/>
                  </a:moveTo>
                  <a:lnTo>
                    <a:pt x="103703" y="95185"/>
                  </a:lnTo>
                  <a:lnTo>
                    <a:pt x="99629" y="92592"/>
                  </a:lnTo>
                  <a:lnTo>
                    <a:pt x="95555" y="90370"/>
                  </a:lnTo>
                  <a:lnTo>
                    <a:pt x="95555" y="90370"/>
                  </a:lnTo>
                  <a:lnTo>
                    <a:pt x="92592" y="97037"/>
                  </a:lnTo>
                  <a:lnTo>
                    <a:pt x="88888" y="102962"/>
                  </a:lnTo>
                  <a:lnTo>
                    <a:pt x="84814" y="108148"/>
                  </a:lnTo>
                  <a:lnTo>
                    <a:pt x="82592" y="110370"/>
                  </a:lnTo>
                  <a:lnTo>
                    <a:pt x="79629" y="112222"/>
                  </a:lnTo>
                  <a:lnTo>
                    <a:pt x="79629" y="112222"/>
                  </a:lnTo>
                  <a:lnTo>
                    <a:pt x="83703" y="110740"/>
                  </a:lnTo>
                  <a:lnTo>
                    <a:pt x="87037" y="109259"/>
                  </a:lnTo>
                  <a:lnTo>
                    <a:pt x="90000" y="107407"/>
                  </a:lnTo>
                  <a:lnTo>
                    <a:pt x="92962" y="105185"/>
                  </a:lnTo>
                  <a:lnTo>
                    <a:pt x="95925" y="102962"/>
                  </a:lnTo>
                  <a:lnTo>
                    <a:pt x="98888" y="100740"/>
                  </a:lnTo>
                  <a:lnTo>
                    <a:pt x="101481" y="98148"/>
                  </a:lnTo>
                  <a:lnTo>
                    <a:pt x="103703" y="95185"/>
                  </a:lnTo>
                  <a:lnTo>
                    <a:pt x="103703" y="95185"/>
                  </a:lnTo>
                  <a:close/>
                  <a:moveTo>
                    <a:pt x="116296" y="60000"/>
                  </a:moveTo>
                  <a:lnTo>
                    <a:pt x="116296" y="60000"/>
                  </a:lnTo>
                  <a:lnTo>
                    <a:pt x="116296" y="55925"/>
                  </a:lnTo>
                  <a:lnTo>
                    <a:pt x="115925" y="51481"/>
                  </a:lnTo>
                  <a:lnTo>
                    <a:pt x="115185" y="47037"/>
                  </a:lnTo>
                  <a:lnTo>
                    <a:pt x="114074" y="42962"/>
                  </a:lnTo>
                  <a:lnTo>
                    <a:pt x="112222" y="39259"/>
                  </a:lnTo>
                  <a:lnTo>
                    <a:pt x="110370" y="35185"/>
                  </a:lnTo>
                  <a:lnTo>
                    <a:pt x="108518" y="31481"/>
                  </a:lnTo>
                  <a:lnTo>
                    <a:pt x="105925" y="28148"/>
                  </a:lnTo>
                  <a:lnTo>
                    <a:pt x="105925" y="28148"/>
                  </a:lnTo>
                  <a:lnTo>
                    <a:pt x="101481" y="30740"/>
                  </a:lnTo>
                  <a:lnTo>
                    <a:pt x="96666" y="33333"/>
                  </a:lnTo>
                  <a:lnTo>
                    <a:pt x="96666" y="33333"/>
                  </a:lnTo>
                  <a:lnTo>
                    <a:pt x="98888" y="39629"/>
                  </a:lnTo>
                  <a:lnTo>
                    <a:pt x="100000" y="46296"/>
                  </a:lnTo>
                  <a:lnTo>
                    <a:pt x="101111" y="53333"/>
                  </a:lnTo>
                  <a:lnTo>
                    <a:pt x="101111" y="60000"/>
                  </a:lnTo>
                  <a:lnTo>
                    <a:pt x="116296" y="60000"/>
                  </a:lnTo>
                  <a:close/>
                  <a:moveTo>
                    <a:pt x="96666" y="86666"/>
                  </a:moveTo>
                  <a:lnTo>
                    <a:pt x="96666" y="86666"/>
                  </a:lnTo>
                  <a:lnTo>
                    <a:pt x="101481" y="89259"/>
                  </a:lnTo>
                  <a:lnTo>
                    <a:pt x="105925" y="92222"/>
                  </a:lnTo>
                  <a:lnTo>
                    <a:pt x="105925" y="92222"/>
                  </a:lnTo>
                  <a:lnTo>
                    <a:pt x="108148" y="88888"/>
                  </a:lnTo>
                  <a:lnTo>
                    <a:pt x="110000" y="85555"/>
                  </a:lnTo>
                  <a:lnTo>
                    <a:pt x="111481" y="81851"/>
                  </a:lnTo>
                  <a:lnTo>
                    <a:pt x="113333" y="78518"/>
                  </a:lnTo>
                  <a:lnTo>
                    <a:pt x="114444" y="74814"/>
                  </a:lnTo>
                  <a:lnTo>
                    <a:pt x="115185" y="71481"/>
                  </a:lnTo>
                  <a:lnTo>
                    <a:pt x="115925" y="67777"/>
                  </a:lnTo>
                  <a:lnTo>
                    <a:pt x="116296" y="63703"/>
                  </a:lnTo>
                  <a:lnTo>
                    <a:pt x="101111" y="63703"/>
                  </a:lnTo>
                  <a:lnTo>
                    <a:pt x="101111" y="63703"/>
                  </a:lnTo>
                  <a:lnTo>
                    <a:pt x="100370" y="69629"/>
                  </a:lnTo>
                  <a:lnTo>
                    <a:pt x="99629" y="75555"/>
                  </a:lnTo>
                  <a:lnTo>
                    <a:pt x="98518" y="81111"/>
                  </a:lnTo>
                  <a:lnTo>
                    <a:pt x="96666" y="86666"/>
                  </a:lnTo>
                  <a:lnTo>
                    <a:pt x="96666" y="8666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6" name="îṡḷíďè"/>
            <p:cNvSpPr/>
            <p:nvPr/>
          </p:nvSpPr>
          <p:spPr>
            <a:xfrm>
              <a:off x="7105492" y="2414527"/>
              <a:ext cx="409417" cy="35279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935" y="0"/>
                  </a:moveTo>
                  <a:lnTo>
                    <a:pt x="115187" y="0"/>
                  </a:lnTo>
                  <a:lnTo>
                    <a:pt x="115187" y="0"/>
                  </a:lnTo>
                  <a:lnTo>
                    <a:pt x="117112" y="370"/>
                  </a:lnTo>
                  <a:lnTo>
                    <a:pt x="118716" y="1851"/>
                  </a:lnTo>
                  <a:lnTo>
                    <a:pt x="118716" y="1851"/>
                  </a:lnTo>
                  <a:lnTo>
                    <a:pt x="119679" y="3333"/>
                  </a:lnTo>
                  <a:lnTo>
                    <a:pt x="120000" y="5555"/>
                  </a:lnTo>
                  <a:lnTo>
                    <a:pt x="120000" y="114444"/>
                  </a:lnTo>
                  <a:lnTo>
                    <a:pt x="120000" y="114444"/>
                  </a:lnTo>
                  <a:lnTo>
                    <a:pt x="119679" y="116666"/>
                  </a:lnTo>
                  <a:lnTo>
                    <a:pt x="118716" y="118518"/>
                  </a:lnTo>
                  <a:lnTo>
                    <a:pt x="118716" y="118518"/>
                  </a:lnTo>
                  <a:lnTo>
                    <a:pt x="117112" y="119629"/>
                  </a:lnTo>
                  <a:lnTo>
                    <a:pt x="115187" y="120000"/>
                  </a:lnTo>
                  <a:lnTo>
                    <a:pt x="95935" y="120000"/>
                  </a:lnTo>
                  <a:lnTo>
                    <a:pt x="24385" y="120000"/>
                  </a:lnTo>
                  <a:lnTo>
                    <a:pt x="4812" y="120000"/>
                  </a:lnTo>
                  <a:lnTo>
                    <a:pt x="4812" y="120000"/>
                  </a:lnTo>
                  <a:lnTo>
                    <a:pt x="2887" y="119629"/>
                  </a:lnTo>
                  <a:lnTo>
                    <a:pt x="1604" y="118518"/>
                  </a:lnTo>
                  <a:lnTo>
                    <a:pt x="1604" y="118518"/>
                  </a:lnTo>
                  <a:lnTo>
                    <a:pt x="320" y="116666"/>
                  </a:lnTo>
                  <a:lnTo>
                    <a:pt x="0" y="114444"/>
                  </a:lnTo>
                  <a:lnTo>
                    <a:pt x="0" y="5555"/>
                  </a:lnTo>
                  <a:lnTo>
                    <a:pt x="0" y="5555"/>
                  </a:lnTo>
                  <a:lnTo>
                    <a:pt x="320" y="3333"/>
                  </a:lnTo>
                  <a:lnTo>
                    <a:pt x="1604" y="1851"/>
                  </a:lnTo>
                  <a:lnTo>
                    <a:pt x="1604" y="1851"/>
                  </a:lnTo>
                  <a:lnTo>
                    <a:pt x="2887" y="370"/>
                  </a:lnTo>
                  <a:lnTo>
                    <a:pt x="4812" y="0"/>
                  </a:lnTo>
                  <a:lnTo>
                    <a:pt x="24385" y="0"/>
                  </a:lnTo>
                  <a:lnTo>
                    <a:pt x="95935" y="0"/>
                  </a:lnTo>
                  <a:close/>
                  <a:moveTo>
                    <a:pt x="4812" y="116296"/>
                  </a:moveTo>
                  <a:lnTo>
                    <a:pt x="22780" y="116296"/>
                  </a:lnTo>
                  <a:lnTo>
                    <a:pt x="22780" y="3703"/>
                  </a:lnTo>
                  <a:lnTo>
                    <a:pt x="4812" y="3703"/>
                  </a:lnTo>
                  <a:lnTo>
                    <a:pt x="4812" y="3703"/>
                  </a:lnTo>
                  <a:lnTo>
                    <a:pt x="4171" y="3703"/>
                  </a:lnTo>
                  <a:lnTo>
                    <a:pt x="3850" y="4074"/>
                  </a:lnTo>
                  <a:lnTo>
                    <a:pt x="3529" y="4814"/>
                  </a:lnTo>
                  <a:lnTo>
                    <a:pt x="3208" y="5555"/>
                  </a:lnTo>
                  <a:lnTo>
                    <a:pt x="3208" y="114444"/>
                  </a:lnTo>
                  <a:lnTo>
                    <a:pt x="3208" y="114444"/>
                  </a:lnTo>
                  <a:lnTo>
                    <a:pt x="3529" y="115185"/>
                  </a:lnTo>
                  <a:lnTo>
                    <a:pt x="3850" y="115925"/>
                  </a:lnTo>
                  <a:lnTo>
                    <a:pt x="4171" y="116296"/>
                  </a:lnTo>
                  <a:lnTo>
                    <a:pt x="4812" y="116296"/>
                  </a:lnTo>
                  <a:lnTo>
                    <a:pt x="4812" y="116296"/>
                  </a:lnTo>
                  <a:close/>
                  <a:moveTo>
                    <a:pt x="8021" y="17037"/>
                  </a:moveTo>
                  <a:lnTo>
                    <a:pt x="8021" y="17037"/>
                  </a:lnTo>
                  <a:lnTo>
                    <a:pt x="8342" y="16296"/>
                  </a:lnTo>
                  <a:lnTo>
                    <a:pt x="8663" y="15555"/>
                  </a:lnTo>
                  <a:lnTo>
                    <a:pt x="8983" y="15185"/>
                  </a:lnTo>
                  <a:lnTo>
                    <a:pt x="9625" y="15185"/>
                  </a:lnTo>
                  <a:lnTo>
                    <a:pt x="16363" y="15185"/>
                  </a:lnTo>
                  <a:lnTo>
                    <a:pt x="16363" y="15185"/>
                  </a:lnTo>
                  <a:lnTo>
                    <a:pt x="17005" y="15185"/>
                  </a:lnTo>
                  <a:lnTo>
                    <a:pt x="17647" y="15555"/>
                  </a:lnTo>
                  <a:lnTo>
                    <a:pt x="17967" y="16296"/>
                  </a:lnTo>
                  <a:lnTo>
                    <a:pt x="17967" y="17037"/>
                  </a:lnTo>
                  <a:lnTo>
                    <a:pt x="17967" y="17037"/>
                  </a:lnTo>
                  <a:lnTo>
                    <a:pt x="17967" y="17777"/>
                  </a:lnTo>
                  <a:lnTo>
                    <a:pt x="17647" y="18518"/>
                  </a:lnTo>
                  <a:lnTo>
                    <a:pt x="17005" y="18888"/>
                  </a:lnTo>
                  <a:lnTo>
                    <a:pt x="16363" y="18888"/>
                  </a:lnTo>
                  <a:lnTo>
                    <a:pt x="9625" y="18888"/>
                  </a:lnTo>
                  <a:lnTo>
                    <a:pt x="9625" y="18888"/>
                  </a:lnTo>
                  <a:lnTo>
                    <a:pt x="8983" y="18888"/>
                  </a:lnTo>
                  <a:lnTo>
                    <a:pt x="8663" y="18518"/>
                  </a:lnTo>
                  <a:lnTo>
                    <a:pt x="8342" y="17777"/>
                  </a:lnTo>
                  <a:lnTo>
                    <a:pt x="8021" y="17037"/>
                  </a:lnTo>
                  <a:lnTo>
                    <a:pt x="8021" y="17037"/>
                  </a:lnTo>
                  <a:close/>
                  <a:moveTo>
                    <a:pt x="17967" y="31851"/>
                  </a:moveTo>
                  <a:lnTo>
                    <a:pt x="17967" y="31851"/>
                  </a:lnTo>
                  <a:lnTo>
                    <a:pt x="17967" y="32592"/>
                  </a:lnTo>
                  <a:lnTo>
                    <a:pt x="17647" y="33333"/>
                  </a:lnTo>
                  <a:lnTo>
                    <a:pt x="17005" y="33703"/>
                  </a:lnTo>
                  <a:lnTo>
                    <a:pt x="16363" y="33703"/>
                  </a:lnTo>
                  <a:lnTo>
                    <a:pt x="9625" y="33703"/>
                  </a:lnTo>
                  <a:lnTo>
                    <a:pt x="9625" y="33703"/>
                  </a:lnTo>
                  <a:lnTo>
                    <a:pt x="8983" y="33703"/>
                  </a:lnTo>
                  <a:lnTo>
                    <a:pt x="8663" y="33333"/>
                  </a:lnTo>
                  <a:lnTo>
                    <a:pt x="8342" y="32592"/>
                  </a:lnTo>
                  <a:lnTo>
                    <a:pt x="8021" y="31851"/>
                  </a:lnTo>
                  <a:lnTo>
                    <a:pt x="8021" y="31851"/>
                  </a:lnTo>
                  <a:lnTo>
                    <a:pt x="8342" y="31111"/>
                  </a:lnTo>
                  <a:lnTo>
                    <a:pt x="8663" y="30370"/>
                  </a:lnTo>
                  <a:lnTo>
                    <a:pt x="8983" y="30000"/>
                  </a:lnTo>
                  <a:lnTo>
                    <a:pt x="9625" y="30000"/>
                  </a:lnTo>
                  <a:lnTo>
                    <a:pt x="16363" y="30000"/>
                  </a:lnTo>
                  <a:lnTo>
                    <a:pt x="16363" y="30000"/>
                  </a:lnTo>
                  <a:lnTo>
                    <a:pt x="17005" y="30000"/>
                  </a:lnTo>
                  <a:lnTo>
                    <a:pt x="17647" y="30370"/>
                  </a:lnTo>
                  <a:lnTo>
                    <a:pt x="17967" y="31111"/>
                  </a:lnTo>
                  <a:lnTo>
                    <a:pt x="17967" y="31851"/>
                  </a:lnTo>
                  <a:lnTo>
                    <a:pt x="17967" y="31851"/>
                  </a:lnTo>
                  <a:close/>
                  <a:moveTo>
                    <a:pt x="17967" y="47037"/>
                  </a:moveTo>
                  <a:lnTo>
                    <a:pt x="17967" y="47037"/>
                  </a:lnTo>
                  <a:lnTo>
                    <a:pt x="17967" y="47777"/>
                  </a:lnTo>
                  <a:lnTo>
                    <a:pt x="17647" y="48518"/>
                  </a:lnTo>
                  <a:lnTo>
                    <a:pt x="17005" y="48888"/>
                  </a:lnTo>
                  <a:lnTo>
                    <a:pt x="16363" y="48888"/>
                  </a:lnTo>
                  <a:lnTo>
                    <a:pt x="9625" y="48888"/>
                  </a:lnTo>
                  <a:lnTo>
                    <a:pt x="9625" y="48888"/>
                  </a:lnTo>
                  <a:lnTo>
                    <a:pt x="8983" y="48888"/>
                  </a:lnTo>
                  <a:lnTo>
                    <a:pt x="8663" y="48518"/>
                  </a:lnTo>
                  <a:lnTo>
                    <a:pt x="8342" y="47777"/>
                  </a:lnTo>
                  <a:lnTo>
                    <a:pt x="8021" y="47037"/>
                  </a:lnTo>
                  <a:lnTo>
                    <a:pt x="8021" y="47037"/>
                  </a:lnTo>
                  <a:lnTo>
                    <a:pt x="8342" y="46296"/>
                  </a:lnTo>
                  <a:lnTo>
                    <a:pt x="8663" y="45555"/>
                  </a:lnTo>
                  <a:lnTo>
                    <a:pt x="8983" y="45185"/>
                  </a:lnTo>
                  <a:lnTo>
                    <a:pt x="9625" y="45185"/>
                  </a:lnTo>
                  <a:lnTo>
                    <a:pt x="16363" y="45185"/>
                  </a:lnTo>
                  <a:lnTo>
                    <a:pt x="16363" y="45185"/>
                  </a:lnTo>
                  <a:lnTo>
                    <a:pt x="17005" y="45185"/>
                  </a:lnTo>
                  <a:lnTo>
                    <a:pt x="17647" y="45555"/>
                  </a:lnTo>
                  <a:lnTo>
                    <a:pt x="17967" y="46296"/>
                  </a:lnTo>
                  <a:lnTo>
                    <a:pt x="17967" y="47037"/>
                  </a:lnTo>
                  <a:lnTo>
                    <a:pt x="17967" y="47037"/>
                  </a:lnTo>
                  <a:close/>
                  <a:moveTo>
                    <a:pt x="17967" y="61851"/>
                  </a:moveTo>
                  <a:lnTo>
                    <a:pt x="17967" y="61851"/>
                  </a:lnTo>
                  <a:lnTo>
                    <a:pt x="17967" y="62592"/>
                  </a:lnTo>
                  <a:lnTo>
                    <a:pt x="17647" y="63333"/>
                  </a:lnTo>
                  <a:lnTo>
                    <a:pt x="17005" y="63703"/>
                  </a:lnTo>
                  <a:lnTo>
                    <a:pt x="16363" y="63703"/>
                  </a:lnTo>
                  <a:lnTo>
                    <a:pt x="9625" y="63703"/>
                  </a:lnTo>
                  <a:lnTo>
                    <a:pt x="9625" y="63703"/>
                  </a:lnTo>
                  <a:lnTo>
                    <a:pt x="8983" y="63703"/>
                  </a:lnTo>
                  <a:lnTo>
                    <a:pt x="8663" y="63333"/>
                  </a:lnTo>
                  <a:lnTo>
                    <a:pt x="8342" y="62592"/>
                  </a:lnTo>
                  <a:lnTo>
                    <a:pt x="8021" y="61851"/>
                  </a:lnTo>
                  <a:lnTo>
                    <a:pt x="8021" y="61851"/>
                  </a:lnTo>
                  <a:lnTo>
                    <a:pt x="8342" y="61111"/>
                  </a:lnTo>
                  <a:lnTo>
                    <a:pt x="8663" y="60370"/>
                  </a:lnTo>
                  <a:lnTo>
                    <a:pt x="8983" y="60000"/>
                  </a:lnTo>
                  <a:lnTo>
                    <a:pt x="9625" y="60000"/>
                  </a:lnTo>
                  <a:lnTo>
                    <a:pt x="16363" y="60000"/>
                  </a:lnTo>
                  <a:lnTo>
                    <a:pt x="16363" y="60000"/>
                  </a:lnTo>
                  <a:lnTo>
                    <a:pt x="17005" y="60000"/>
                  </a:lnTo>
                  <a:lnTo>
                    <a:pt x="17647" y="60370"/>
                  </a:lnTo>
                  <a:lnTo>
                    <a:pt x="17967" y="61111"/>
                  </a:lnTo>
                  <a:lnTo>
                    <a:pt x="17967" y="61851"/>
                  </a:lnTo>
                  <a:lnTo>
                    <a:pt x="17967" y="61851"/>
                  </a:lnTo>
                  <a:close/>
                  <a:moveTo>
                    <a:pt x="17967" y="77037"/>
                  </a:moveTo>
                  <a:lnTo>
                    <a:pt x="17967" y="77037"/>
                  </a:lnTo>
                  <a:lnTo>
                    <a:pt x="17967" y="77777"/>
                  </a:lnTo>
                  <a:lnTo>
                    <a:pt x="17647" y="78518"/>
                  </a:lnTo>
                  <a:lnTo>
                    <a:pt x="17005" y="78888"/>
                  </a:lnTo>
                  <a:lnTo>
                    <a:pt x="16363" y="78888"/>
                  </a:lnTo>
                  <a:lnTo>
                    <a:pt x="9625" y="78888"/>
                  </a:lnTo>
                  <a:lnTo>
                    <a:pt x="9625" y="78888"/>
                  </a:lnTo>
                  <a:lnTo>
                    <a:pt x="8983" y="78888"/>
                  </a:lnTo>
                  <a:lnTo>
                    <a:pt x="8663" y="78518"/>
                  </a:lnTo>
                  <a:lnTo>
                    <a:pt x="8342" y="77777"/>
                  </a:lnTo>
                  <a:lnTo>
                    <a:pt x="8021" y="77037"/>
                  </a:lnTo>
                  <a:lnTo>
                    <a:pt x="8021" y="77037"/>
                  </a:lnTo>
                  <a:lnTo>
                    <a:pt x="8342" y="76296"/>
                  </a:lnTo>
                  <a:lnTo>
                    <a:pt x="8663" y="75555"/>
                  </a:lnTo>
                  <a:lnTo>
                    <a:pt x="8983" y="75185"/>
                  </a:lnTo>
                  <a:lnTo>
                    <a:pt x="9625" y="75185"/>
                  </a:lnTo>
                  <a:lnTo>
                    <a:pt x="16363" y="75185"/>
                  </a:lnTo>
                  <a:lnTo>
                    <a:pt x="16363" y="75185"/>
                  </a:lnTo>
                  <a:lnTo>
                    <a:pt x="17005" y="75185"/>
                  </a:lnTo>
                  <a:lnTo>
                    <a:pt x="17647" y="75555"/>
                  </a:lnTo>
                  <a:lnTo>
                    <a:pt x="17967" y="76296"/>
                  </a:lnTo>
                  <a:lnTo>
                    <a:pt x="17967" y="77037"/>
                  </a:lnTo>
                  <a:lnTo>
                    <a:pt x="17967" y="77037"/>
                  </a:lnTo>
                  <a:close/>
                  <a:moveTo>
                    <a:pt x="17967" y="91851"/>
                  </a:moveTo>
                  <a:lnTo>
                    <a:pt x="17967" y="91851"/>
                  </a:lnTo>
                  <a:lnTo>
                    <a:pt x="17967" y="92592"/>
                  </a:lnTo>
                  <a:lnTo>
                    <a:pt x="17647" y="93333"/>
                  </a:lnTo>
                  <a:lnTo>
                    <a:pt x="17005" y="93703"/>
                  </a:lnTo>
                  <a:lnTo>
                    <a:pt x="16363" y="93703"/>
                  </a:lnTo>
                  <a:lnTo>
                    <a:pt x="9625" y="93703"/>
                  </a:lnTo>
                  <a:lnTo>
                    <a:pt x="9625" y="93703"/>
                  </a:lnTo>
                  <a:lnTo>
                    <a:pt x="8983" y="93703"/>
                  </a:lnTo>
                  <a:lnTo>
                    <a:pt x="8663" y="93333"/>
                  </a:lnTo>
                  <a:lnTo>
                    <a:pt x="8342" y="92592"/>
                  </a:lnTo>
                  <a:lnTo>
                    <a:pt x="8021" y="91851"/>
                  </a:lnTo>
                  <a:lnTo>
                    <a:pt x="8021" y="91851"/>
                  </a:lnTo>
                  <a:lnTo>
                    <a:pt x="8342" y="91111"/>
                  </a:lnTo>
                  <a:lnTo>
                    <a:pt x="8663" y="90370"/>
                  </a:lnTo>
                  <a:lnTo>
                    <a:pt x="8983" y="90000"/>
                  </a:lnTo>
                  <a:lnTo>
                    <a:pt x="9625" y="90000"/>
                  </a:lnTo>
                  <a:lnTo>
                    <a:pt x="16363" y="90000"/>
                  </a:lnTo>
                  <a:lnTo>
                    <a:pt x="16363" y="90000"/>
                  </a:lnTo>
                  <a:lnTo>
                    <a:pt x="17005" y="90000"/>
                  </a:lnTo>
                  <a:lnTo>
                    <a:pt x="17647" y="90370"/>
                  </a:lnTo>
                  <a:lnTo>
                    <a:pt x="17967" y="91111"/>
                  </a:lnTo>
                  <a:lnTo>
                    <a:pt x="17967" y="91851"/>
                  </a:lnTo>
                  <a:lnTo>
                    <a:pt x="17967" y="91851"/>
                  </a:lnTo>
                  <a:close/>
                  <a:moveTo>
                    <a:pt x="17967" y="107037"/>
                  </a:moveTo>
                  <a:lnTo>
                    <a:pt x="17967" y="107037"/>
                  </a:lnTo>
                  <a:lnTo>
                    <a:pt x="17967" y="107777"/>
                  </a:lnTo>
                  <a:lnTo>
                    <a:pt x="17647" y="108518"/>
                  </a:lnTo>
                  <a:lnTo>
                    <a:pt x="17005" y="108888"/>
                  </a:lnTo>
                  <a:lnTo>
                    <a:pt x="16363" y="108888"/>
                  </a:lnTo>
                  <a:lnTo>
                    <a:pt x="9625" y="108888"/>
                  </a:lnTo>
                  <a:lnTo>
                    <a:pt x="9625" y="108888"/>
                  </a:lnTo>
                  <a:lnTo>
                    <a:pt x="8983" y="108888"/>
                  </a:lnTo>
                  <a:lnTo>
                    <a:pt x="8663" y="108518"/>
                  </a:lnTo>
                  <a:lnTo>
                    <a:pt x="8342" y="107777"/>
                  </a:lnTo>
                  <a:lnTo>
                    <a:pt x="8021" y="107037"/>
                  </a:lnTo>
                  <a:lnTo>
                    <a:pt x="8021" y="107037"/>
                  </a:lnTo>
                  <a:lnTo>
                    <a:pt x="8342" y="106296"/>
                  </a:lnTo>
                  <a:lnTo>
                    <a:pt x="8663" y="105555"/>
                  </a:lnTo>
                  <a:lnTo>
                    <a:pt x="8983" y="105185"/>
                  </a:lnTo>
                  <a:lnTo>
                    <a:pt x="9625" y="105185"/>
                  </a:lnTo>
                  <a:lnTo>
                    <a:pt x="16363" y="105185"/>
                  </a:lnTo>
                  <a:lnTo>
                    <a:pt x="16363" y="105185"/>
                  </a:lnTo>
                  <a:lnTo>
                    <a:pt x="17005" y="105185"/>
                  </a:lnTo>
                  <a:lnTo>
                    <a:pt x="17647" y="105555"/>
                  </a:lnTo>
                  <a:lnTo>
                    <a:pt x="17967" y="106296"/>
                  </a:lnTo>
                  <a:lnTo>
                    <a:pt x="17967" y="107037"/>
                  </a:lnTo>
                  <a:lnTo>
                    <a:pt x="17967" y="107037"/>
                  </a:lnTo>
                  <a:close/>
                  <a:moveTo>
                    <a:pt x="94331" y="116296"/>
                  </a:moveTo>
                  <a:lnTo>
                    <a:pt x="94331" y="3703"/>
                  </a:lnTo>
                  <a:lnTo>
                    <a:pt x="25989" y="3703"/>
                  </a:lnTo>
                  <a:lnTo>
                    <a:pt x="25989" y="116296"/>
                  </a:lnTo>
                  <a:lnTo>
                    <a:pt x="94331" y="116296"/>
                  </a:lnTo>
                  <a:close/>
                  <a:moveTo>
                    <a:pt x="77326" y="60370"/>
                  </a:moveTo>
                  <a:lnTo>
                    <a:pt x="77326" y="60370"/>
                  </a:lnTo>
                  <a:lnTo>
                    <a:pt x="77967" y="61111"/>
                  </a:lnTo>
                  <a:lnTo>
                    <a:pt x="77967" y="61851"/>
                  </a:lnTo>
                  <a:lnTo>
                    <a:pt x="77967" y="61851"/>
                  </a:lnTo>
                  <a:lnTo>
                    <a:pt x="77967" y="62962"/>
                  </a:lnTo>
                  <a:lnTo>
                    <a:pt x="77326" y="63703"/>
                  </a:lnTo>
                  <a:lnTo>
                    <a:pt x="48128" y="86296"/>
                  </a:lnTo>
                  <a:lnTo>
                    <a:pt x="48128" y="86296"/>
                  </a:lnTo>
                  <a:lnTo>
                    <a:pt x="47165" y="86296"/>
                  </a:lnTo>
                  <a:lnTo>
                    <a:pt x="47165" y="86296"/>
                  </a:lnTo>
                  <a:lnTo>
                    <a:pt x="46524" y="86296"/>
                  </a:lnTo>
                  <a:lnTo>
                    <a:pt x="46524" y="86296"/>
                  </a:lnTo>
                  <a:lnTo>
                    <a:pt x="45882" y="85555"/>
                  </a:lnTo>
                  <a:lnTo>
                    <a:pt x="45561" y="84444"/>
                  </a:lnTo>
                  <a:lnTo>
                    <a:pt x="45561" y="39629"/>
                  </a:lnTo>
                  <a:lnTo>
                    <a:pt x="45561" y="39629"/>
                  </a:lnTo>
                  <a:lnTo>
                    <a:pt x="45882" y="38888"/>
                  </a:lnTo>
                  <a:lnTo>
                    <a:pt x="46524" y="37777"/>
                  </a:lnTo>
                  <a:lnTo>
                    <a:pt x="46524" y="37777"/>
                  </a:lnTo>
                  <a:lnTo>
                    <a:pt x="47165" y="37407"/>
                  </a:lnTo>
                  <a:lnTo>
                    <a:pt x="48128" y="37777"/>
                  </a:lnTo>
                  <a:lnTo>
                    <a:pt x="77326" y="60370"/>
                  </a:lnTo>
                  <a:close/>
                  <a:moveTo>
                    <a:pt x="73796" y="61851"/>
                  </a:moveTo>
                  <a:lnTo>
                    <a:pt x="48770" y="43333"/>
                  </a:lnTo>
                  <a:lnTo>
                    <a:pt x="48770" y="81111"/>
                  </a:lnTo>
                  <a:lnTo>
                    <a:pt x="73796" y="61851"/>
                  </a:lnTo>
                  <a:close/>
                  <a:moveTo>
                    <a:pt x="115187" y="3703"/>
                  </a:moveTo>
                  <a:lnTo>
                    <a:pt x="97540" y="3703"/>
                  </a:lnTo>
                  <a:lnTo>
                    <a:pt x="97540" y="116296"/>
                  </a:lnTo>
                  <a:lnTo>
                    <a:pt x="115187" y="116296"/>
                  </a:lnTo>
                  <a:lnTo>
                    <a:pt x="115187" y="116296"/>
                  </a:lnTo>
                  <a:lnTo>
                    <a:pt x="115828" y="116296"/>
                  </a:lnTo>
                  <a:lnTo>
                    <a:pt x="116470" y="115925"/>
                  </a:lnTo>
                  <a:lnTo>
                    <a:pt x="116791" y="115185"/>
                  </a:lnTo>
                  <a:lnTo>
                    <a:pt x="116791" y="114444"/>
                  </a:lnTo>
                  <a:lnTo>
                    <a:pt x="116791" y="5555"/>
                  </a:lnTo>
                  <a:lnTo>
                    <a:pt x="116791" y="5555"/>
                  </a:lnTo>
                  <a:lnTo>
                    <a:pt x="116791" y="4814"/>
                  </a:lnTo>
                  <a:lnTo>
                    <a:pt x="116470" y="4074"/>
                  </a:lnTo>
                  <a:lnTo>
                    <a:pt x="115828" y="3703"/>
                  </a:lnTo>
                  <a:lnTo>
                    <a:pt x="115187" y="3703"/>
                  </a:lnTo>
                  <a:lnTo>
                    <a:pt x="115187" y="3703"/>
                  </a:lnTo>
                  <a:close/>
                  <a:moveTo>
                    <a:pt x="102352" y="17037"/>
                  </a:moveTo>
                  <a:lnTo>
                    <a:pt x="102352" y="17037"/>
                  </a:lnTo>
                  <a:lnTo>
                    <a:pt x="102673" y="16296"/>
                  </a:lnTo>
                  <a:lnTo>
                    <a:pt x="102994" y="15555"/>
                  </a:lnTo>
                  <a:lnTo>
                    <a:pt x="103315" y="15185"/>
                  </a:lnTo>
                  <a:lnTo>
                    <a:pt x="103957" y="15185"/>
                  </a:lnTo>
                  <a:lnTo>
                    <a:pt x="110374" y="15185"/>
                  </a:lnTo>
                  <a:lnTo>
                    <a:pt x="110374" y="15185"/>
                  </a:lnTo>
                  <a:lnTo>
                    <a:pt x="111016" y="15185"/>
                  </a:lnTo>
                  <a:lnTo>
                    <a:pt x="111657" y="15555"/>
                  </a:lnTo>
                  <a:lnTo>
                    <a:pt x="111978" y="16296"/>
                  </a:lnTo>
                  <a:lnTo>
                    <a:pt x="111978" y="17037"/>
                  </a:lnTo>
                  <a:lnTo>
                    <a:pt x="111978" y="17037"/>
                  </a:lnTo>
                  <a:lnTo>
                    <a:pt x="111978" y="17777"/>
                  </a:lnTo>
                  <a:lnTo>
                    <a:pt x="111657" y="18518"/>
                  </a:lnTo>
                  <a:lnTo>
                    <a:pt x="111016" y="18888"/>
                  </a:lnTo>
                  <a:lnTo>
                    <a:pt x="110374" y="18888"/>
                  </a:lnTo>
                  <a:lnTo>
                    <a:pt x="103957" y="18888"/>
                  </a:lnTo>
                  <a:lnTo>
                    <a:pt x="103957" y="18888"/>
                  </a:lnTo>
                  <a:lnTo>
                    <a:pt x="103315" y="18888"/>
                  </a:lnTo>
                  <a:lnTo>
                    <a:pt x="102994" y="18518"/>
                  </a:lnTo>
                  <a:lnTo>
                    <a:pt x="102673" y="17777"/>
                  </a:lnTo>
                  <a:lnTo>
                    <a:pt x="102352" y="17037"/>
                  </a:lnTo>
                  <a:lnTo>
                    <a:pt x="102352" y="17037"/>
                  </a:lnTo>
                  <a:close/>
                  <a:moveTo>
                    <a:pt x="102352" y="31851"/>
                  </a:moveTo>
                  <a:lnTo>
                    <a:pt x="102352" y="31851"/>
                  </a:lnTo>
                  <a:lnTo>
                    <a:pt x="102673" y="31111"/>
                  </a:lnTo>
                  <a:lnTo>
                    <a:pt x="102994" y="30370"/>
                  </a:lnTo>
                  <a:lnTo>
                    <a:pt x="103315" y="30000"/>
                  </a:lnTo>
                  <a:lnTo>
                    <a:pt x="103957" y="30000"/>
                  </a:lnTo>
                  <a:lnTo>
                    <a:pt x="110374" y="30000"/>
                  </a:lnTo>
                  <a:lnTo>
                    <a:pt x="110374" y="30000"/>
                  </a:lnTo>
                  <a:lnTo>
                    <a:pt x="111016" y="30000"/>
                  </a:lnTo>
                  <a:lnTo>
                    <a:pt x="111657" y="30370"/>
                  </a:lnTo>
                  <a:lnTo>
                    <a:pt x="111978" y="31111"/>
                  </a:lnTo>
                  <a:lnTo>
                    <a:pt x="111978" y="31851"/>
                  </a:lnTo>
                  <a:lnTo>
                    <a:pt x="111978" y="31851"/>
                  </a:lnTo>
                  <a:lnTo>
                    <a:pt x="111978" y="32592"/>
                  </a:lnTo>
                  <a:lnTo>
                    <a:pt x="111657" y="33333"/>
                  </a:lnTo>
                  <a:lnTo>
                    <a:pt x="111016" y="33703"/>
                  </a:lnTo>
                  <a:lnTo>
                    <a:pt x="110374" y="33703"/>
                  </a:lnTo>
                  <a:lnTo>
                    <a:pt x="103957" y="33703"/>
                  </a:lnTo>
                  <a:lnTo>
                    <a:pt x="103957" y="33703"/>
                  </a:lnTo>
                  <a:lnTo>
                    <a:pt x="103315" y="33703"/>
                  </a:lnTo>
                  <a:lnTo>
                    <a:pt x="102994" y="33333"/>
                  </a:lnTo>
                  <a:lnTo>
                    <a:pt x="102673" y="32592"/>
                  </a:lnTo>
                  <a:lnTo>
                    <a:pt x="102352" y="31851"/>
                  </a:lnTo>
                  <a:lnTo>
                    <a:pt x="102352" y="31851"/>
                  </a:lnTo>
                  <a:close/>
                  <a:moveTo>
                    <a:pt x="102352" y="47037"/>
                  </a:moveTo>
                  <a:lnTo>
                    <a:pt x="102352" y="47037"/>
                  </a:lnTo>
                  <a:lnTo>
                    <a:pt x="102673" y="46296"/>
                  </a:lnTo>
                  <a:lnTo>
                    <a:pt x="102994" y="45555"/>
                  </a:lnTo>
                  <a:lnTo>
                    <a:pt x="103315" y="45185"/>
                  </a:lnTo>
                  <a:lnTo>
                    <a:pt x="103957" y="45185"/>
                  </a:lnTo>
                  <a:lnTo>
                    <a:pt x="110374" y="45185"/>
                  </a:lnTo>
                  <a:lnTo>
                    <a:pt x="110374" y="45185"/>
                  </a:lnTo>
                  <a:lnTo>
                    <a:pt x="111016" y="45185"/>
                  </a:lnTo>
                  <a:lnTo>
                    <a:pt x="111657" y="45555"/>
                  </a:lnTo>
                  <a:lnTo>
                    <a:pt x="111978" y="46296"/>
                  </a:lnTo>
                  <a:lnTo>
                    <a:pt x="111978" y="47037"/>
                  </a:lnTo>
                  <a:lnTo>
                    <a:pt x="111978" y="47037"/>
                  </a:lnTo>
                  <a:lnTo>
                    <a:pt x="111978" y="47777"/>
                  </a:lnTo>
                  <a:lnTo>
                    <a:pt x="111657" y="48518"/>
                  </a:lnTo>
                  <a:lnTo>
                    <a:pt x="111016" y="48888"/>
                  </a:lnTo>
                  <a:lnTo>
                    <a:pt x="110374" y="48888"/>
                  </a:lnTo>
                  <a:lnTo>
                    <a:pt x="103957" y="48888"/>
                  </a:lnTo>
                  <a:lnTo>
                    <a:pt x="103957" y="48888"/>
                  </a:lnTo>
                  <a:lnTo>
                    <a:pt x="103315" y="48888"/>
                  </a:lnTo>
                  <a:lnTo>
                    <a:pt x="102994" y="48518"/>
                  </a:lnTo>
                  <a:lnTo>
                    <a:pt x="102673" y="47777"/>
                  </a:lnTo>
                  <a:lnTo>
                    <a:pt x="102352" y="47037"/>
                  </a:lnTo>
                  <a:lnTo>
                    <a:pt x="102352" y="47037"/>
                  </a:lnTo>
                  <a:close/>
                  <a:moveTo>
                    <a:pt x="102352" y="61851"/>
                  </a:moveTo>
                  <a:lnTo>
                    <a:pt x="102352" y="61851"/>
                  </a:lnTo>
                  <a:lnTo>
                    <a:pt x="102673" y="61111"/>
                  </a:lnTo>
                  <a:lnTo>
                    <a:pt x="102994" y="60370"/>
                  </a:lnTo>
                  <a:lnTo>
                    <a:pt x="103315" y="60000"/>
                  </a:lnTo>
                  <a:lnTo>
                    <a:pt x="103957" y="60000"/>
                  </a:lnTo>
                  <a:lnTo>
                    <a:pt x="110374" y="60000"/>
                  </a:lnTo>
                  <a:lnTo>
                    <a:pt x="110374" y="60000"/>
                  </a:lnTo>
                  <a:lnTo>
                    <a:pt x="111016" y="60000"/>
                  </a:lnTo>
                  <a:lnTo>
                    <a:pt x="111657" y="60370"/>
                  </a:lnTo>
                  <a:lnTo>
                    <a:pt x="111978" y="61111"/>
                  </a:lnTo>
                  <a:lnTo>
                    <a:pt x="111978" y="61851"/>
                  </a:lnTo>
                  <a:lnTo>
                    <a:pt x="111978" y="61851"/>
                  </a:lnTo>
                  <a:lnTo>
                    <a:pt x="111978" y="62592"/>
                  </a:lnTo>
                  <a:lnTo>
                    <a:pt x="111657" y="63333"/>
                  </a:lnTo>
                  <a:lnTo>
                    <a:pt x="111016" y="63703"/>
                  </a:lnTo>
                  <a:lnTo>
                    <a:pt x="110374" y="63703"/>
                  </a:lnTo>
                  <a:lnTo>
                    <a:pt x="103957" y="63703"/>
                  </a:lnTo>
                  <a:lnTo>
                    <a:pt x="103957" y="63703"/>
                  </a:lnTo>
                  <a:lnTo>
                    <a:pt x="103315" y="63703"/>
                  </a:lnTo>
                  <a:lnTo>
                    <a:pt x="102994" y="63333"/>
                  </a:lnTo>
                  <a:lnTo>
                    <a:pt x="102673" y="62592"/>
                  </a:lnTo>
                  <a:lnTo>
                    <a:pt x="102352" y="61851"/>
                  </a:lnTo>
                  <a:lnTo>
                    <a:pt x="102352" y="61851"/>
                  </a:lnTo>
                  <a:close/>
                  <a:moveTo>
                    <a:pt x="102352" y="77037"/>
                  </a:moveTo>
                  <a:lnTo>
                    <a:pt x="102352" y="77037"/>
                  </a:lnTo>
                  <a:lnTo>
                    <a:pt x="102673" y="76296"/>
                  </a:lnTo>
                  <a:lnTo>
                    <a:pt x="102994" y="75555"/>
                  </a:lnTo>
                  <a:lnTo>
                    <a:pt x="103315" y="75185"/>
                  </a:lnTo>
                  <a:lnTo>
                    <a:pt x="103957" y="75185"/>
                  </a:lnTo>
                  <a:lnTo>
                    <a:pt x="110374" y="75185"/>
                  </a:lnTo>
                  <a:lnTo>
                    <a:pt x="110374" y="75185"/>
                  </a:lnTo>
                  <a:lnTo>
                    <a:pt x="111016" y="75185"/>
                  </a:lnTo>
                  <a:lnTo>
                    <a:pt x="111657" y="75555"/>
                  </a:lnTo>
                  <a:lnTo>
                    <a:pt x="111978" y="76296"/>
                  </a:lnTo>
                  <a:lnTo>
                    <a:pt x="111978" y="77037"/>
                  </a:lnTo>
                  <a:lnTo>
                    <a:pt x="111978" y="77037"/>
                  </a:lnTo>
                  <a:lnTo>
                    <a:pt x="111978" y="77777"/>
                  </a:lnTo>
                  <a:lnTo>
                    <a:pt x="111657" y="78518"/>
                  </a:lnTo>
                  <a:lnTo>
                    <a:pt x="111016" y="78888"/>
                  </a:lnTo>
                  <a:lnTo>
                    <a:pt x="110374" y="78888"/>
                  </a:lnTo>
                  <a:lnTo>
                    <a:pt x="103957" y="78888"/>
                  </a:lnTo>
                  <a:lnTo>
                    <a:pt x="103957" y="78888"/>
                  </a:lnTo>
                  <a:lnTo>
                    <a:pt x="103315" y="78888"/>
                  </a:lnTo>
                  <a:lnTo>
                    <a:pt x="102994" y="78518"/>
                  </a:lnTo>
                  <a:lnTo>
                    <a:pt x="102673" y="77777"/>
                  </a:lnTo>
                  <a:lnTo>
                    <a:pt x="102352" y="77037"/>
                  </a:lnTo>
                  <a:lnTo>
                    <a:pt x="102352" y="77037"/>
                  </a:lnTo>
                  <a:close/>
                  <a:moveTo>
                    <a:pt x="102352" y="91851"/>
                  </a:moveTo>
                  <a:lnTo>
                    <a:pt x="102352" y="91851"/>
                  </a:lnTo>
                  <a:lnTo>
                    <a:pt x="102673" y="91111"/>
                  </a:lnTo>
                  <a:lnTo>
                    <a:pt x="102994" y="90370"/>
                  </a:lnTo>
                  <a:lnTo>
                    <a:pt x="103315" y="90000"/>
                  </a:lnTo>
                  <a:lnTo>
                    <a:pt x="103957" y="90000"/>
                  </a:lnTo>
                  <a:lnTo>
                    <a:pt x="110374" y="90000"/>
                  </a:lnTo>
                  <a:lnTo>
                    <a:pt x="110374" y="90000"/>
                  </a:lnTo>
                  <a:lnTo>
                    <a:pt x="111016" y="90000"/>
                  </a:lnTo>
                  <a:lnTo>
                    <a:pt x="111657" y="90370"/>
                  </a:lnTo>
                  <a:lnTo>
                    <a:pt x="111978" y="91111"/>
                  </a:lnTo>
                  <a:lnTo>
                    <a:pt x="111978" y="91851"/>
                  </a:lnTo>
                  <a:lnTo>
                    <a:pt x="111978" y="91851"/>
                  </a:lnTo>
                  <a:lnTo>
                    <a:pt x="111978" y="92592"/>
                  </a:lnTo>
                  <a:lnTo>
                    <a:pt x="111657" y="93333"/>
                  </a:lnTo>
                  <a:lnTo>
                    <a:pt x="111016" y="93703"/>
                  </a:lnTo>
                  <a:lnTo>
                    <a:pt x="110374" y="93703"/>
                  </a:lnTo>
                  <a:lnTo>
                    <a:pt x="103957" y="93703"/>
                  </a:lnTo>
                  <a:lnTo>
                    <a:pt x="103957" y="93703"/>
                  </a:lnTo>
                  <a:lnTo>
                    <a:pt x="103315" y="93703"/>
                  </a:lnTo>
                  <a:lnTo>
                    <a:pt x="102994" y="93333"/>
                  </a:lnTo>
                  <a:lnTo>
                    <a:pt x="102673" y="92592"/>
                  </a:lnTo>
                  <a:lnTo>
                    <a:pt x="102352" y="91851"/>
                  </a:lnTo>
                  <a:lnTo>
                    <a:pt x="102352" y="91851"/>
                  </a:lnTo>
                  <a:close/>
                  <a:moveTo>
                    <a:pt x="111978" y="107037"/>
                  </a:moveTo>
                  <a:lnTo>
                    <a:pt x="111978" y="107037"/>
                  </a:lnTo>
                  <a:lnTo>
                    <a:pt x="111978" y="107777"/>
                  </a:lnTo>
                  <a:lnTo>
                    <a:pt x="111657" y="108518"/>
                  </a:lnTo>
                  <a:lnTo>
                    <a:pt x="111016" y="108888"/>
                  </a:lnTo>
                  <a:lnTo>
                    <a:pt x="110374" y="108888"/>
                  </a:lnTo>
                  <a:lnTo>
                    <a:pt x="103957" y="108888"/>
                  </a:lnTo>
                  <a:lnTo>
                    <a:pt x="103957" y="108888"/>
                  </a:lnTo>
                  <a:lnTo>
                    <a:pt x="103315" y="108888"/>
                  </a:lnTo>
                  <a:lnTo>
                    <a:pt x="102994" y="108518"/>
                  </a:lnTo>
                  <a:lnTo>
                    <a:pt x="102673" y="107777"/>
                  </a:lnTo>
                  <a:lnTo>
                    <a:pt x="102352" y="107037"/>
                  </a:lnTo>
                  <a:lnTo>
                    <a:pt x="102352" y="107037"/>
                  </a:lnTo>
                  <a:lnTo>
                    <a:pt x="102673" y="106296"/>
                  </a:lnTo>
                  <a:lnTo>
                    <a:pt x="102994" y="105555"/>
                  </a:lnTo>
                  <a:lnTo>
                    <a:pt x="103315" y="105185"/>
                  </a:lnTo>
                  <a:lnTo>
                    <a:pt x="103957" y="105185"/>
                  </a:lnTo>
                  <a:lnTo>
                    <a:pt x="110374" y="105185"/>
                  </a:lnTo>
                  <a:lnTo>
                    <a:pt x="110374" y="105185"/>
                  </a:lnTo>
                  <a:lnTo>
                    <a:pt x="111016" y="105185"/>
                  </a:lnTo>
                  <a:lnTo>
                    <a:pt x="111657" y="105555"/>
                  </a:lnTo>
                  <a:lnTo>
                    <a:pt x="111978" y="106296"/>
                  </a:lnTo>
                  <a:lnTo>
                    <a:pt x="111978" y="107037"/>
                  </a:lnTo>
                  <a:lnTo>
                    <a:pt x="111978" y="10703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7" name="i$ḻîḓè"/>
            <p:cNvSpPr/>
            <p:nvPr/>
          </p:nvSpPr>
          <p:spPr>
            <a:xfrm>
              <a:off x="7703846" y="3763048"/>
              <a:ext cx="403284" cy="30817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971" y="114444"/>
                  </a:moveTo>
                  <a:lnTo>
                    <a:pt x="3971" y="114444"/>
                  </a:lnTo>
                  <a:lnTo>
                    <a:pt x="2269" y="111851"/>
                  </a:lnTo>
                  <a:lnTo>
                    <a:pt x="851" y="108148"/>
                  </a:lnTo>
                  <a:lnTo>
                    <a:pt x="0" y="104814"/>
                  </a:lnTo>
                  <a:lnTo>
                    <a:pt x="0" y="101111"/>
                  </a:lnTo>
                  <a:lnTo>
                    <a:pt x="0" y="1851"/>
                  </a:lnTo>
                  <a:lnTo>
                    <a:pt x="0" y="1851"/>
                  </a:lnTo>
                  <a:lnTo>
                    <a:pt x="0" y="1111"/>
                  </a:lnTo>
                  <a:lnTo>
                    <a:pt x="283" y="740"/>
                  </a:lnTo>
                  <a:lnTo>
                    <a:pt x="567" y="370"/>
                  </a:lnTo>
                  <a:lnTo>
                    <a:pt x="1134" y="370"/>
                  </a:lnTo>
                  <a:lnTo>
                    <a:pt x="93049" y="370"/>
                  </a:lnTo>
                  <a:lnTo>
                    <a:pt x="93049" y="370"/>
                  </a:lnTo>
                  <a:lnTo>
                    <a:pt x="93617" y="370"/>
                  </a:lnTo>
                  <a:lnTo>
                    <a:pt x="93900" y="740"/>
                  </a:lnTo>
                  <a:lnTo>
                    <a:pt x="94184" y="1111"/>
                  </a:lnTo>
                  <a:lnTo>
                    <a:pt x="94184" y="1851"/>
                  </a:lnTo>
                  <a:lnTo>
                    <a:pt x="94184" y="101111"/>
                  </a:lnTo>
                  <a:lnTo>
                    <a:pt x="94184" y="101111"/>
                  </a:lnTo>
                  <a:lnTo>
                    <a:pt x="94468" y="104074"/>
                  </a:lnTo>
                  <a:lnTo>
                    <a:pt x="95035" y="107037"/>
                  </a:lnTo>
                  <a:lnTo>
                    <a:pt x="96170" y="109629"/>
                  </a:lnTo>
                  <a:lnTo>
                    <a:pt x="97588" y="112222"/>
                  </a:lnTo>
                  <a:lnTo>
                    <a:pt x="97588" y="112222"/>
                  </a:lnTo>
                  <a:lnTo>
                    <a:pt x="99290" y="114074"/>
                  </a:lnTo>
                  <a:lnTo>
                    <a:pt x="101276" y="115555"/>
                  </a:lnTo>
                  <a:lnTo>
                    <a:pt x="103546" y="116296"/>
                  </a:lnTo>
                  <a:lnTo>
                    <a:pt x="105815" y="116666"/>
                  </a:lnTo>
                  <a:lnTo>
                    <a:pt x="105815" y="116666"/>
                  </a:lnTo>
                  <a:lnTo>
                    <a:pt x="108085" y="116296"/>
                  </a:lnTo>
                  <a:lnTo>
                    <a:pt x="110638" y="115555"/>
                  </a:lnTo>
                  <a:lnTo>
                    <a:pt x="112340" y="114074"/>
                  </a:lnTo>
                  <a:lnTo>
                    <a:pt x="114326" y="112222"/>
                  </a:lnTo>
                  <a:lnTo>
                    <a:pt x="114326" y="112222"/>
                  </a:lnTo>
                  <a:lnTo>
                    <a:pt x="115744" y="109629"/>
                  </a:lnTo>
                  <a:lnTo>
                    <a:pt x="116879" y="107037"/>
                  </a:lnTo>
                  <a:lnTo>
                    <a:pt x="117446" y="104074"/>
                  </a:lnTo>
                  <a:lnTo>
                    <a:pt x="117730" y="101111"/>
                  </a:lnTo>
                  <a:lnTo>
                    <a:pt x="117730" y="1851"/>
                  </a:lnTo>
                  <a:lnTo>
                    <a:pt x="117730" y="1851"/>
                  </a:lnTo>
                  <a:lnTo>
                    <a:pt x="117730" y="1111"/>
                  </a:lnTo>
                  <a:lnTo>
                    <a:pt x="118014" y="740"/>
                  </a:lnTo>
                  <a:lnTo>
                    <a:pt x="118297" y="370"/>
                  </a:lnTo>
                  <a:lnTo>
                    <a:pt x="118865" y="370"/>
                  </a:lnTo>
                  <a:lnTo>
                    <a:pt x="118865" y="370"/>
                  </a:lnTo>
                  <a:lnTo>
                    <a:pt x="119432" y="370"/>
                  </a:lnTo>
                  <a:lnTo>
                    <a:pt x="119716" y="740"/>
                  </a:lnTo>
                  <a:lnTo>
                    <a:pt x="120000" y="1111"/>
                  </a:lnTo>
                  <a:lnTo>
                    <a:pt x="120000" y="1851"/>
                  </a:lnTo>
                  <a:lnTo>
                    <a:pt x="120000" y="101111"/>
                  </a:lnTo>
                  <a:lnTo>
                    <a:pt x="120000" y="101111"/>
                  </a:lnTo>
                  <a:lnTo>
                    <a:pt x="119716" y="104814"/>
                  </a:lnTo>
                  <a:lnTo>
                    <a:pt x="119148" y="108148"/>
                  </a:lnTo>
                  <a:lnTo>
                    <a:pt x="117730" y="111851"/>
                  </a:lnTo>
                  <a:lnTo>
                    <a:pt x="116028" y="114444"/>
                  </a:lnTo>
                  <a:lnTo>
                    <a:pt x="116028" y="114444"/>
                  </a:lnTo>
                  <a:lnTo>
                    <a:pt x="113758" y="116666"/>
                  </a:lnTo>
                  <a:lnTo>
                    <a:pt x="111489" y="118518"/>
                  </a:lnTo>
                  <a:lnTo>
                    <a:pt x="108936" y="119629"/>
                  </a:lnTo>
                  <a:lnTo>
                    <a:pt x="106099" y="120000"/>
                  </a:lnTo>
                  <a:lnTo>
                    <a:pt x="105815" y="120000"/>
                  </a:lnTo>
                  <a:lnTo>
                    <a:pt x="13900" y="120000"/>
                  </a:lnTo>
                  <a:lnTo>
                    <a:pt x="13900" y="120000"/>
                  </a:lnTo>
                  <a:lnTo>
                    <a:pt x="11063" y="119629"/>
                  </a:lnTo>
                  <a:lnTo>
                    <a:pt x="8510" y="118518"/>
                  </a:lnTo>
                  <a:lnTo>
                    <a:pt x="5957" y="116666"/>
                  </a:lnTo>
                  <a:lnTo>
                    <a:pt x="3971" y="114444"/>
                  </a:lnTo>
                  <a:lnTo>
                    <a:pt x="3971" y="114444"/>
                  </a:lnTo>
                  <a:close/>
                  <a:moveTo>
                    <a:pt x="2269" y="101111"/>
                  </a:moveTo>
                  <a:lnTo>
                    <a:pt x="2269" y="101111"/>
                  </a:lnTo>
                  <a:lnTo>
                    <a:pt x="2553" y="104074"/>
                  </a:lnTo>
                  <a:lnTo>
                    <a:pt x="3120" y="107037"/>
                  </a:lnTo>
                  <a:lnTo>
                    <a:pt x="4255" y="109629"/>
                  </a:lnTo>
                  <a:lnTo>
                    <a:pt x="5673" y="112222"/>
                  </a:lnTo>
                  <a:lnTo>
                    <a:pt x="5673" y="112222"/>
                  </a:lnTo>
                  <a:lnTo>
                    <a:pt x="7375" y="114074"/>
                  </a:lnTo>
                  <a:lnTo>
                    <a:pt x="9361" y="115555"/>
                  </a:lnTo>
                  <a:lnTo>
                    <a:pt x="11631" y="116296"/>
                  </a:lnTo>
                  <a:lnTo>
                    <a:pt x="13900" y="116666"/>
                  </a:lnTo>
                  <a:lnTo>
                    <a:pt x="97872" y="116666"/>
                  </a:lnTo>
                  <a:lnTo>
                    <a:pt x="97872" y="116666"/>
                  </a:lnTo>
                  <a:lnTo>
                    <a:pt x="96170" y="114814"/>
                  </a:lnTo>
                  <a:lnTo>
                    <a:pt x="96170" y="114814"/>
                  </a:lnTo>
                  <a:lnTo>
                    <a:pt x="95602" y="114444"/>
                  </a:lnTo>
                  <a:lnTo>
                    <a:pt x="95602" y="114444"/>
                  </a:lnTo>
                  <a:lnTo>
                    <a:pt x="94184" y="111851"/>
                  </a:lnTo>
                  <a:lnTo>
                    <a:pt x="94184" y="111851"/>
                  </a:lnTo>
                  <a:lnTo>
                    <a:pt x="94184" y="111481"/>
                  </a:lnTo>
                  <a:lnTo>
                    <a:pt x="94184" y="111481"/>
                  </a:lnTo>
                  <a:lnTo>
                    <a:pt x="93049" y="108518"/>
                  </a:lnTo>
                  <a:lnTo>
                    <a:pt x="92765" y="108148"/>
                  </a:lnTo>
                  <a:lnTo>
                    <a:pt x="92765" y="108148"/>
                  </a:lnTo>
                  <a:lnTo>
                    <a:pt x="92482" y="106666"/>
                  </a:lnTo>
                  <a:lnTo>
                    <a:pt x="92198" y="105185"/>
                  </a:lnTo>
                  <a:lnTo>
                    <a:pt x="91914" y="104444"/>
                  </a:lnTo>
                  <a:lnTo>
                    <a:pt x="91914" y="104444"/>
                  </a:lnTo>
                  <a:lnTo>
                    <a:pt x="91914" y="101111"/>
                  </a:lnTo>
                  <a:lnTo>
                    <a:pt x="91914" y="3703"/>
                  </a:lnTo>
                  <a:lnTo>
                    <a:pt x="2269" y="3703"/>
                  </a:lnTo>
                  <a:lnTo>
                    <a:pt x="2269" y="101111"/>
                  </a:lnTo>
                  <a:close/>
                  <a:moveTo>
                    <a:pt x="11063" y="28148"/>
                  </a:moveTo>
                  <a:lnTo>
                    <a:pt x="11063" y="12962"/>
                  </a:lnTo>
                  <a:lnTo>
                    <a:pt x="11063" y="12962"/>
                  </a:lnTo>
                  <a:lnTo>
                    <a:pt x="11063" y="12222"/>
                  </a:lnTo>
                  <a:lnTo>
                    <a:pt x="11347" y="11481"/>
                  </a:lnTo>
                  <a:lnTo>
                    <a:pt x="11914" y="11111"/>
                  </a:lnTo>
                  <a:lnTo>
                    <a:pt x="12482" y="11111"/>
                  </a:lnTo>
                  <a:lnTo>
                    <a:pt x="81418" y="11111"/>
                  </a:lnTo>
                  <a:lnTo>
                    <a:pt x="81418" y="11111"/>
                  </a:lnTo>
                  <a:lnTo>
                    <a:pt x="81985" y="11111"/>
                  </a:lnTo>
                  <a:lnTo>
                    <a:pt x="82553" y="11481"/>
                  </a:lnTo>
                  <a:lnTo>
                    <a:pt x="82836" y="12222"/>
                  </a:lnTo>
                  <a:lnTo>
                    <a:pt x="82836" y="12962"/>
                  </a:lnTo>
                  <a:lnTo>
                    <a:pt x="82836" y="28148"/>
                  </a:lnTo>
                  <a:lnTo>
                    <a:pt x="82836" y="28148"/>
                  </a:lnTo>
                  <a:lnTo>
                    <a:pt x="82836" y="28888"/>
                  </a:lnTo>
                  <a:lnTo>
                    <a:pt x="82553" y="29629"/>
                  </a:lnTo>
                  <a:lnTo>
                    <a:pt x="81985" y="30000"/>
                  </a:lnTo>
                  <a:lnTo>
                    <a:pt x="81418" y="30000"/>
                  </a:lnTo>
                  <a:lnTo>
                    <a:pt x="12482" y="30000"/>
                  </a:lnTo>
                  <a:lnTo>
                    <a:pt x="12482" y="30000"/>
                  </a:lnTo>
                  <a:lnTo>
                    <a:pt x="11914" y="30000"/>
                  </a:lnTo>
                  <a:lnTo>
                    <a:pt x="11347" y="29629"/>
                  </a:lnTo>
                  <a:lnTo>
                    <a:pt x="11063" y="28888"/>
                  </a:lnTo>
                  <a:lnTo>
                    <a:pt x="11063" y="28148"/>
                  </a:lnTo>
                  <a:lnTo>
                    <a:pt x="11063" y="28148"/>
                  </a:lnTo>
                  <a:close/>
                  <a:moveTo>
                    <a:pt x="11063" y="76666"/>
                  </a:moveTo>
                  <a:lnTo>
                    <a:pt x="11063" y="42962"/>
                  </a:lnTo>
                  <a:lnTo>
                    <a:pt x="11063" y="42962"/>
                  </a:lnTo>
                  <a:lnTo>
                    <a:pt x="11063" y="42222"/>
                  </a:lnTo>
                  <a:lnTo>
                    <a:pt x="11347" y="41481"/>
                  </a:lnTo>
                  <a:lnTo>
                    <a:pt x="11914" y="41111"/>
                  </a:lnTo>
                  <a:lnTo>
                    <a:pt x="12482" y="41111"/>
                  </a:lnTo>
                  <a:lnTo>
                    <a:pt x="41418" y="41111"/>
                  </a:lnTo>
                  <a:lnTo>
                    <a:pt x="41418" y="41111"/>
                  </a:lnTo>
                  <a:lnTo>
                    <a:pt x="41985" y="41111"/>
                  </a:lnTo>
                  <a:lnTo>
                    <a:pt x="42553" y="41481"/>
                  </a:lnTo>
                  <a:lnTo>
                    <a:pt x="42836" y="42222"/>
                  </a:lnTo>
                  <a:lnTo>
                    <a:pt x="42836" y="42962"/>
                  </a:lnTo>
                  <a:lnTo>
                    <a:pt x="42836" y="76666"/>
                  </a:lnTo>
                  <a:lnTo>
                    <a:pt x="42836" y="76666"/>
                  </a:lnTo>
                  <a:lnTo>
                    <a:pt x="42836" y="77407"/>
                  </a:lnTo>
                  <a:lnTo>
                    <a:pt x="42553" y="78148"/>
                  </a:lnTo>
                  <a:lnTo>
                    <a:pt x="41985" y="78518"/>
                  </a:lnTo>
                  <a:lnTo>
                    <a:pt x="41418" y="78518"/>
                  </a:lnTo>
                  <a:lnTo>
                    <a:pt x="12482" y="78518"/>
                  </a:lnTo>
                  <a:lnTo>
                    <a:pt x="12482" y="78518"/>
                  </a:lnTo>
                  <a:lnTo>
                    <a:pt x="11914" y="78518"/>
                  </a:lnTo>
                  <a:lnTo>
                    <a:pt x="11347" y="78148"/>
                  </a:lnTo>
                  <a:lnTo>
                    <a:pt x="11063" y="77407"/>
                  </a:lnTo>
                  <a:lnTo>
                    <a:pt x="11063" y="76666"/>
                  </a:lnTo>
                  <a:lnTo>
                    <a:pt x="11063" y="76666"/>
                  </a:lnTo>
                  <a:close/>
                  <a:moveTo>
                    <a:pt x="11063" y="88148"/>
                  </a:moveTo>
                  <a:lnTo>
                    <a:pt x="11063" y="88148"/>
                  </a:lnTo>
                  <a:lnTo>
                    <a:pt x="11063" y="87407"/>
                  </a:lnTo>
                  <a:lnTo>
                    <a:pt x="11347" y="86666"/>
                  </a:lnTo>
                  <a:lnTo>
                    <a:pt x="11914" y="86296"/>
                  </a:lnTo>
                  <a:lnTo>
                    <a:pt x="12482" y="86296"/>
                  </a:lnTo>
                  <a:lnTo>
                    <a:pt x="41418" y="86296"/>
                  </a:lnTo>
                  <a:lnTo>
                    <a:pt x="41418" y="86296"/>
                  </a:lnTo>
                  <a:lnTo>
                    <a:pt x="41985" y="86296"/>
                  </a:lnTo>
                  <a:lnTo>
                    <a:pt x="42553" y="86666"/>
                  </a:lnTo>
                  <a:lnTo>
                    <a:pt x="42836" y="87407"/>
                  </a:lnTo>
                  <a:lnTo>
                    <a:pt x="42836" y="88148"/>
                  </a:lnTo>
                  <a:lnTo>
                    <a:pt x="42836" y="88148"/>
                  </a:lnTo>
                  <a:lnTo>
                    <a:pt x="42836" y="88888"/>
                  </a:lnTo>
                  <a:lnTo>
                    <a:pt x="42553" y="89629"/>
                  </a:lnTo>
                  <a:lnTo>
                    <a:pt x="41985" y="90000"/>
                  </a:lnTo>
                  <a:lnTo>
                    <a:pt x="41418" y="90000"/>
                  </a:lnTo>
                  <a:lnTo>
                    <a:pt x="12482" y="90000"/>
                  </a:lnTo>
                  <a:lnTo>
                    <a:pt x="12482" y="90000"/>
                  </a:lnTo>
                  <a:lnTo>
                    <a:pt x="11914" y="90000"/>
                  </a:lnTo>
                  <a:lnTo>
                    <a:pt x="11347" y="89629"/>
                  </a:lnTo>
                  <a:lnTo>
                    <a:pt x="11063" y="88888"/>
                  </a:lnTo>
                  <a:lnTo>
                    <a:pt x="11063" y="88148"/>
                  </a:lnTo>
                  <a:lnTo>
                    <a:pt x="11063" y="88148"/>
                  </a:lnTo>
                  <a:close/>
                  <a:moveTo>
                    <a:pt x="11063" y="99259"/>
                  </a:moveTo>
                  <a:lnTo>
                    <a:pt x="11063" y="99259"/>
                  </a:lnTo>
                  <a:lnTo>
                    <a:pt x="11063" y="98518"/>
                  </a:lnTo>
                  <a:lnTo>
                    <a:pt x="11347" y="97777"/>
                  </a:lnTo>
                  <a:lnTo>
                    <a:pt x="11914" y="97407"/>
                  </a:lnTo>
                  <a:lnTo>
                    <a:pt x="12482" y="97407"/>
                  </a:lnTo>
                  <a:lnTo>
                    <a:pt x="41418" y="97407"/>
                  </a:lnTo>
                  <a:lnTo>
                    <a:pt x="41418" y="97407"/>
                  </a:lnTo>
                  <a:lnTo>
                    <a:pt x="41985" y="97407"/>
                  </a:lnTo>
                  <a:lnTo>
                    <a:pt x="42553" y="97777"/>
                  </a:lnTo>
                  <a:lnTo>
                    <a:pt x="42836" y="98518"/>
                  </a:lnTo>
                  <a:lnTo>
                    <a:pt x="42836" y="99259"/>
                  </a:lnTo>
                  <a:lnTo>
                    <a:pt x="42836" y="99259"/>
                  </a:lnTo>
                  <a:lnTo>
                    <a:pt x="42836" y="100000"/>
                  </a:lnTo>
                  <a:lnTo>
                    <a:pt x="42553" y="100740"/>
                  </a:lnTo>
                  <a:lnTo>
                    <a:pt x="41985" y="101111"/>
                  </a:lnTo>
                  <a:lnTo>
                    <a:pt x="41418" y="101111"/>
                  </a:lnTo>
                  <a:lnTo>
                    <a:pt x="12482" y="101111"/>
                  </a:lnTo>
                  <a:lnTo>
                    <a:pt x="12482" y="101111"/>
                  </a:lnTo>
                  <a:lnTo>
                    <a:pt x="11914" y="101111"/>
                  </a:lnTo>
                  <a:lnTo>
                    <a:pt x="11347" y="100740"/>
                  </a:lnTo>
                  <a:lnTo>
                    <a:pt x="11063" y="100000"/>
                  </a:lnTo>
                  <a:lnTo>
                    <a:pt x="11063" y="99259"/>
                  </a:lnTo>
                  <a:lnTo>
                    <a:pt x="11063" y="99259"/>
                  </a:lnTo>
                  <a:close/>
                  <a:moveTo>
                    <a:pt x="13900" y="26296"/>
                  </a:moveTo>
                  <a:lnTo>
                    <a:pt x="80000" y="26296"/>
                  </a:lnTo>
                  <a:lnTo>
                    <a:pt x="80000" y="14814"/>
                  </a:lnTo>
                  <a:lnTo>
                    <a:pt x="13900" y="14814"/>
                  </a:lnTo>
                  <a:lnTo>
                    <a:pt x="13900" y="26296"/>
                  </a:lnTo>
                  <a:close/>
                  <a:moveTo>
                    <a:pt x="13900" y="74814"/>
                  </a:moveTo>
                  <a:lnTo>
                    <a:pt x="40000" y="74814"/>
                  </a:lnTo>
                  <a:lnTo>
                    <a:pt x="40000" y="44814"/>
                  </a:lnTo>
                  <a:lnTo>
                    <a:pt x="13900" y="44814"/>
                  </a:lnTo>
                  <a:lnTo>
                    <a:pt x="13900" y="74814"/>
                  </a:lnTo>
                  <a:close/>
                  <a:moveTo>
                    <a:pt x="82836" y="42962"/>
                  </a:moveTo>
                  <a:lnTo>
                    <a:pt x="82836" y="42962"/>
                  </a:lnTo>
                  <a:lnTo>
                    <a:pt x="82836" y="43703"/>
                  </a:lnTo>
                  <a:lnTo>
                    <a:pt x="82553" y="44444"/>
                  </a:lnTo>
                  <a:lnTo>
                    <a:pt x="81985" y="44814"/>
                  </a:lnTo>
                  <a:lnTo>
                    <a:pt x="81418" y="44814"/>
                  </a:lnTo>
                  <a:lnTo>
                    <a:pt x="52765" y="44814"/>
                  </a:lnTo>
                  <a:lnTo>
                    <a:pt x="52765" y="44814"/>
                  </a:lnTo>
                  <a:lnTo>
                    <a:pt x="52198" y="44814"/>
                  </a:lnTo>
                  <a:lnTo>
                    <a:pt x="51631" y="44444"/>
                  </a:lnTo>
                  <a:lnTo>
                    <a:pt x="51347" y="43703"/>
                  </a:lnTo>
                  <a:lnTo>
                    <a:pt x="51347" y="42962"/>
                  </a:lnTo>
                  <a:lnTo>
                    <a:pt x="51347" y="42962"/>
                  </a:lnTo>
                  <a:lnTo>
                    <a:pt x="51347" y="42222"/>
                  </a:lnTo>
                  <a:lnTo>
                    <a:pt x="51631" y="41481"/>
                  </a:lnTo>
                  <a:lnTo>
                    <a:pt x="52198" y="41111"/>
                  </a:lnTo>
                  <a:lnTo>
                    <a:pt x="52765" y="41111"/>
                  </a:lnTo>
                  <a:lnTo>
                    <a:pt x="81418" y="41111"/>
                  </a:lnTo>
                  <a:lnTo>
                    <a:pt x="81418" y="41111"/>
                  </a:lnTo>
                  <a:lnTo>
                    <a:pt x="81985" y="41111"/>
                  </a:lnTo>
                  <a:lnTo>
                    <a:pt x="82553" y="41481"/>
                  </a:lnTo>
                  <a:lnTo>
                    <a:pt x="82836" y="42222"/>
                  </a:lnTo>
                  <a:lnTo>
                    <a:pt x="82836" y="42962"/>
                  </a:lnTo>
                  <a:lnTo>
                    <a:pt x="82836" y="42962"/>
                  </a:lnTo>
                  <a:close/>
                  <a:moveTo>
                    <a:pt x="82836" y="54444"/>
                  </a:moveTo>
                  <a:lnTo>
                    <a:pt x="82836" y="54444"/>
                  </a:lnTo>
                  <a:lnTo>
                    <a:pt x="82836" y="55185"/>
                  </a:lnTo>
                  <a:lnTo>
                    <a:pt x="82553" y="55925"/>
                  </a:lnTo>
                  <a:lnTo>
                    <a:pt x="81985" y="56296"/>
                  </a:lnTo>
                  <a:lnTo>
                    <a:pt x="81418" y="56296"/>
                  </a:lnTo>
                  <a:lnTo>
                    <a:pt x="52765" y="56296"/>
                  </a:lnTo>
                  <a:lnTo>
                    <a:pt x="52765" y="56296"/>
                  </a:lnTo>
                  <a:lnTo>
                    <a:pt x="52198" y="56296"/>
                  </a:lnTo>
                  <a:lnTo>
                    <a:pt x="51631" y="55925"/>
                  </a:lnTo>
                  <a:lnTo>
                    <a:pt x="51347" y="55185"/>
                  </a:lnTo>
                  <a:lnTo>
                    <a:pt x="51347" y="54444"/>
                  </a:lnTo>
                  <a:lnTo>
                    <a:pt x="51347" y="54444"/>
                  </a:lnTo>
                  <a:lnTo>
                    <a:pt x="51347" y="53703"/>
                  </a:lnTo>
                  <a:lnTo>
                    <a:pt x="51631" y="52962"/>
                  </a:lnTo>
                  <a:lnTo>
                    <a:pt x="52198" y="52592"/>
                  </a:lnTo>
                  <a:lnTo>
                    <a:pt x="52765" y="52592"/>
                  </a:lnTo>
                  <a:lnTo>
                    <a:pt x="81418" y="52592"/>
                  </a:lnTo>
                  <a:lnTo>
                    <a:pt x="81418" y="52592"/>
                  </a:lnTo>
                  <a:lnTo>
                    <a:pt x="81985" y="52592"/>
                  </a:lnTo>
                  <a:lnTo>
                    <a:pt x="82553" y="52962"/>
                  </a:lnTo>
                  <a:lnTo>
                    <a:pt x="82836" y="53703"/>
                  </a:lnTo>
                  <a:lnTo>
                    <a:pt x="82836" y="54444"/>
                  </a:lnTo>
                  <a:lnTo>
                    <a:pt x="82836" y="54444"/>
                  </a:lnTo>
                  <a:close/>
                  <a:moveTo>
                    <a:pt x="82836" y="65555"/>
                  </a:moveTo>
                  <a:lnTo>
                    <a:pt x="82836" y="65555"/>
                  </a:lnTo>
                  <a:lnTo>
                    <a:pt x="82836" y="66296"/>
                  </a:lnTo>
                  <a:lnTo>
                    <a:pt x="82553" y="67037"/>
                  </a:lnTo>
                  <a:lnTo>
                    <a:pt x="81985" y="67407"/>
                  </a:lnTo>
                  <a:lnTo>
                    <a:pt x="81418" y="67407"/>
                  </a:lnTo>
                  <a:lnTo>
                    <a:pt x="52765" y="67407"/>
                  </a:lnTo>
                  <a:lnTo>
                    <a:pt x="52765" y="67407"/>
                  </a:lnTo>
                  <a:lnTo>
                    <a:pt x="52198" y="67407"/>
                  </a:lnTo>
                  <a:lnTo>
                    <a:pt x="51631" y="67037"/>
                  </a:lnTo>
                  <a:lnTo>
                    <a:pt x="51347" y="66296"/>
                  </a:lnTo>
                  <a:lnTo>
                    <a:pt x="51347" y="65555"/>
                  </a:lnTo>
                  <a:lnTo>
                    <a:pt x="51347" y="65555"/>
                  </a:lnTo>
                  <a:lnTo>
                    <a:pt x="51347" y="64814"/>
                  </a:lnTo>
                  <a:lnTo>
                    <a:pt x="51631" y="64074"/>
                  </a:lnTo>
                  <a:lnTo>
                    <a:pt x="52198" y="63703"/>
                  </a:lnTo>
                  <a:lnTo>
                    <a:pt x="52765" y="63703"/>
                  </a:lnTo>
                  <a:lnTo>
                    <a:pt x="81418" y="63703"/>
                  </a:lnTo>
                  <a:lnTo>
                    <a:pt x="81418" y="63703"/>
                  </a:lnTo>
                  <a:lnTo>
                    <a:pt x="81985" y="63703"/>
                  </a:lnTo>
                  <a:lnTo>
                    <a:pt x="82553" y="64074"/>
                  </a:lnTo>
                  <a:lnTo>
                    <a:pt x="82836" y="64814"/>
                  </a:lnTo>
                  <a:lnTo>
                    <a:pt x="82836" y="65555"/>
                  </a:lnTo>
                  <a:lnTo>
                    <a:pt x="82836" y="65555"/>
                  </a:lnTo>
                  <a:close/>
                  <a:moveTo>
                    <a:pt x="82836" y="76666"/>
                  </a:moveTo>
                  <a:lnTo>
                    <a:pt x="82836" y="76666"/>
                  </a:lnTo>
                  <a:lnTo>
                    <a:pt x="82836" y="77407"/>
                  </a:lnTo>
                  <a:lnTo>
                    <a:pt x="82553" y="78148"/>
                  </a:lnTo>
                  <a:lnTo>
                    <a:pt x="81985" y="78518"/>
                  </a:lnTo>
                  <a:lnTo>
                    <a:pt x="81418" y="78518"/>
                  </a:lnTo>
                  <a:lnTo>
                    <a:pt x="52765" y="78518"/>
                  </a:lnTo>
                  <a:lnTo>
                    <a:pt x="52765" y="78518"/>
                  </a:lnTo>
                  <a:lnTo>
                    <a:pt x="52198" y="78518"/>
                  </a:lnTo>
                  <a:lnTo>
                    <a:pt x="51631" y="78148"/>
                  </a:lnTo>
                  <a:lnTo>
                    <a:pt x="51347" y="77407"/>
                  </a:lnTo>
                  <a:lnTo>
                    <a:pt x="51347" y="76666"/>
                  </a:lnTo>
                  <a:lnTo>
                    <a:pt x="51347" y="76666"/>
                  </a:lnTo>
                  <a:lnTo>
                    <a:pt x="51347" y="75925"/>
                  </a:lnTo>
                  <a:lnTo>
                    <a:pt x="51631" y="75185"/>
                  </a:lnTo>
                  <a:lnTo>
                    <a:pt x="52198" y="74814"/>
                  </a:lnTo>
                  <a:lnTo>
                    <a:pt x="52765" y="74814"/>
                  </a:lnTo>
                  <a:lnTo>
                    <a:pt x="81418" y="74814"/>
                  </a:lnTo>
                  <a:lnTo>
                    <a:pt x="81418" y="74814"/>
                  </a:lnTo>
                  <a:lnTo>
                    <a:pt x="81985" y="74814"/>
                  </a:lnTo>
                  <a:lnTo>
                    <a:pt x="82553" y="75185"/>
                  </a:lnTo>
                  <a:lnTo>
                    <a:pt x="82836" y="75925"/>
                  </a:lnTo>
                  <a:lnTo>
                    <a:pt x="82836" y="76666"/>
                  </a:lnTo>
                  <a:lnTo>
                    <a:pt x="82836" y="76666"/>
                  </a:lnTo>
                  <a:close/>
                  <a:moveTo>
                    <a:pt x="82836" y="88148"/>
                  </a:moveTo>
                  <a:lnTo>
                    <a:pt x="82836" y="88148"/>
                  </a:lnTo>
                  <a:lnTo>
                    <a:pt x="82836" y="88888"/>
                  </a:lnTo>
                  <a:lnTo>
                    <a:pt x="82553" y="89629"/>
                  </a:lnTo>
                  <a:lnTo>
                    <a:pt x="81985" y="90000"/>
                  </a:lnTo>
                  <a:lnTo>
                    <a:pt x="81418" y="90000"/>
                  </a:lnTo>
                  <a:lnTo>
                    <a:pt x="52765" y="90000"/>
                  </a:lnTo>
                  <a:lnTo>
                    <a:pt x="52765" y="90000"/>
                  </a:lnTo>
                  <a:lnTo>
                    <a:pt x="52198" y="90000"/>
                  </a:lnTo>
                  <a:lnTo>
                    <a:pt x="51631" y="89629"/>
                  </a:lnTo>
                  <a:lnTo>
                    <a:pt x="51347" y="88888"/>
                  </a:lnTo>
                  <a:lnTo>
                    <a:pt x="51347" y="88148"/>
                  </a:lnTo>
                  <a:lnTo>
                    <a:pt x="51347" y="88148"/>
                  </a:lnTo>
                  <a:lnTo>
                    <a:pt x="51347" y="87407"/>
                  </a:lnTo>
                  <a:lnTo>
                    <a:pt x="51631" y="86666"/>
                  </a:lnTo>
                  <a:lnTo>
                    <a:pt x="52198" y="86296"/>
                  </a:lnTo>
                  <a:lnTo>
                    <a:pt x="52765" y="86296"/>
                  </a:lnTo>
                  <a:lnTo>
                    <a:pt x="81418" y="86296"/>
                  </a:lnTo>
                  <a:lnTo>
                    <a:pt x="81418" y="86296"/>
                  </a:lnTo>
                  <a:lnTo>
                    <a:pt x="81985" y="86296"/>
                  </a:lnTo>
                  <a:lnTo>
                    <a:pt x="82553" y="86666"/>
                  </a:lnTo>
                  <a:lnTo>
                    <a:pt x="82836" y="87407"/>
                  </a:lnTo>
                  <a:lnTo>
                    <a:pt x="82836" y="88148"/>
                  </a:lnTo>
                  <a:lnTo>
                    <a:pt x="82836" y="88148"/>
                  </a:lnTo>
                  <a:close/>
                  <a:moveTo>
                    <a:pt x="82836" y="99259"/>
                  </a:moveTo>
                  <a:lnTo>
                    <a:pt x="82836" y="99259"/>
                  </a:lnTo>
                  <a:lnTo>
                    <a:pt x="82836" y="100000"/>
                  </a:lnTo>
                  <a:lnTo>
                    <a:pt x="82553" y="100740"/>
                  </a:lnTo>
                  <a:lnTo>
                    <a:pt x="81985" y="101111"/>
                  </a:lnTo>
                  <a:lnTo>
                    <a:pt x="81418" y="101111"/>
                  </a:lnTo>
                  <a:lnTo>
                    <a:pt x="52765" y="101111"/>
                  </a:lnTo>
                  <a:lnTo>
                    <a:pt x="52765" y="101111"/>
                  </a:lnTo>
                  <a:lnTo>
                    <a:pt x="52198" y="101111"/>
                  </a:lnTo>
                  <a:lnTo>
                    <a:pt x="51631" y="100740"/>
                  </a:lnTo>
                  <a:lnTo>
                    <a:pt x="51347" y="100000"/>
                  </a:lnTo>
                  <a:lnTo>
                    <a:pt x="51347" y="99259"/>
                  </a:lnTo>
                  <a:lnTo>
                    <a:pt x="51347" y="99259"/>
                  </a:lnTo>
                  <a:lnTo>
                    <a:pt x="51347" y="98518"/>
                  </a:lnTo>
                  <a:lnTo>
                    <a:pt x="51631" y="97777"/>
                  </a:lnTo>
                  <a:lnTo>
                    <a:pt x="52198" y="97407"/>
                  </a:lnTo>
                  <a:lnTo>
                    <a:pt x="52765" y="97407"/>
                  </a:lnTo>
                  <a:lnTo>
                    <a:pt x="81418" y="97407"/>
                  </a:lnTo>
                  <a:lnTo>
                    <a:pt x="81418" y="97407"/>
                  </a:lnTo>
                  <a:lnTo>
                    <a:pt x="81985" y="97407"/>
                  </a:lnTo>
                  <a:lnTo>
                    <a:pt x="82553" y="97777"/>
                  </a:lnTo>
                  <a:lnTo>
                    <a:pt x="82836" y="98518"/>
                  </a:lnTo>
                  <a:lnTo>
                    <a:pt x="82836" y="99259"/>
                  </a:lnTo>
                  <a:lnTo>
                    <a:pt x="82836" y="99259"/>
                  </a:lnTo>
                  <a:close/>
                  <a:moveTo>
                    <a:pt x="101843" y="106666"/>
                  </a:moveTo>
                  <a:lnTo>
                    <a:pt x="101843" y="106666"/>
                  </a:lnTo>
                  <a:lnTo>
                    <a:pt x="100992" y="105555"/>
                  </a:lnTo>
                  <a:lnTo>
                    <a:pt x="100425" y="104444"/>
                  </a:lnTo>
                  <a:lnTo>
                    <a:pt x="100141" y="102962"/>
                  </a:lnTo>
                  <a:lnTo>
                    <a:pt x="100141" y="101111"/>
                  </a:lnTo>
                  <a:lnTo>
                    <a:pt x="100141" y="1851"/>
                  </a:lnTo>
                  <a:lnTo>
                    <a:pt x="100141" y="1851"/>
                  </a:lnTo>
                  <a:lnTo>
                    <a:pt x="100141" y="1111"/>
                  </a:lnTo>
                  <a:lnTo>
                    <a:pt x="100425" y="370"/>
                  </a:lnTo>
                  <a:lnTo>
                    <a:pt x="100992" y="0"/>
                  </a:lnTo>
                  <a:lnTo>
                    <a:pt x="101560" y="0"/>
                  </a:lnTo>
                  <a:lnTo>
                    <a:pt x="101560" y="0"/>
                  </a:lnTo>
                  <a:lnTo>
                    <a:pt x="102127" y="0"/>
                  </a:lnTo>
                  <a:lnTo>
                    <a:pt x="102695" y="370"/>
                  </a:lnTo>
                  <a:lnTo>
                    <a:pt x="102978" y="1111"/>
                  </a:lnTo>
                  <a:lnTo>
                    <a:pt x="102978" y="1851"/>
                  </a:lnTo>
                  <a:lnTo>
                    <a:pt x="102978" y="101111"/>
                  </a:lnTo>
                  <a:lnTo>
                    <a:pt x="102978" y="101111"/>
                  </a:lnTo>
                  <a:lnTo>
                    <a:pt x="103262" y="102962"/>
                  </a:lnTo>
                  <a:lnTo>
                    <a:pt x="103546" y="104074"/>
                  </a:lnTo>
                  <a:lnTo>
                    <a:pt x="104680" y="104814"/>
                  </a:lnTo>
                  <a:lnTo>
                    <a:pt x="105815" y="104814"/>
                  </a:lnTo>
                  <a:lnTo>
                    <a:pt x="105815" y="104814"/>
                  </a:lnTo>
                  <a:lnTo>
                    <a:pt x="106950" y="104814"/>
                  </a:lnTo>
                  <a:lnTo>
                    <a:pt x="107801" y="104074"/>
                  </a:lnTo>
                  <a:lnTo>
                    <a:pt x="108368" y="102962"/>
                  </a:lnTo>
                  <a:lnTo>
                    <a:pt x="108936" y="101111"/>
                  </a:lnTo>
                  <a:lnTo>
                    <a:pt x="108936" y="1851"/>
                  </a:lnTo>
                  <a:lnTo>
                    <a:pt x="108936" y="1851"/>
                  </a:lnTo>
                  <a:lnTo>
                    <a:pt x="108936" y="1111"/>
                  </a:lnTo>
                  <a:lnTo>
                    <a:pt x="109219" y="370"/>
                  </a:lnTo>
                  <a:lnTo>
                    <a:pt x="109787" y="0"/>
                  </a:lnTo>
                  <a:lnTo>
                    <a:pt x="110354" y="0"/>
                  </a:lnTo>
                  <a:lnTo>
                    <a:pt x="110354" y="0"/>
                  </a:lnTo>
                  <a:lnTo>
                    <a:pt x="110921" y="0"/>
                  </a:lnTo>
                  <a:lnTo>
                    <a:pt x="111489" y="370"/>
                  </a:lnTo>
                  <a:lnTo>
                    <a:pt x="111773" y="1111"/>
                  </a:lnTo>
                  <a:lnTo>
                    <a:pt x="111773" y="1851"/>
                  </a:lnTo>
                  <a:lnTo>
                    <a:pt x="111773" y="101111"/>
                  </a:lnTo>
                  <a:lnTo>
                    <a:pt x="111773" y="101111"/>
                  </a:lnTo>
                  <a:lnTo>
                    <a:pt x="111773" y="102592"/>
                  </a:lnTo>
                  <a:lnTo>
                    <a:pt x="111205" y="104074"/>
                  </a:lnTo>
                  <a:lnTo>
                    <a:pt x="110921" y="105555"/>
                  </a:lnTo>
                  <a:lnTo>
                    <a:pt x="110070" y="106666"/>
                  </a:lnTo>
                  <a:lnTo>
                    <a:pt x="110070" y="106666"/>
                  </a:lnTo>
                  <a:lnTo>
                    <a:pt x="109219" y="107407"/>
                  </a:lnTo>
                  <a:lnTo>
                    <a:pt x="108085" y="108148"/>
                  </a:lnTo>
                  <a:lnTo>
                    <a:pt x="106950" y="108518"/>
                  </a:lnTo>
                  <a:lnTo>
                    <a:pt x="105815" y="108518"/>
                  </a:lnTo>
                  <a:lnTo>
                    <a:pt x="105815" y="108518"/>
                  </a:lnTo>
                  <a:lnTo>
                    <a:pt x="104680" y="108518"/>
                  </a:lnTo>
                  <a:lnTo>
                    <a:pt x="103546" y="108148"/>
                  </a:lnTo>
                  <a:lnTo>
                    <a:pt x="102695" y="107407"/>
                  </a:lnTo>
                  <a:lnTo>
                    <a:pt x="101843" y="106666"/>
                  </a:lnTo>
                  <a:lnTo>
                    <a:pt x="101843" y="10666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  <p:sp>
          <p:nvSpPr>
            <p:cNvPr id="58" name="ï$ļîḋê"/>
            <p:cNvSpPr/>
            <p:nvPr/>
          </p:nvSpPr>
          <p:spPr>
            <a:xfrm>
              <a:off x="4061119" y="3695662"/>
              <a:ext cx="492148" cy="3760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82" y="84814"/>
                  </a:moveTo>
                  <a:lnTo>
                    <a:pt x="81882" y="84814"/>
                  </a:lnTo>
                  <a:lnTo>
                    <a:pt x="78776" y="87777"/>
                  </a:lnTo>
                  <a:lnTo>
                    <a:pt x="75105" y="90370"/>
                  </a:lnTo>
                  <a:lnTo>
                    <a:pt x="71152" y="92592"/>
                  </a:lnTo>
                  <a:lnTo>
                    <a:pt x="67482" y="94444"/>
                  </a:lnTo>
                  <a:lnTo>
                    <a:pt x="63247" y="95555"/>
                  </a:lnTo>
                  <a:lnTo>
                    <a:pt x="58729" y="96666"/>
                  </a:lnTo>
                  <a:lnTo>
                    <a:pt x="54211" y="97407"/>
                  </a:lnTo>
                  <a:lnTo>
                    <a:pt x="49129" y="97407"/>
                  </a:lnTo>
                  <a:lnTo>
                    <a:pt x="49129" y="97407"/>
                  </a:lnTo>
                  <a:lnTo>
                    <a:pt x="44047" y="97037"/>
                  </a:lnTo>
                  <a:lnTo>
                    <a:pt x="37835" y="95925"/>
                  </a:lnTo>
                  <a:lnTo>
                    <a:pt x="37835" y="95925"/>
                  </a:lnTo>
                  <a:lnTo>
                    <a:pt x="33317" y="101481"/>
                  </a:lnTo>
                  <a:lnTo>
                    <a:pt x="28800" y="106296"/>
                  </a:lnTo>
                  <a:lnTo>
                    <a:pt x="24000" y="110370"/>
                  </a:lnTo>
                  <a:lnTo>
                    <a:pt x="19200" y="113703"/>
                  </a:lnTo>
                  <a:lnTo>
                    <a:pt x="19200" y="113703"/>
                  </a:lnTo>
                  <a:lnTo>
                    <a:pt x="18635" y="113703"/>
                  </a:lnTo>
                  <a:lnTo>
                    <a:pt x="18635" y="113703"/>
                  </a:lnTo>
                  <a:lnTo>
                    <a:pt x="17788" y="113333"/>
                  </a:lnTo>
                  <a:lnTo>
                    <a:pt x="17788" y="113333"/>
                  </a:lnTo>
                  <a:lnTo>
                    <a:pt x="17223" y="112962"/>
                  </a:lnTo>
                  <a:lnTo>
                    <a:pt x="17223" y="111851"/>
                  </a:lnTo>
                  <a:lnTo>
                    <a:pt x="17223" y="87407"/>
                  </a:lnTo>
                  <a:lnTo>
                    <a:pt x="17223" y="87407"/>
                  </a:lnTo>
                  <a:lnTo>
                    <a:pt x="13270" y="83333"/>
                  </a:lnTo>
                  <a:lnTo>
                    <a:pt x="9882" y="78888"/>
                  </a:lnTo>
                  <a:lnTo>
                    <a:pt x="6776" y="74444"/>
                  </a:lnTo>
                  <a:lnTo>
                    <a:pt x="4235" y="70000"/>
                  </a:lnTo>
                  <a:lnTo>
                    <a:pt x="2258" y="65555"/>
                  </a:lnTo>
                  <a:lnTo>
                    <a:pt x="1129" y="60740"/>
                  </a:lnTo>
                  <a:lnTo>
                    <a:pt x="282" y="55925"/>
                  </a:lnTo>
                  <a:lnTo>
                    <a:pt x="0" y="50370"/>
                  </a:lnTo>
                  <a:lnTo>
                    <a:pt x="0" y="50370"/>
                  </a:lnTo>
                  <a:lnTo>
                    <a:pt x="282" y="45185"/>
                  </a:lnTo>
                  <a:lnTo>
                    <a:pt x="847" y="40370"/>
                  </a:lnTo>
                  <a:lnTo>
                    <a:pt x="1976" y="35555"/>
                  </a:lnTo>
                  <a:lnTo>
                    <a:pt x="3388" y="31111"/>
                  </a:lnTo>
                  <a:lnTo>
                    <a:pt x="5647" y="26666"/>
                  </a:lnTo>
                  <a:lnTo>
                    <a:pt x="7905" y="22592"/>
                  </a:lnTo>
                  <a:lnTo>
                    <a:pt x="10729" y="18148"/>
                  </a:lnTo>
                  <a:lnTo>
                    <a:pt x="13835" y="14444"/>
                  </a:lnTo>
                  <a:lnTo>
                    <a:pt x="13835" y="14444"/>
                  </a:lnTo>
                  <a:lnTo>
                    <a:pt x="17505" y="11111"/>
                  </a:lnTo>
                  <a:lnTo>
                    <a:pt x="21176" y="8148"/>
                  </a:lnTo>
                  <a:lnTo>
                    <a:pt x="25129" y="5555"/>
                  </a:lnTo>
                  <a:lnTo>
                    <a:pt x="29364" y="3703"/>
                  </a:lnTo>
                  <a:lnTo>
                    <a:pt x="33600" y="2222"/>
                  </a:lnTo>
                  <a:lnTo>
                    <a:pt x="38117" y="1111"/>
                  </a:lnTo>
                  <a:lnTo>
                    <a:pt x="42917" y="370"/>
                  </a:lnTo>
                  <a:lnTo>
                    <a:pt x="47717" y="0"/>
                  </a:lnTo>
                  <a:lnTo>
                    <a:pt x="47717" y="0"/>
                  </a:lnTo>
                  <a:lnTo>
                    <a:pt x="52800" y="370"/>
                  </a:lnTo>
                  <a:lnTo>
                    <a:pt x="57317" y="1111"/>
                  </a:lnTo>
                  <a:lnTo>
                    <a:pt x="61835" y="2222"/>
                  </a:lnTo>
                  <a:lnTo>
                    <a:pt x="65788" y="3703"/>
                  </a:lnTo>
                  <a:lnTo>
                    <a:pt x="70023" y="5555"/>
                  </a:lnTo>
                  <a:lnTo>
                    <a:pt x="73694" y="8148"/>
                  </a:lnTo>
                  <a:lnTo>
                    <a:pt x="77647" y="11111"/>
                  </a:lnTo>
                  <a:lnTo>
                    <a:pt x="81035" y="14444"/>
                  </a:lnTo>
                  <a:lnTo>
                    <a:pt x="81035" y="14444"/>
                  </a:lnTo>
                  <a:lnTo>
                    <a:pt x="84141" y="18148"/>
                  </a:lnTo>
                  <a:lnTo>
                    <a:pt x="86682" y="22222"/>
                  </a:lnTo>
                  <a:lnTo>
                    <a:pt x="88941" y="26666"/>
                  </a:lnTo>
                  <a:lnTo>
                    <a:pt x="90917" y="30740"/>
                  </a:lnTo>
                  <a:lnTo>
                    <a:pt x="92329" y="35555"/>
                  </a:lnTo>
                  <a:lnTo>
                    <a:pt x="93458" y="40370"/>
                  </a:lnTo>
                  <a:lnTo>
                    <a:pt x="94023" y="45185"/>
                  </a:lnTo>
                  <a:lnTo>
                    <a:pt x="94305" y="50370"/>
                  </a:lnTo>
                  <a:lnTo>
                    <a:pt x="94305" y="50370"/>
                  </a:lnTo>
                  <a:lnTo>
                    <a:pt x="94023" y="55925"/>
                  </a:lnTo>
                  <a:lnTo>
                    <a:pt x="93458" y="60740"/>
                  </a:lnTo>
                  <a:lnTo>
                    <a:pt x="92611" y="65185"/>
                  </a:lnTo>
                  <a:lnTo>
                    <a:pt x="91200" y="69629"/>
                  </a:lnTo>
                  <a:lnTo>
                    <a:pt x="89505" y="73703"/>
                  </a:lnTo>
                  <a:lnTo>
                    <a:pt x="87247" y="77407"/>
                  </a:lnTo>
                  <a:lnTo>
                    <a:pt x="84705" y="81111"/>
                  </a:lnTo>
                  <a:lnTo>
                    <a:pt x="81882" y="84814"/>
                  </a:lnTo>
                  <a:lnTo>
                    <a:pt x="81882" y="84814"/>
                  </a:lnTo>
                  <a:close/>
                  <a:moveTo>
                    <a:pt x="79905" y="81851"/>
                  </a:moveTo>
                  <a:lnTo>
                    <a:pt x="79905" y="81851"/>
                  </a:lnTo>
                  <a:lnTo>
                    <a:pt x="82447" y="78518"/>
                  </a:lnTo>
                  <a:lnTo>
                    <a:pt x="84988" y="75555"/>
                  </a:lnTo>
                  <a:lnTo>
                    <a:pt x="86964" y="71851"/>
                  </a:lnTo>
                  <a:lnTo>
                    <a:pt x="88658" y="68148"/>
                  </a:lnTo>
                  <a:lnTo>
                    <a:pt x="89788" y="64074"/>
                  </a:lnTo>
                  <a:lnTo>
                    <a:pt x="90635" y="60000"/>
                  </a:lnTo>
                  <a:lnTo>
                    <a:pt x="91200" y="55555"/>
                  </a:lnTo>
                  <a:lnTo>
                    <a:pt x="91482" y="50370"/>
                  </a:lnTo>
                  <a:lnTo>
                    <a:pt x="91482" y="50370"/>
                  </a:lnTo>
                  <a:lnTo>
                    <a:pt x="91200" y="45555"/>
                  </a:lnTo>
                  <a:lnTo>
                    <a:pt x="90635" y="40740"/>
                  </a:lnTo>
                  <a:lnTo>
                    <a:pt x="89788" y="36296"/>
                  </a:lnTo>
                  <a:lnTo>
                    <a:pt x="88376" y="32222"/>
                  </a:lnTo>
                  <a:lnTo>
                    <a:pt x="86682" y="28148"/>
                  </a:lnTo>
                  <a:lnTo>
                    <a:pt x="84423" y="24444"/>
                  </a:lnTo>
                  <a:lnTo>
                    <a:pt x="81882" y="20740"/>
                  </a:lnTo>
                  <a:lnTo>
                    <a:pt x="79058" y="17037"/>
                  </a:lnTo>
                  <a:lnTo>
                    <a:pt x="79058" y="17037"/>
                  </a:lnTo>
                  <a:lnTo>
                    <a:pt x="75952" y="13703"/>
                  </a:lnTo>
                  <a:lnTo>
                    <a:pt x="72282" y="11111"/>
                  </a:lnTo>
                  <a:lnTo>
                    <a:pt x="68611" y="8888"/>
                  </a:lnTo>
                  <a:lnTo>
                    <a:pt x="64941" y="7037"/>
                  </a:lnTo>
                  <a:lnTo>
                    <a:pt x="60988" y="5555"/>
                  </a:lnTo>
                  <a:lnTo>
                    <a:pt x="56752" y="4444"/>
                  </a:lnTo>
                  <a:lnTo>
                    <a:pt x="52517" y="4074"/>
                  </a:lnTo>
                  <a:lnTo>
                    <a:pt x="47717" y="3703"/>
                  </a:lnTo>
                  <a:lnTo>
                    <a:pt x="47717" y="3703"/>
                  </a:lnTo>
                  <a:lnTo>
                    <a:pt x="42917" y="4074"/>
                  </a:lnTo>
                  <a:lnTo>
                    <a:pt x="38682" y="4444"/>
                  </a:lnTo>
                  <a:lnTo>
                    <a:pt x="34447" y="5555"/>
                  </a:lnTo>
                  <a:lnTo>
                    <a:pt x="30494" y="7037"/>
                  </a:lnTo>
                  <a:lnTo>
                    <a:pt x="26258" y="8888"/>
                  </a:lnTo>
                  <a:lnTo>
                    <a:pt x="22588" y="11481"/>
                  </a:lnTo>
                  <a:lnTo>
                    <a:pt x="19200" y="14074"/>
                  </a:lnTo>
                  <a:lnTo>
                    <a:pt x="15811" y="17037"/>
                  </a:lnTo>
                  <a:lnTo>
                    <a:pt x="15811" y="17037"/>
                  </a:lnTo>
                  <a:lnTo>
                    <a:pt x="12988" y="21111"/>
                  </a:lnTo>
                  <a:lnTo>
                    <a:pt x="10164" y="24814"/>
                  </a:lnTo>
                  <a:lnTo>
                    <a:pt x="8188" y="28518"/>
                  </a:lnTo>
                  <a:lnTo>
                    <a:pt x="6211" y="32592"/>
                  </a:lnTo>
                  <a:lnTo>
                    <a:pt x="4517" y="36666"/>
                  </a:lnTo>
                  <a:lnTo>
                    <a:pt x="3670" y="41111"/>
                  </a:lnTo>
                  <a:lnTo>
                    <a:pt x="3105" y="45555"/>
                  </a:lnTo>
                  <a:lnTo>
                    <a:pt x="2823" y="50370"/>
                  </a:lnTo>
                  <a:lnTo>
                    <a:pt x="2823" y="50370"/>
                  </a:lnTo>
                  <a:lnTo>
                    <a:pt x="3105" y="55555"/>
                  </a:lnTo>
                  <a:lnTo>
                    <a:pt x="3670" y="60000"/>
                  </a:lnTo>
                  <a:lnTo>
                    <a:pt x="5364" y="64444"/>
                  </a:lnTo>
                  <a:lnTo>
                    <a:pt x="7058" y="68518"/>
                  </a:lnTo>
                  <a:lnTo>
                    <a:pt x="9600" y="72962"/>
                  </a:lnTo>
                  <a:lnTo>
                    <a:pt x="12423" y="76666"/>
                  </a:lnTo>
                  <a:lnTo>
                    <a:pt x="15529" y="80740"/>
                  </a:lnTo>
                  <a:lnTo>
                    <a:pt x="19482" y="84814"/>
                  </a:lnTo>
                  <a:lnTo>
                    <a:pt x="19482" y="84814"/>
                  </a:lnTo>
                  <a:lnTo>
                    <a:pt x="19764" y="85555"/>
                  </a:lnTo>
                  <a:lnTo>
                    <a:pt x="20047" y="86296"/>
                  </a:lnTo>
                  <a:lnTo>
                    <a:pt x="20047" y="108888"/>
                  </a:lnTo>
                  <a:lnTo>
                    <a:pt x="20047" y="108888"/>
                  </a:lnTo>
                  <a:lnTo>
                    <a:pt x="24564" y="105555"/>
                  </a:lnTo>
                  <a:lnTo>
                    <a:pt x="28800" y="101481"/>
                  </a:lnTo>
                  <a:lnTo>
                    <a:pt x="32752" y="97407"/>
                  </a:lnTo>
                  <a:lnTo>
                    <a:pt x="36141" y="92592"/>
                  </a:lnTo>
                  <a:lnTo>
                    <a:pt x="36141" y="92592"/>
                  </a:lnTo>
                  <a:lnTo>
                    <a:pt x="36705" y="91851"/>
                  </a:lnTo>
                  <a:lnTo>
                    <a:pt x="37552" y="91851"/>
                  </a:lnTo>
                  <a:lnTo>
                    <a:pt x="37552" y="91851"/>
                  </a:lnTo>
                  <a:lnTo>
                    <a:pt x="44047" y="93333"/>
                  </a:lnTo>
                  <a:lnTo>
                    <a:pt x="49129" y="93703"/>
                  </a:lnTo>
                  <a:lnTo>
                    <a:pt x="49129" y="93703"/>
                  </a:lnTo>
                  <a:lnTo>
                    <a:pt x="53929" y="93703"/>
                  </a:lnTo>
                  <a:lnTo>
                    <a:pt x="58164" y="92962"/>
                  </a:lnTo>
                  <a:lnTo>
                    <a:pt x="62400" y="92222"/>
                  </a:lnTo>
                  <a:lnTo>
                    <a:pt x="66352" y="90740"/>
                  </a:lnTo>
                  <a:lnTo>
                    <a:pt x="70023" y="89259"/>
                  </a:lnTo>
                  <a:lnTo>
                    <a:pt x="73411" y="87037"/>
                  </a:lnTo>
                  <a:lnTo>
                    <a:pt x="76800" y="84814"/>
                  </a:lnTo>
                  <a:lnTo>
                    <a:pt x="79905" y="81851"/>
                  </a:lnTo>
                  <a:lnTo>
                    <a:pt x="79905" y="81851"/>
                  </a:lnTo>
                  <a:close/>
                  <a:moveTo>
                    <a:pt x="33035" y="51111"/>
                  </a:moveTo>
                  <a:lnTo>
                    <a:pt x="33035" y="51111"/>
                  </a:lnTo>
                  <a:lnTo>
                    <a:pt x="32752" y="52592"/>
                  </a:lnTo>
                  <a:lnTo>
                    <a:pt x="32470" y="54074"/>
                  </a:lnTo>
                  <a:lnTo>
                    <a:pt x="31905" y="55185"/>
                  </a:lnTo>
                  <a:lnTo>
                    <a:pt x="31341" y="56296"/>
                  </a:lnTo>
                  <a:lnTo>
                    <a:pt x="31341" y="56296"/>
                  </a:lnTo>
                  <a:lnTo>
                    <a:pt x="30494" y="57407"/>
                  </a:lnTo>
                  <a:lnTo>
                    <a:pt x="29364" y="58148"/>
                  </a:lnTo>
                  <a:lnTo>
                    <a:pt x="28235" y="58518"/>
                  </a:lnTo>
                  <a:lnTo>
                    <a:pt x="27105" y="58518"/>
                  </a:lnTo>
                  <a:lnTo>
                    <a:pt x="27105" y="58518"/>
                  </a:lnTo>
                  <a:lnTo>
                    <a:pt x="25976" y="58518"/>
                  </a:lnTo>
                  <a:lnTo>
                    <a:pt x="24847" y="58148"/>
                  </a:lnTo>
                  <a:lnTo>
                    <a:pt x="24000" y="57407"/>
                  </a:lnTo>
                  <a:lnTo>
                    <a:pt x="23152" y="56296"/>
                  </a:lnTo>
                  <a:lnTo>
                    <a:pt x="23152" y="56296"/>
                  </a:lnTo>
                  <a:lnTo>
                    <a:pt x="22305" y="55185"/>
                  </a:lnTo>
                  <a:lnTo>
                    <a:pt x="21741" y="54074"/>
                  </a:lnTo>
                  <a:lnTo>
                    <a:pt x="21458" y="52592"/>
                  </a:lnTo>
                  <a:lnTo>
                    <a:pt x="21458" y="51111"/>
                  </a:lnTo>
                  <a:lnTo>
                    <a:pt x="21458" y="51111"/>
                  </a:lnTo>
                  <a:lnTo>
                    <a:pt x="21458" y="49259"/>
                  </a:lnTo>
                  <a:lnTo>
                    <a:pt x="21741" y="47777"/>
                  </a:lnTo>
                  <a:lnTo>
                    <a:pt x="22305" y="46666"/>
                  </a:lnTo>
                  <a:lnTo>
                    <a:pt x="23152" y="45555"/>
                  </a:lnTo>
                  <a:lnTo>
                    <a:pt x="23152" y="45555"/>
                  </a:lnTo>
                  <a:lnTo>
                    <a:pt x="24000" y="44814"/>
                  </a:lnTo>
                  <a:lnTo>
                    <a:pt x="24847" y="44074"/>
                  </a:lnTo>
                  <a:lnTo>
                    <a:pt x="25976" y="43703"/>
                  </a:lnTo>
                  <a:lnTo>
                    <a:pt x="27105" y="43333"/>
                  </a:lnTo>
                  <a:lnTo>
                    <a:pt x="27105" y="43333"/>
                  </a:lnTo>
                  <a:lnTo>
                    <a:pt x="28235" y="43703"/>
                  </a:lnTo>
                  <a:lnTo>
                    <a:pt x="29364" y="44074"/>
                  </a:lnTo>
                  <a:lnTo>
                    <a:pt x="30494" y="44814"/>
                  </a:lnTo>
                  <a:lnTo>
                    <a:pt x="31341" y="45555"/>
                  </a:lnTo>
                  <a:lnTo>
                    <a:pt x="31341" y="45555"/>
                  </a:lnTo>
                  <a:lnTo>
                    <a:pt x="31905" y="46666"/>
                  </a:lnTo>
                  <a:lnTo>
                    <a:pt x="32470" y="47777"/>
                  </a:lnTo>
                  <a:lnTo>
                    <a:pt x="32752" y="49259"/>
                  </a:lnTo>
                  <a:lnTo>
                    <a:pt x="33035" y="51111"/>
                  </a:lnTo>
                  <a:lnTo>
                    <a:pt x="33035" y="51111"/>
                  </a:lnTo>
                  <a:close/>
                  <a:moveTo>
                    <a:pt x="30211" y="51111"/>
                  </a:moveTo>
                  <a:lnTo>
                    <a:pt x="30211" y="51111"/>
                  </a:lnTo>
                  <a:lnTo>
                    <a:pt x="29929" y="49259"/>
                  </a:lnTo>
                  <a:lnTo>
                    <a:pt x="29364" y="48148"/>
                  </a:lnTo>
                  <a:lnTo>
                    <a:pt x="29364" y="48148"/>
                  </a:lnTo>
                  <a:lnTo>
                    <a:pt x="28235" y="47407"/>
                  </a:lnTo>
                  <a:lnTo>
                    <a:pt x="27105" y="47037"/>
                  </a:lnTo>
                  <a:lnTo>
                    <a:pt x="27105" y="47037"/>
                  </a:lnTo>
                  <a:lnTo>
                    <a:pt x="25976" y="47407"/>
                  </a:lnTo>
                  <a:lnTo>
                    <a:pt x="25129" y="48148"/>
                  </a:lnTo>
                  <a:lnTo>
                    <a:pt x="25129" y="48148"/>
                  </a:lnTo>
                  <a:lnTo>
                    <a:pt x="24564" y="49259"/>
                  </a:lnTo>
                  <a:lnTo>
                    <a:pt x="24282" y="51111"/>
                  </a:lnTo>
                  <a:lnTo>
                    <a:pt x="24282" y="51111"/>
                  </a:lnTo>
                  <a:lnTo>
                    <a:pt x="24564" y="52592"/>
                  </a:lnTo>
                  <a:lnTo>
                    <a:pt x="25129" y="53703"/>
                  </a:lnTo>
                  <a:lnTo>
                    <a:pt x="25129" y="53703"/>
                  </a:lnTo>
                  <a:lnTo>
                    <a:pt x="25976" y="54814"/>
                  </a:lnTo>
                  <a:lnTo>
                    <a:pt x="27105" y="54814"/>
                  </a:lnTo>
                  <a:lnTo>
                    <a:pt x="27105" y="54814"/>
                  </a:lnTo>
                  <a:lnTo>
                    <a:pt x="28235" y="54814"/>
                  </a:lnTo>
                  <a:lnTo>
                    <a:pt x="29364" y="53703"/>
                  </a:lnTo>
                  <a:lnTo>
                    <a:pt x="29364" y="53703"/>
                  </a:lnTo>
                  <a:lnTo>
                    <a:pt x="29929" y="52592"/>
                  </a:lnTo>
                  <a:lnTo>
                    <a:pt x="30211" y="51111"/>
                  </a:lnTo>
                  <a:lnTo>
                    <a:pt x="30211" y="51111"/>
                  </a:lnTo>
                  <a:close/>
                  <a:moveTo>
                    <a:pt x="53082" y="50370"/>
                  </a:moveTo>
                  <a:lnTo>
                    <a:pt x="53082" y="50370"/>
                  </a:lnTo>
                  <a:lnTo>
                    <a:pt x="52800" y="52222"/>
                  </a:lnTo>
                  <a:lnTo>
                    <a:pt x="52517" y="53703"/>
                  </a:lnTo>
                  <a:lnTo>
                    <a:pt x="51670" y="54814"/>
                  </a:lnTo>
                  <a:lnTo>
                    <a:pt x="51105" y="55925"/>
                  </a:lnTo>
                  <a:lnTo>
                    <a:pt x="51105" y="55925"/>
                  </a:lnTo>
                  <a:lnTo>
                    <a:pt x="50258" y="57037"/>
                  </a:lnTo>
                  <a:lnTo>
                    <a:pt x="49129" y="57777"/>
                  </a:lnTo>
                  <a:lnTo>
                    <a:pt x="48282" y="58148"/>
                  </a:lnTo>
                  <a:lnTo>
                    <a:pt x="47152" y="58148"/>
                  </a:lnTo>
                  <a:lnTo>
                    <a:pt x="47152" y="58148"/>
                  </a:lnTo>
                  <a:lnTo>
                    <a:pt x="46023" y="58148"/>
                  </a:lnTo>
                  <a:lnTo>
                    <a:pt x="44894" y="57777"/>
                  </a:lnTo>
                  <a:lnTo>
                    <a:pt x="44047" y="57037"/>
                  </a:lnTo>
                  <a:lnTo>
                    <a:pt x="43200" y="55925"/>
                  </a:lnTo>
                  <a:lnTo>
                    <a:pt x="43200" y="55925"/>
                  </a:lnTo>
                  <a:lnTo>
                    <a:pt x="42352" y="54814"/>
                  </a:lnTo>
                  <a:lnTo>
                    <a:pt x="41788" y="53703"/>
                  </a:lnTo>
                  <a:lnTo>
                    <a:pt x="41505" y="52222"/>
                  </a:lnTo>
                  <a:lnTo>
                    <a:pt x="41505" y="50370"/>
                  </a:lnTo>
                  <a:lnTo>
                    <a:pt x="41505" y="50370"/>
                  </a:lnTo>
                  <a:lnTo>
                    <a:pt x="41505" y="48888"/>
                  </a:lnTo>
                  <a:lnTo>
                    <a:pt x="41788" y="47777"/>
                  </a:lnTo>
                  <a:lnTo>
                    <a:pt x="42352" y="46296"/>
                  </a:lnTo>
                  <a:lnTo>
                    <a:pt x="43200" y="45185"/>
                  </a:lnTo>
                  <a:lnTo>
                    <a:pt x="43200" y="45185"/>
                  </a:lnTo>
                  <a:lnTo>
                    <a:pt x="44047" y="44444"/>
                  </a:lnTo>
                  <a:lnTo>
                    <a:pt x="44894" y="43703"/>
                  </a:lnTo>
                  <a:lnTo>
                    <a:pt x="46023" y="43333"/>
                  </a:lnTo>
                  <a:lnTo>
                    <a:pt x="47152" y="42962"/>
                  </a:lnTo>
                  <a:lnTo>
                    <a:pt x="47152" y="42962"/>
                  </a:lnTo>
                  <a:lnTo>
                    <a:pt x="48282" y="43333"/>
                  </a:lnTo>
                  <a:lnTo>
                    <a:pt x="49129" y="43703"/>
                  </a:lnTo>
                  <a:lnTo>
                    <a:pt x="50258" y="44444"/>
                  </a:lnTo>
                  <a:lnTo>
                    <a:pt x="51105" y="45185"/>
                  </a:lnTo>
                  <a:lnTo>
                    <a:pt x="51105" y="45185"/>
                  </a:lnTo>
                  <a:lnTo>
                    <a:pt x="51670" y="46296"/>
                  </a:lnTo>
                  <a:lnTo>
                    <a:pt x="52517" y="47777"/>
                  </a:lnTo>
                  <a:lnTo>
                    <a:pt x="52800" y="48888"/>
                  </a:lnTo>
                  <a:lnTo>
                    <a:pt x="53082" y="50370"/>
                  </a:lnTo>
                  <a:lnTo>
                    <a:pt x="53082" y="50370"/>
                  </a:lnTo>
                  <a:close/>
                  <a:moveTo>
                    <a:pt x="49976" y="50370"/>
                  </a:moveTo>
                  <a:lnTo>
                    <a:pt x="49976" y="50370"/>
                  </a:lnTo>
                  <a:lnTo>
                    <a:pt x="49694" y="48888"/>
                  </a:lnTo>
                  <a:lnTo>
                    <a:pt x="49129" y="47777"/>
                  </a:lnTo>
                  <a:lnTo>
                    <a:pt x="49129" y="47777"/>
                  </a:lnTo>
                  <a:lnTo>
                    <a:pt x="48282" y="47037"/>
                  </a:lnTo>
                  <a:lnTo>
                    <a:pt x="47152" y="46666"/>
                  </a:lnTo>
                  <a:lnTo>
                    <a:pt x="47152" y="46666"/>
                  </a:lnTo>
                  <a:lnTo>
                    <a:pt x="46023" y="47037"/>
                  </a:lnTo>
                  <a:lnTo>
                    <a:pt x="45176" y="47777"/>
                  </a:lnTo>
                  <a:lnTo>
                    <a:pt x="45176" y="47777"/>
                  </a:lnTo>
                  <a:lnTo>
                    <a:pt x="44611" y="48888"/>
                  </a:lnTo>
                  <a:lnTo>
                    <a:pt x="44329" y="50370"/>
                  </a:lnTo>
                  <a:lnTo>
                    <a:pt x="44329" y="50370"/>
                  </a:lnTo>
                  <a:lnTo>
                    <a:pt x="44611" y="52222"/>
                  </a:lnTo>
                  <a:lnTo>
                    <a:pt x="45176" y="53333"/>
                  </a:lnTo>
                  <a:lnTo>
                    <a:pt x="45176" y="53333"/>
                  </a:lnTo>
                  <a:lnTo>
                    <a:pt x="46023" y="54074"/>
                  </a:lnTo>
                  <a:lnTo>
                    <a:pt x="47152" y="54444"/>
                  </a:lnTo>
                  <a:lnTo>
                    <a:pt x="47152" y="54444"/>
                  </a:lnTo>
                  <a:lnTo>
                    <a:pt x="48282" y="54074"/>
                  </a:lnTo>
                  <a:lnTo>
                    <a:pt x="49129" y="53333"/>
                  </a:lnTo>
                  <a:lnTo>
                    <a:pt x="49129" y="53333"/>
                  </a:lnTo>
                  <a:lnTo>
                    <a:pt x="49694" y="52222"/>
                  </a:lnTo>
                  <a:lnTo>
                    <a:pt x="49976" y="50370"/>
                  </a:lnTo>
                  <a:lnTo>
                    <a:pt x="49976" y="50370"/>
                  </a:lnTo>
                  <a:close/>
                  <a:moveTo>
                    <a:pt x="72847" y="50370"/>
                  </a:moveTo>
                  <a:lnTo>
                    <a:pt x="72847" y="50370"/>
                  </a:lnTo>
                  <a:lnTo>
                    <a:pt x="72564" y="52222"/>
                  </a:lnTo>
                  <a:lnTo>
                    <a:pt x="72282" y="53703"/>
                  </a:lnTo>
                  <a:lnTo>
                    <a:pt x="71717" y="54814"/>
                  </a:lnTo>
                  <a:lnTo>
                    <a:pt x="71152" y="55925"/>
                  </a:lnTo>
                  <a:lnTo>
                    <a:pt x="71152" y="55925"/>
                  </a:lnTo>
                  <a:lnTo>
                    <a:pt x="70305" y="57037"/>
                  </a:lnTo>
                  <a:lnTo>
                    <a:pt x="69176" y="57777"/>
                  </a:lnTo>
                  <a:lnTo>
                    <a:pt x="68329" y="58148"/>
                  </a:lnTo>
                  <a:lnTo>
                    <a:pt x="67200" y="58148"/>
                  </a:lnTo>
                  <a:lnTo>
                    <a:pt x="67200" y="58148"/>
                  </a:lnTo>
                  <a:lnTo>
                    <a:pt x="66070" y="58148"/>
                  </a:lnTo>
                  <a:lnTo>
                    <a:pt x="64941" y="57777"/>
                  </a:lnTo>
                  <a:lnTo>
                    <a:pt x="64094" y="57037"/>
                  </a:lnTo>
                  <a:lnTo>
                    <a:pt x="63247" y="55925"/>
                  </a:lnTo>
                  <a:lnTo>
                    <a:pt x="63247" y="55925"/>
                  </a:lnTo>
                  <a:lnTo>
                    <a:pt x="62400" y="54814"/>
                  </a:lnTo>
                  <a:lnTo>
                    <a:pt x="61835" y="53703"/>
                  </a:lnTo>
                  <a:lnTo>
                    <a:pt x="61552" y="52222"/>
                  </a:lnTo>
                  <a:lnTo>
                    <a:pt x="61552" y="50370"/>
                  </a:lnTo>
                  <a:lnTo>
                    <a:pt x="61552" y="50370"/>
                  </a:lnTo>
                  <a:lnTo>
                    <a:pt x="61552" y="48888"/>
                  </a:lnTo>
                  <a:lnTo>
                    <a:pt x="61835" y="47777"/>
                  </a:lnTo>
                  <a:lnTo>
                    <a:pt x="62400" y="46296"/>
                  </a:lnTo>
                  <a:lnTo>
                    <a:pt x="63247" y="45185"/>
                  </a:lnTo>
                  <a:lnTo>
                    <a:pt x="63247" y="45185"/>
                  </a:lnTo>
                  <a:lnTo>
                    <a:pt x="64094" y="44444"/>
                  </a:lnTo>
                  <a:lnTo>
                    <a:pt x="64941" y="43703"/>
                  </a:lnTo>
                  <a:lnTo>
                    <a:pt x="66070" y="43333"/>
                  </a:lnTo>
                  <a:lnTo>
                    <a:pt x="67200" y="42962"/>
                  </a:lnTo>
                  <a:lnTo>
                    <a:pt x="67200" y="42962"/>
                  </a:lnTo>
                  <a:lnTo>
                    <a:pt x="68329" y="43333"/>
                  </a:lnTo>
                  <a:lnTo>
                    <a:pt x="69176" y="43703"/>
                  </a:lnTo>
                  <a:lnTo>
                    <a:pt x="70305" y="44444"/>
                  </a:lnTo>
                  <a:lnTo>
                    <a:pt x="71152" y="45185"/>
                  </a:lnTo>
                  <a:lnTo>
                    <a:pt x="71152" y="45185"/>
                  </a:lnTo>
                  <a:lnTo>
                    <a:pt x="71717" y="46296"/>
                  </a:lnTo>
                  <a:lnTo>
                    <a:pt x="72282" y="47777"/>
                  </a:lnTo>
                  <a:lnTo>
                    <a:pt x="72564" y="48888"/>
                  </a:lnTo>
                  <a:lnTo>
                    <a:pt x="72847" y="50370"/>
                  </a:lnTo>
                  <a:lnTo>
                    <a:pt x="72847" y="50370"/>
                  </a:lnTo>
                  <a:close/>
                  <a:moveTo>
                    <a:pt x="70023" y="50370"/>
                  </a:moveTo>
                  <a:lnTo>
                    <a:pt x="70023" y="50370"/>
                  </a:lnTo>
                  <a:lnTo>
                    <a:pt x="69741" y="48888"/>
                  </a:lnTo>
                  <a:lnTo>
                    <a:pt x="69176" y="47777"/>
                  </a:lnTo>
                  <a:lnTo>
                    <a:pt x="69176" y="47777"/>
                  </a:lnTo>
                  <a:lnTo>
                    <a:pt x="68329" y="47037"/>
                  </a:lnTo>
                  <a:lnTo>
                    <a:pt x="67200" y="46666"/>
                  </a:lnTo>
                  <a:lnTo>
                    <a:pt x="67200" y="46666"/>
                  </a:lnTo>
                  <a:lnTo>
                    <a:pt x="66070" y="47037"/>
                  </a:lnTo>
                  <a:lnTo>
                    <a:pt x="65223" y="47777"/>
                  </a:lnTo>
                  <a:lnTo>
                    <a:pt x="65223" y="47777"/>
                  </a:lnTo>
                  <a:lnTo>
                    <a:pt x="64658" y="48888"/>
                  </a:lnTo>
                  <a:lnTo>
                    <a:pt x="64376" y="50370"/>
                  </a:lnTo>
                  <a:lnTo>
                    <a:pt x="64376" y="50370"/>
                  </a:lnTo>
                  <a:lnTo>
                    <a:pt x="64658" y="52222"/>
                  </a:lnTo>
                  <a:lnTo>
                    <a:pt x="65223" y="53333"/>
                  </a:lnTo>
                  <a:lnTo>
                    <a:pt x="65223" y="53333"/>
                  </a:lnTo>
                  <a:lnTo>
                    <a:pt x="66070" y="54074"/>
                  </a:lnTo>
                  <a:lnTo>
                    <a:pt x="67200" y="54444"/>
                  </a:lnTo>
                  <a:lnTo>
                    <a:pt x="67200" y="54444"/>
                  </a:lnTo>
                  <a:lnTo>
                    <a:pt x="68329" y="54074"/>
                  </a:lnTo>
                  <a:lnTo>
                    <a:pt x="69176" y="53333"/>
                  </a:lnTo>
                  <a:lnTo>
                    <a:pt x="69176" y="53333"/>
                  </a:lnTo>
                  <a:lnTo>
                    <a:pt x="69741" y="52222"/>
                  </a:lnTo>
                  <a:lnTo>
                    <a:pt x="70023" y="50370"/>
                  </a:lnTo>
                  <a:lnTo>
                    <a:pt x="70023" y="50370"/>
                  </a:lnTo>
                  <a:close/>
                  <a:moveTo>
                    <a:pt x="120000" y="78518"/>
                  </a:moveTo>
                  <a:lnTo>
                    <a:pt x="120000" y="78518"/>
                  </a:lnTo>
                  <a:lnTo>
                    <a:pt x="119717" y="81851"/>
                  </a:lnTo>
                  <a:lnTo>
                    <a:pt x="119152" y="85185"/>
                  </a:lnTo>
                  <a:lnTo>
                    <a:pt x="118305" y="88148"/>
                  </a:lnTo>
                  <a:lnTo>
                    <a:pt x="117176" y="91111"/>
                  </a:lnTo>
                  <a:lnTo>
                    <a:pt x="115482" y="94074"/>
                  </a:lnTo>
                  <a:lnTo>
                    <a:pt x="113505" y="96666"/>
                  </a:lnTo>
                  <a:lnTo>
                    <a:pt x="111247" y="99629"/>
                  </a:lnTo>
                  <a:lnTo>
                    <a:pt x="108705" y="102222"/>
                  </a:lnTo>
                  <a:lnTo>
                    <a:pt x="108705" y="118148"/>
                  </a:lnTo>
                  <a:lnTo>
                    <a:pt x="108705" y="118148"/>
                  </a:lnTo>
                  <a:lnTo>
                    <a:pt x="108423" y="118888"/>
                  </a:lnTo>
                  <a:lnTo>
                    <a:pt x="108141" y="119629"/>
                  </a:lnTo>
                  <a:lnTo>
                    <a:pt x="108141" y="119629"/>
                  </a:lnTo>
                  <a:lnTo>
                    <a:pt x="107858" y="120000"/>
                  </a:lnTo>
                  <a:lnTo>
                    <a:pt x="107294" y="120000"/>
                  </a:lnTo>
                  <a:lnTo>
                    <a:pt x="107294" y="120000"/>
                  </a:lnTo>
                  <a:lnTo>
                    <a:pt x="107011" y="120000"/>
                  </a:lnTo>
                  <a:lnTo>
                    <a:pt x="107011" y="120000"/>
                  </a:lnTo>
                  <a:lnTo>
                    <a:pt x="103905" y="118888"/>
                  </a:lnTo>
                  <a:lnTo>
                    <a:pt x="101082" y="117037"/>
                  </a:lnTo>
                  <a:lnTo>
                    <a:pt x="97976" y="114444"/>
                  </a:lnTo>
                  <a:lnTo>
                    <a:pt x="95152" y="110740"/>
                  </a:lnTo>
                  <a:lnTo>
                    <a:pt x="95152" y="110740"/>
                  </a:lnTo>
                  <a:lnTo>
                    <a:pt x="93741" y="111111"/>
                  </a:lnTo>
                  <a:lnTo>
                    <a:pt x="93741" y="111111"/>
                  </a:lnTo>
                  <a:lnTo>
                    <a:pt x="90635" y="111851"/>
                  </a:lnTo>
                  <a:lnTo>
                    <a:pt x="88658" y="112222"/>
                  </a:lnTo>
                  <a:lnTo>
                    <a:pt x="88658" y="112222"/>
                  </a:lnTo>
                  <a:lnTo>
                    <a:pt x="85835" y="112222"/>
                  </a:lnTo>
                  <a:lnTo>
                    <a:pt x="83294" y="111851"/>
                  </a:lnTo>
                  <a:lnTo>
                    <a:pt x="80752" y="111111"/>
                  </a:lnTo>
                  <a:lnTo>
                    <a:pt x="78211" y="110370"/>
                  </a:lnTo>
                  <a:lnTo>
                    <a:pt x="75952" y="109259"/>
                  </a:lnTo>
                  <a:lnTo>
                    <a:pt x="73411" y="107777"/>
                  </a:lnTo>
                  <a:lnTo>
                    <a:pt x="71152" y="106296"/>
                  </a:lnTo>
                  <a:lnTo>
                    <a:pt x="69176" y="104444"/>
                  </a:lnTo>
                  <a:lnTo>
                    <a:pt x="69176" y="104444"/>
                  </a:lnTo>
                  <a:lnTo>
                    <a:pt x="68611" y="104074"/>
                  </a:lnTo>
                  <a:lnTo>
                    <a:pt x="68611" y="103333"/>
                  </a:lnTo>
                  <a:lnTo>
                    <a:pt x="68611" y="102592"/>
                  </a:lnTo>
                  <a:lnTo>
                    <a:pt x="68894" y="101851"/>
                  </a:lnTo>
                  <a:lnTo>
                    <a:pt x="68894" y="101851"/>
                  </a:lnTo>
                  <a:lnTo>
                    <a:pt x="69176" y="101481"/>
                  </a:lnTo>
                  <a:lnTo>
                    <a:pt x="69741" y="101111"/>
                  </a:lnTo>
                  <a:lnTo>
                    <a:pt x="70305" y="101111"/>
                  </a:lnTo>
                  <a:lnTo>
                    <a:pt x="70870" y="101481"/>
                  </a:lnTo>
                  <a:lnTo>
                    <a:pt x="70870" y="101481"/>
                  </a:lnTo>
                  <a:lnTo>
                    <a:pt x="72847" y="103333"/>
                  </a:lnTo>
                  <a:lnTo>
                    <a:pt x="74541" y="104814"/>
                  </a:lnTo>
                  <a:lnTo>
                    <a:pt x="77082" y="105925"/>
                  </a:lnTo>
                  <a:lnTo>
                    <a:pt x="79058" y="106666"/>
                  </a:lnTo>
                  <a:lnTo>
                    <a:pt x="81317" y="107777"/>
                  </a:lnTo>
                  <a:lnTo>
                    <a:pt x="83576" y="108148"/>
                  </a:lnTo>
                  <a:lnTo>
                    <a:pt x="86117" y="108518"/>
                  </a:lnTo>
                  <a:lnTo>
                    <a:pt x="88658" y="108518"/>
                  </a:lnTo>
                  <a:lnTo>
                    <a:pt x="88658" y="108518"/>
                  </a:lnTo>
                  <a:lnTo>
                    <a:pt x="90352" y="108518"/>
                  </a:lnTo>
                  <a:lnTo>
                    <a:pt x="92894" y="107777"/>
                  </a:lnTo>
                  <a:lnTo>
                    <a:pt x="92894" y="107777"/>
                  </a:lnTo>
                  <a:lnTo>
                    <a:pt x="95435" y="106666"/>
                  </a:lnTo>
                  <a:lnTo>
                    <a:pt x="95435" y="106666"/>
                  </a:lnTo>
                  <a:lnTo>
                    <a:pt x="96000" y="106666"/>
                  </a:lnTo>
                  <a:lnTo>
                    <a:pt x="96847" y="107407"/>
                  </a:lnTo>
                  <a:lnTo>
                    <a:pt x="96847" y="107407"/>
                  </a:lnTo>
                  <a:lnTo>
                    <a:pt x="98541" y="110000"/>
                  </a:lnTo>
                  <a:lnTo>
                    <a:pt x="101082" y="112222"/>
                  </a:lnTo>
                  <a:lnTo>
                    <a:pt x="103341" y="113703"/>
                  </a:lnTo>
                  <a:lnTo>
                    <a:pt x="105882" y="115555"/>
                  </a:lnTo>
                  <a:lnTo>
                    <a:pt x="105882" y="101111"/>
                  </a:lnTo>
                  <a:lnTo>
                    <a:pt x="105882" y="101111"/>
                  </a:lnTo>
                  <a:lnTo>
                    <a:pt x="105882" y="100370"/>
                  </a:lnTo>
                  <a:lnTo>
                    <a:pt x="106447" y="99629"/>
                  </a:lnTo>
                  <a:lnTo>
                    <a:pt x="106447" y="99629"/>
                  </a:lnTo>
                  <a:lnTo>
                    <a:pt x="108988" y="97037"/>
                  </a:lnTo>
                  <a:lnTo>
                    <a:pt x="110964" y="94814"/>
                  </a:lnTo>
                  <a:lnTo>
                    <a:pt x="112941" y="92222"/>
                  </a:lnTo>
                  <a:lnTo>
                    <a:pt x="114352" y="89629"/>
                  </a:lnTo>
                  <a:lnTo>
                    <a:pt x="115482" y="87037"/>
                  </a:lnTo>
                  <a:lnTo>
                    <a:pt x="116329" y="84444"/>
                  </a:lnTo>
                  <a:lnTo>
                    <a:pt x="116894" y="81481"/>
                  </a:lnTo>
                  <a:lnTo>
                    <a:pt x="117176" y="78518"/>
                  </a:lnTo>
                  <a:lnTo>
                    <a:pt x="117176" y="78518"/>
                  </a:lnTo>
                  <a:lnTo>
                    <a:pt x="116894" y="74814"/>
                  </a:lnTo>
                  <a:lnTo>
                    <a:pt x="116047" y="71111"/>
                  </a:lnTo>
                  <a:lnTo>
                    <a:pt x="114917" y="68148"/>
                  </a:lnTo>
                  <a:lnTo>
                    <a:pt x="113223" y="65185"/>
                  </a:lnTo>
                  <a:lnTo>
                    <a:pt x="113223" y="65185"/>
                  </a:lnTo>
                  <a:lnTo>
                    <a:pt x="110964" y="62592"/>
                  </a:lnTo>
                  <a:lnTo>
                    <a:pt x="108423" y="60370"/>
                  </a:lnTo>
                  <a:lnTo>
                    <a:pt x="105035" y="58148"/>
                  </a:lnTo>
                  <a:lnTo>
                    <a:pt x="101364" y="56296"/>
                  </a:lnTo>
                  <a:lnTo>
                    <a:pt x="101364" y="56296"/>
                  </a:lnTo>
                  <a:lnTo>
                    <a:pt x="100517" y="55925"/>
                  </a:lnTo>
                  <a:lnTo>
                    <a:pt x="100235" y="55555"/>
                  </a:lnTo>
                  <a:lnTo>
                    <a:pt x="100235" y="54814"/>
                  </a:lnTo>
                  <a:lnTo>
                    <a:pt x="100235" y="54074"/>
                  </a:lnTo>
                  <a:lnTo>
                    <a:pt x="100235" y="54074"/>
                  </a:lnTo>
                  <a:lnTo>
                    <a:pt x="100517" y="53333"/>
                  </a:lnTo>
                  <a:lnTo>
                    <a:pt x="100800" y="52592"/>
                  </a:lnTo>
                  <a:lnTo>
                    <a:pt x="101364" y="52592"/>
                  </a:lnTo>
                  <a:lnTo>
                    <a:pt x="101929" y="52592"/>
                  </a:lnTo>
                  <a:lnTo>
                    <a:pt x="101929" y="52592"/>
                  </a:lnTo>
                  <a:lnTo>
                    <a:pt x="106164" y="54814"/>
                  </a:lnTo>
                  <a:lnTo>
                    <a:pt x="109835" y="57037"/>
                  </a:lnTo>
                  <a:lnTo>
                    <a:pt x="112941" y="60000"/>
                  </a:lnTo>
                  <a:lnTo>
                    <a:pt x="115482" y="62962"/>
                  </a:lnTo>
                  <a:lnTo>
                    <a:pt x="117458" y="66296"/>
                  </a:lnTo>
                  <a:lnTo>
                    <a:pt x="118870" y="70000"/>
                  </a:lnTo>
                  <a:lnTo>
                    <a:pt x="119717" y="74074"/>
                  </a:lnTo>
                  <a:lnTo>
                    <a:pt x="120000" y="78518"/>
                  </a:lnTo>
                  <a:lnTo>
                    <a:pt x="120000" y="7851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主要工作事项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018188" y="1874944"/>
            <a:ext cx="1999224" cy="3791859"/>
            <a:chOff x="2018188" y="1874944"/>
            <a:chExt cx="1999224" cy="3791859"/>
          </a:xfrm>
        </p:grpSpPr>
        <p:sp>
          <p:nvSpPr>
            <p:cNvPr id="15" name="ís1ïḓê"/>
            <p:cNvSpPr/>
            <p:nvPr/>
          </p:nvSpPr>
          <p:spPr bwMode="auto">
            <a:xfrm>
              <a:off x="3566446" y="2713816"/>
              <a:ext cx="450966" cy="450966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ïṩľiḍé"/>
            <p:cNvSpPr/>
            <p:nvPr/>
          </p:nvSpPr>
          <p:spPr bwMode="auto">
            <a:xfrm>
              <a:off x="2018188" y="2237314"/>
              <a:ext cx="225483" cy="225483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ïšľiḍe"/>
            <p:cNvSpPr/>
            <p:nvPr/>
          </p:nvSpPr>
          <p:spPr bwMode="auto">
            <a:xfrm>
              <a:off x="2688233" y="5038916"/>
              <a:ext cx="627887" cy="627887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îšlíďè"/>
            <p:cNvSpPr/>
            <p:nvPr/>
          </p:nvSpPr>
          <p:spPr bwMode="auto">
            <a:xfrm>
              <a:off x="3401140" y="1874944"/>
              <a:ext cx="327644" cy="327644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38968" y="1981802"/>
            <a:ext cx="1094519" cy="1094519"/>
            <a:chOff x="2438968" y="1981802"/>
            <a:chExt cx="1094519" cy="1094519"/>
          </a:xfrm>
        </p:grpSpPr>
        <p:sp>
          <p:nvSpPr>
            <p:cNvPr id="13" name="îśľiḋe"/>
            <p:cNvSpPr/>
            <p:nvPr/>
          </p:nvSpPr>
          <p:spPr bwMode="auto">
            <a:xfrm>
              <a:off x="2438968" y="1981802"/>
              <a:ext cx="1094519" cy="1094519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i$ļíďe"/>
            <p:cNvSpPr txBox="1"/>
            <p:nvPr/>
          </p:nvSpPr>
          <p:spPr>
            <a:xfrm>
              <a:off x="2627797" y="2344395"/>
              <a:ext cx="716863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Impact" panose="020B0806030902050204" pitchFamily="34" charset="0"/>
                </a:rPr>
                <a:t>45%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607089" y="3261394"/>
            <a:ext cx="1715272" cy="1715272"/>
            <a:chOff x="2607089" y="3261394"/>
            <a:chExt cx="1715272" cy="1715272"/>
          </a:xfrm>
        </p:grpSpPr>
        <p:sp>
          <p:nvSpPr>
            <p:cNvPr id="11" name="isḻiḋè"/>
            <p:cNvSpPr/>
            <p:nvPr/>
          </p:nvSpPr>
          <p:spPr bwMode="auto">
            <a:xfrm>
              <a:off x="2607089" y="3261394"/>
              <a:ext cx="1715272" cy="1715272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ïşļïḓe"/>
            <p:cNvSpPr txBox="1"/>
            <p:nvPr/>
          </p:nvSpPr>
          <p:spPr>
            <a:xfrm>
              <a:off x="3101485" y="3934364"/>
              <a:ext cx="726481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EDE9E2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83%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EDE9E2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53450" y="2718308"/>
            <a:ext cx="1354961" cy="1354961"/>
            <a:chOff x="1453450" y="2718308"/>
            <a:chExt cx="1354961" cy="1354961"/>
          </a:xfrm>
        </p:grpSpPr>
        <p:sp>
          <p:nvSpPr>
            <p:cNvPr id="12" name="íŝḻîḍê"/>
            <p:cNvSpPr/>
            <p:nvPr/>
          </p:nvSpPr>
          <p:spPr bwMode="auto">
            <a:xfrm>
              <a:off x="1453450" y="2718308"/>
              <a:ext cx="1354961" cy="1354961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íṩḻiďê"/>
            <p:cNvSpPr txBox="1"/>
            <p:nvPr/>
          </p:nvSpPr>
          <p:spPr>
            <a:xfrm>
              <a:off x="1766087" y="3211122"/>
              <a:ext cx="729687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65%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96264" y="3993728"/>
            <a:ext cx="1610825" cy="1610825"/>
            <a:chOff x="996264" y="3993728"/>
            <a:chExt cx="1610825" cy="1610825"/>
          </a:xfrm>
        </p:grpSpPr>
        <p:sp>
          <p:nvSpPr>
            <p:cNvPr id="14" name="isļiḑe"/>
            <p:cNvSpPr/>
            <p:nvPr/>
          </p:nvSpPr>
          <p:spPr bwMode="auto">
            <a:xfrm>
              <a:off x="996264" y="3993728"/>
              <a:ext cx="1610825" cy="1610825"/>
            </a:xfrm>
            <a:custGeom>
              <a:avLst/>
              <a:gdLst>
                <a:gd name="T0" fmla="*/ 894 w 971"/>
                <a:gd name="T1" fmla="*/ 509 h 971"/>
                <a:gd name="T2" fmla="*/ 969 w 971"/>
                <a:gd name="T3" fmla="*/ 442 h 971"/>
                <a:gd name="T4" fmla="*/ 883 w 971"/>
                <a:gd name="T5" fmla="*/ 390 h 971"/>
                <a:gd name="T6" fmla="*/ 938 w 971"/>
                <a:gd name="T7" fmla="*/ 309 h 971"/>
                <a:gd name="T8" fmla="*/ 838 w 971"/>
                <a:gd name="T9" fmla="*/ 279 h 971"/>
                <a:gd name="T10" fmla="*/ 802 w 971"/>
                <a:gd name="T11" fmla="*/ 227 h 971"/>
                <a:gd name="T12" fmla="*/ 813 w 971"/>
                <a:gd name="T13" fmla="*/ 127 h 971"/>
                <a:gd name="T14" fmla="*/ 714 w 971"/>
                <a:gd name="T15" fmla="*/ 146 h 971"/>
                <a:gd name="T16" fmla="*/ 700 w 971"/>
                <a:gd name="T17" fmla="*/ 50 h 971"/>
                <a:gd name="T18" fmla="*/ 606 w 971"/>
                <a:gd name="T19" fmla="*/ 95 h 971"/>
                <a:gd name="T20" fmla="*/ 545 w 971"/>
                <a:gd name="T21" fmla="*/ 81 h 971"/>
                <a:gd name="T22" fmla="*/ 485 w 971"/>
                <a:gd name="T23" fmla="*/ 0 h 971"/>
                <a:gd name="T24" fmla="*/ 425 w 971"/>
                <a:gd name="T25" fmla="*/ 80 h 971"/>
                <a:gd name="T26" fmla="*/ 350 w 971"/>
                <a:gd name="T27" fmla="*/ 19 h 971"/>
                <a:gd name="T28" fmla="*/ 311 w 971"/>
                <a:gd name="T29" fmla="*/ 115 h 971"/>
                <a:gd name="T30" fmla="*/ 256 w 971"/>
                <a:gd name="T31" fmla="*/ 146 h 971"/>
                <a:gd name="T32" fmla="*/ 157 w 971"/>
                <a:gd name="T33" fmla="*/ 126 h 971"/>
                <a:gd name="T34" fmla="*/ 167 w 971"/>
                <a:gd name="T35" fmla="*/ 226 h 971"/>
                <a:gd name="T36" fmla="*/ 70 w 971"/>
                <a:gd name="T37" fmla="*/ 232 h 971"/>
                <a:gd name="T38" fmla="*/ 106 w 971"/>
                <a:gd name="T39" fmla="*/ 329 h 971"/>
                <a:gd name="T40" fmla="*/ 86 w 971"/>
                <a:gd name="T41" fmla="*/ 389 h 971"/>
                <a:gd name="T42" fmla="*/ 0 w 971"/>
                <a:gd name="T43" fmla="*/ 441 h 971"/>
                <a:gd name="T44" fmla="*/ 75 w 971"/>
                <a:gd name="T45" fmla="*/ 508 h 971"/>
                <a:gd name="T46" fmla="*/ 6 w 971"/>
                <a:gd name="T47" fmla="*/ 577 h 971"/>
                <a:gd name="T48" fmla="*/ 98 w 971"/>
                <a:gd name="T49" fmla="*/ 625 h 971"/>
                <a:gd name="T50" fmla="*/ 124 w 971"/>
                <a:gd name="T51" fmla="*/ 683 h 971"/>
                <a:gd name="T52" fmla="*/ 96 w 971"/>
                <a:gd name="T53" fmla="*/ 779 h 971"/>
                <a:gd name="T54" fmla="*/ 196 w 971"/>
                <a:gd name="T55" fmla="*/ 778 h 971"/>
                <a:gd name="T56" fmla="*/ 192 w 971"/>
                <a:gd name="T57" fmla="*/ 876 h 971"/>
                <a:gd name="T58" fmla="*/ 293 w 971"/>
                <a:gd name="T59" fmla="*/ 849 h 971"/>
                <a:gd name="T60" fmla="*/ 351 w 971"/>
                <a:gd name="T61" fmla="*/ 874 h 971"/>
                <a:gd name="T62" fmla="*/ 394 w 971"/>
                <a:gd name="T63" fmla="*/ 965 h 971"/>
                <a:gd name="T64" fmla="*/ 468 w 971"/>
                <a:gd name="T65" fmla="*/ 896 h 971"/>
                <a:gd name="T66" fmla="*/ 531 w 971"/>
                <a:gd name="T67" fmla="*/ 971 h 971"/>
                <a:gd name="T68" fmla="*/ 587 w 971"/>
                <a:gd name="T69" fmla="*/ 884 h 971"/>
                <a:gd name="T70" fmla="*/ 647 w 971"/>
                <a:gd name="T71" fmla="*/ 863 h 971"/>
                <a:gd name="T72" fmla="*/ 740 w 971"/>
                <a:gd name="T73" fmla="*/ 900 h 971"/>
                <a:gd name="T74" fmla="*/ 748 w 971"/>
                <a:gd name="T75" fmla="*/ 800 h 971"/>
                <a:gd name="T76" fmla="*/ 845 w 971"/>
                <a:gd name="T77" fmla="*/ 813 h 971"/>
                <a:gd name="T78" fmla="*/ 828 w 971"/>
                <a:gd name="T79" fmla="*/ 711 h 971"/>
                <a:gd name="T80" fmla="*/ 858 w 971"/>
                <a:gd name="T81" fmla="*/ 655 h 971"/>
                <a:gd name="T82" fmla="*/ 952 w 971"/>
                <a:gd name="T83" fmla="*/ 620 h 971"/>
                <a:gd name="T84" fmla="*/ 891 w 971"/>
                <a:gd name="T85" fmla="*/ 541 h 971"/>
                <a:gd name="T86" fmla="*/ 766 w 971"/>
                <a:gd name="T87" fmla="*/ 641 h 971"/>
                <a:gd name="T88" fmla="*/ 588 w 971"/>
                <a:gd name="T89" fmla="*/ 790 h 971"/>
                <a:gd name="T90" fmla="*/ 357 w 971"/>
                <a:gd name="T91" fmla="*/ 781 h 971"/>
                <a:gd name="T92" fmla="*/ 191 w 971"/>
                <a:gd name="T93" fmla="*/ 618 h 971"/>
                <a:gd name="T94" fmla="*/ 179 w 971"/>
                <a:gd name="T95" fmla="*/ 386 h 971"/>
                <a:gd name="T96" fmla="*/ 326 w 971"/>
                <a:gd name="T97" fmla="*/ 207 h 971"/>
                <a:gd name="T98" fmla="*/ 556 w 971"/>
                <a:gd name="T99" fmla="*/ 173 h 971"/>
                <a:gd name="T100" fmla="*/ 748 w 971"/>
                <a:gd name="T101" fmla="*/ 303 h 971"/>
                <a:gd name="T102" fmla="*/ 803 w 971"/>
                <a:gd name="T103" fmla="*/ 52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1" h="971">
                  <a:moveTo>
                    <a:pt x="891" y="541"/>
                  </a:moveTo>
                  <a:cubicBezTo>
                    <a:pt x="893" y="530"/>
                    <a:pt x="893" y="520"/>
                    <a:pt x="894" y="509"/>
                  </a:cubicBezTo>
                  <a:cubicBezTo>
                    <a:pt x="920" y="502"/>
                    <a:pt x="946" y="494"/>
                    <a:pt x="971" y="485"/>
                  </a:cubicBezTo>
                  <a:cubicBezTo>
                    <a:pt x="971" y="470"/>
                    <a:pt x="970" y="456"/>
                    <a:pt x="969" y="442"/>
                  </a:cubicBezTo>
                  <a:cubicBezTo>
                    <a:pt x="942" y="433"/>
                    <a:pt x="916" y="426"/>
                    <a:pt x="889" y="421"/>
                  </a:cubicBezTo>
                  <a:cubicBezTo>
                    <a:pt x="888" y="411"/>
                    <a:pt x="885" y="400"/>
                    <a:pt x="883" y="390"/>
                  </a:cubicBezTo>
                  <a:cubicBezTo>
                    <a:pt x="880" y="380"/>
                    <a:pt x="878" y="370"/>
                    <a:pt x="874" y="360"/>
                  </a:cubicBezTo>
                  <a:cubicBezTo>
                    <a:pt x="896" y="344"/>
                    <a:pt x="917" y="327"/>
                    <a:pt x="938" y="309"/>
                  </a:cubicBezTo>
                  <a:cubicBezTo>
                    <a:pt x="932" y="296"/>
                    <a:pt x="927" y="283"/>
                    <a:pt x="920" y="270"/>
                  </a:cubicBezTo>
                  <a:cubicBezTo>
                    <a:pt x="893" y="271"/>
                    <a:pt x="865" y="274"/>
                    <a:pt x="838" y="279"/>
                  </a:cubicBezTo>
                  <a:cubicBezTo>
                    <a:pt x="833" y="270"/>
                    <a:pt x="828" y="261"/>
                    <a:pt x="821" y="252"/>
                  </a:cubicBezTo>
                  <a:cubicBezTo>
                    <a:pt x="816" y="244"/>
                    <a:pt x="809" y="235"/>
                    <a:pt x="802" y="227"/>
                  </a:cubicBezTo>
                  <a:cubicBezTo>
                    <a:pt x="817" y="205"/>
                    <a:pt x="831" y="181"/>
                    <a:pt x="843" y="157"/>
                  </a:cubicBezTo>
                  <a:cubicBezTo>
                    <a:pt x="833" y="147"/>
                    <a:pt x="823" y="137"/>
                    <a:pt x="813" y="127"/>
                  </a:cubicBezTo>
                  <a:cubicBezTo>
                    <a:pt x="787" y="139"/>
                    <a:pt x="763" y="151"/>
                    <a:pt x="740" y="165"/>
                  </a:cubicBezTo>
                  <a:cubicBezTo>
                    <a:pt x="731" y="159"/>
                    <a:pt x="723" y="153"/>
                    <a:pt x="714" y="146"/>
                  </a:cubicBezTo>
                  <a:cubicBezTo>
                    <a:pt x="705" y="141"/>
                    <a:pt x="696" y="135"/>
                    <a:pt x="687" y="130"/>
                  </a:cubicBezTo>
                  <a:cubicBezTo>
                    <a:pt x="693" y="104"/>
                    <a:pt x="697" y="77"/>
                    <a:pt x="700" y="50"/>
                  </a:cubicBezTo>
                  <a:cubicBezTo>
                    <a:pt x="687" y="44"/>
                    <a:pt x="674" y="38"/>
                    <a:pt x="661" y="33"/>
                  </a:cubicBezTo>
                  <a:cubicBezTo>
                    <a:pt x="641" y="52"/>
                    <a:pt x="623" y="73"/>
                    <a:pt x="606" y="95"/>
                  </a:cubicBezTo>
                  <a:cubicBezTo>
                    <a:pt x="596" y="92"/>
                    <a:pt x="586" y="89"/>
                    <a:pt x="576" y="86"/>
                  </a:cubicBezTo>
                  <a:cubicBezTo>
                    <a:pt x="566" y="84"/>
                    <a:pt x="555" y="82"/>
                    <a:pt x="545" y="81"/>
                  </a:cubicBezTo>
                  <a:cubicBezTo>
                    <a:pt x="541" y="54"/>
                    <a:pt x="535" y="28"/>
                    <a:pt x="528" y="2"/>
                  </a:cubicBezTo>
                  <a:cubicBezTo>
                    <a:pt x="513" y="0"/>
                    <a:pt x="499" y="0"/>
                    <a:pt x="485" y="0"/>
                  </a:cubicBezTo>
                  <a:cubicBezTo>
                    <a:pt x="474" y="25"/>
                    <a:pt x="464" y="51"/>
                    <a:pt x="457" y="77"/>
                  </a:cubicBezTo>
                  <a:cubicBezTo>
                    <a:pt x="446" y="78"/>
                    <a:pt x="436" y="79"/>
                    <a:pt x="425" y="80"/>
                  </a:cubicBezTo>
                  <a:cubicBezTo>
                    <a:pt x="415" y="82"/>
                    <a:pt x="404" y="84"/>
                    <a:pt x="394" y="86"/>
                  </a:cubicBezTo>
                  <a:cubicBezTo>
                    <a:pt x="381" y="63"/>
                    <a:pt x="366" y="41"/>
                    <a:pt x="350" y="19"/>
                  </a:cubicBezTo>
                  <a:cubicBezTo>
                    <a:pt x="336" y="23"/>
                    <a:pt x="322" y="27"/>
                    <a:pt x="309" y="32"/>
                  </a:cubicBezTo>
                  <a:cubicBezTo>
                    <a:pt x="308" y="60"/>
                    <a:pt x="309" y="88"/>
                    <a:pt x="311" y="115"/>
                  </a:cubicBezTo>
                  <a:cubicBezTo>
                    <a:pt x="301" y="119"/>
                    <a:pt x="292" y="124"/>
                    <a:pt x="283" y="129"/>
                  </a:cubicBezTo>
                  <a:cubicBezTo>
                    <a:pt x="273" y="134"/>
                    <a:pt x="264" y="140"/>
                    <a:pt x="256" y="146"/>
                  </a:cubicBezTo>
                  <a:cubicBezTo>
                    <a:pt x="235" y="129"/>
                    <a:pt x="213" y="113"/>
                    <a:pt x="190" y="99"/>
                  </a:cubicBezTo>
                  <a:cubicBezTo>
                    <a:pt x="178" y="108"/>
                    <a:pt x="167" y="117"/>
                    <a:pt x="157" y="126"/>
                  </a:cubicBezTo>
                  <a:cubicBezTo>
                    <a:pt x="166" y="153"/>
                    <a:pt x="176" y="178"/>
                    <a:pt x="188" y="203"/>
                  </a:cubicBezTo>
                  <a:cubicBezTo>
                    <a:pt x="181" y="210"/>
                    <a:pt x="174" y="218"/>
                    <a:pt x="167" y="226"/>
                  </a:cubicBezTo>
                  <a:cubicBezTo>
                    <a:pt x="161" y="235"/>
                    <a:pt x="154" y="243"/>
                    <a:pt x="148" y="252"/>
                  </a:cubicBezTo>
                  <a:cubicBezTo>
                    <a:pt x="122" y="243"/>
                    <a:pt x="97" y="237"/>
                    <a:pt x="70" y="232"/>
                  </a:cubicBezTo>
                  <a:cubicBezTo>
                    <a:pt x="62" y="244"/>
                    <a:pt x="55" y="256"/>
                    <a:pt x="49" y="269"/>
                  </a:cubicBezTo>
                  <a:cubicBezTo>
                    <a:pt x="67" y="290"/>
                    <a:pt x="86" y="310"/>
                    <a:pt x="106" y="329"/>
                  </a:cubicBezTo>
                  <a:cubicBezTo>
                    <a:pt x="102" y="339"/>
                    <a:pt x="98" y="348"/>
                    <a:pt x="95" y="358"/>
                  </a:cubicBezTo>
                  <a:cubicBezTo>
                    <a:pt x="91" y="369"/>
                    <a:pt x="88" y="379"/>
                    <a:pt x="86" y="389"/>
                  </a:cubicBezTo>
                  <a:cubicBezTo>
                    <a:pt x="59" y="391"/>
                    <a:pt x="32" y="394"/>
                    <a:pt x="6" y="399"/>
                  </a:cubicBezTo>
                  <a:cubicBezTo>
                    <a:pt x="3" y="413"/>
                    <a:pt x="1" y="427"/>
                    <a:pt x="0" y="441"/>
                  </a:cubicBezTo>
                  <a:cubicBezTo>
                    <a:pt x="24" y="454"/>
                    <a:pt x="49" y="466"/>
                    <a:pt x="74" y="476"/>
                  </a:cubicBezTo>
                  <a:cubicBezTo>
                    <a:pt x="74" y="487"/>
                    <a:pt x="74" y="497"/>
                    <a:pt x="75" y="508"/>
                  </a:cubicBezTo>
                  <a:cubicBezTo>
                    <a:pt x="75" y="518"/>
                    <a:pt x="76" y="529"/>
                    <a:pt x="78" y="539"/>
                  </a:cubicBezTo>
                  <a:cubicBezTo>
                    <a:pt x="53" y="551"/>
                    <a:pt x="30" y="563"/>
                    <a:pt x="6" y="577"/>
                  </a:cubicBezTo>
                  <a:cubicBezTo>
                    <a:pt x="9" y="591"/>
                    <a:pt x="12" y="605"/>
                    <a:pt x="16" y="619"/>
                  </a:cubicBezTo>
                  <a:cubicBezTo>
                    <a:pt x="44" y="623"/>
                    <a:pt x="71" y="625"/>
                    <a:pt x="98" y="625"/>
                  </a:cubicBezTo>
                  <a:cubicBezTo>
                    <a:pt x="102" y="635"/>
                    <a:pt x="106" y="645"/>
                    <a:pt x="110" y="654"/>
                  </a:cubicBezTo>
                  <a:cubicBezTo>
                    <a:pt x="114" y="664"/>
                    <a:pt x="119" y="674"/>
                    <a:pt x="124" y="683"/>
                  </a:cubicBezTo>
                  <a:cubicBezTo>
                    <a:pt x="106" y="702"/>
                    <a:pt x="88" y="723"/>
                    <a:pt x="71" y="744"/>
                  </a:cubicBezTo>
                  <a:cubicBezTo>
                    <a:pt x="79" y="756"/>
                    <a:pt x="87" y="768"/>
                    <a:pt x="96" y="779"/>
                  </a:cubicBezTo>
                  <a:cubicBezTo>
                    <a:pt x="123" y="773"/>
                    <a:pt x="149" y="765"/>
                    <a:pt x="174" y="755"/>
                  </a:cubicBezTo>
                  <a:cubicBezTo>
                    <a:pt x="181" y="763"/>
                    <a:pt x="189" y="771"/>
                    <a:pt x="196" y="778"/>
                  </a:cubicBezTo>
                  <a:cubicBezTo>
                    <a:pt x="204" y="786"/>
                    <a:pt x="211" y="793"/>
                    <a:pt x="220" y="800"/>
                  </a:cubicBezTo>
                  <a:cubicBezTo>
                    <a:pt x="209" y="824"/>
                    <a:pt x="200" y="850"/>
                    <a:pt x="192" y="876"/>
                  </a:cubicBezTo>
                  <a:cubicBezTo>
                    <a:pt x="204" y="884"/>
                    <a:pt x="216" y="892"/>
                    <a:pt x="228" y="900"/>
                  </a:cubicBezTo>
                  <a:cubicBezTo>
                    <a:pt x="251" y="884"/>
                    <a:pt x="272" y="867"/>
                    <a:pt x="293" y="849"/>
                  </a:cubicBezTo>
                  <a:cubicBezTo>
                    <a:pt x="302" y="854"/>
                    <a:pt x="311" y="858"/>
                    <a:pt x="321" y="863"/>
                  </a:cubicBezTo>
                  <a:cubicBezTo>
                    <a:pt x="331" y="867"/>
                    <a:pt x="341" y="871"/>
                    <a:pt x="351" y="874"/>
                  </a:cubicBezTo>
                  <a:cubicBezTo>
                    <a:pt x="350" y="901"/>
                    <a:pt x="351" y="928"/>
                    <a:pt x="353" y="955"/>
                  </a:cubicBezTo>
                  <a:cubicBezTo>
                    <a:pt x="366" y="959"/>
                    <a:pt x="380" y="962"/>
                    <a:pt x="394" y="965"/>
                  </a:cubicBezTo>
                  <a:cubicBezTo>
                    <a:pt x="410" y="942"/>
                    <a:pt x="424" y="918"/>
                    <a:pt x="436" y="894"/>
                  </a:cubicBezTo>
                  <a:cubicBezTo>
                    <a:pt x="447" y="895"/>
                    <a:pt x="457" y="896"/>
                    <a:pt x="468" y="896"/>
                  </a:cubicBezTo>
                  <a:cubicBezTo>
                    <a:pt x="479" y="897"/>
                    <a:pt x="489" y="897"/>
                    <a:pt x="500" y="896"/>
                  </a:cubicBezTo>
                  <a:cubicBezTo>
                    <a:pt x="509" y="921"/>
                    <a:pt x="519" y="947"/>
                    <a:pt x="531" y="971"/>
                  </a:cubicBezTo>
                  <a:cubicBezTo>
                    <a:pt x="545" y="969"/>
                    <a:pt x="559" y="967"/>
                    <a:pt x="573" y="965"/>
                  </a:cubicBezTo>
                  <a:cubicBezTo>
                    <a:pt x="580" y="937"/>
                    <a:pt x="584" y="911"/>
                    <a:pt x="587" y="884"/>
                  </a:cubicBezTo>
                  <a:cubicBezTo>
                    <a:pt x="597" y="881"/>
                    <a:pt x="607" y="878"/>
                    <a:pt x="617" y="875"/>
                  </a:cubicBezTo>
                  <a:cubicBezTo>
                    <a:pt x="627" y="871"/>
                    <a:pt x="637" y="867"/>
                    <a:pt x="647" y="863"/>
                  </a:cubicBezTo>
                  <a:cubicBezTo>
                    <a:pt x="664" y="883"/>
                    <a:pt x="683" y="903"/>
                    <a:pt x="703" y="921"/>
                  </a:cubicBezTo>
                  <a:cubicBezTo>
                    <a:pt x="716" y="915"/>
                    <a:pt x="728" y="908"/>
                    <a:pt x="740" y="900"/>
                  </a:cubicBezTo>
                  <a:cubicBezTo>
                    <a:pt x="736" y="873"/>
                    <a:pt x="731" y="846"/>
                    <a:pt x="723" y="820"/>
                  </a:cubicBezTo>
                  <a:cubicBezTo>
                    <a:pt x="732" y="814"/>
                    <a:pt x="740" y="807"/>
                    <a:pt x="748" y="800"/>
                  </a:cubicBezTo>
                  <a:cubicBezTo>
                    <a:pt x="757" y="794"/>
                    <a:pt x="764" y="786"/>
                    <a:pt x="772" y="779"/>
                  </a:cubicBezTo>
                  <a:cubicBezTo>
                    <a:pt x="795" y="792"/>
                    <a:pt x="820" y="803"/>
                    <a:pt x="845" y="813"/>
                  </a:cubicBezTo>
                  <a:cubicBezTo>
                    <a:pt x="855" y="802"/>
                    <a:pt x="864" y="791"/>
                    <a:pt x="872" y="780"/>
                  </a:cubicBezTo>
                  <a:cubicBezTo>
                    <a:pt x="859" y="756"/>
                    <a:pt x="844" y="733"/>
                    <a:pt x="828" y="711"/>
                  </a:cubicBezTo>
                  <a:cubicBezTo>
                    <a:pt x="834" y="702"/>
                    <a:pt x="839" y="693"/>
                    <a:pt x="844" y="684"/>
                  </a:cubicBezTo>
                  <a:cubicBezTo>
                    <a:pt x="849" y="674"/>
                    <a:pt x="854" y="665"/>
                    <a:pt x="858" y="655"/>
                  </a:cubicBezTo>
                  <a:cubicBezTo>
                    <a:pt x="885" y="659"/>
                    <a:pt x="911" y="660"/>
                    <a:pt x="939" y="661"/>
                  </a:cubicBezTo>
                  <a:cubicBezTo>
                    <a:pt x="944" y="647"/>
                    <a:pt x="948" y="634"/>
                    <a:pt x="952" y="620"/>
                  </a:cubicBezTo>
                  <a:cubicBezTo>
                    <a:pt x="931" y="602"/>
                    <a:pt x="908" y="586"/>
                    <a:pt x="886" y="572"/>
                  </a:cubicBezTo>
                  <a:cubicBezTo>
                    <a:pt x="888" y="561"/>
                    <a:pt x="890" y="551"/>
                    <a:pt x="891" y="541"/>
                  </a:cubicBezTo>
                  <a:close/>
                  <a:moveTo>
                    <a:pt x="803" y="529"/>
                  </a:moveTo>
                  <a:cubicBezTo>
                    <a:pt x="798" y="568"/>
                    <a:pt x="785" y="606"/>
                    <a:pt x="766" y="641"/>
                  </a:cubicBezTo>
                  <a:cubicBezTo>
                    <a:pt x="747" y="676"/>
                    <a:pt x="721" y="707"/>
                    <a:pt x="691" y="732"/>
                  </a:cubicBezTo>
                  <a:cubicBezTo>
                    <a:pt x="661" y="758"/>
                    <a:pt x="626" y="778"/>
                    <a:pt x="588" y="790"/>
                  </a:cubicBezTo>
                  <a:cubicBezTo>
                    <a:pt x="551" y="803"/>
                    <a:pt x="511" y="809"/>
                    <a:pt x="472" y="807"/>
                  </a:cubicBezTo>
                  <a:cubicBezTo>
                    <a:pt x="432" y="806"/>
                    <a:pt x="393" y="797"/>
                    <a:pt x="357" y="781"/>
                  </a:cubicBezTo>
                  <a:cubicBezTo>
                    <a:pt x="320" y="765"/>
                    <a:pt x="287" y="743"/>
                    <a:pt x="259" y="715"/>
                  </a:cubicBezTo>
                  <a:cubicBezTo>
                    <a:pt x="230" y="687"/>
                    <a:pt x="207" y="654"/>
                    <a:pt x="191" y="618"/>
                  </a:cubicBezTo>
                  <a:cubicBezTo>
                    <a:pt x="175" y="582"/>
                    <a:pt x="166" y="543"/>
                    <a:pt x="164" y="503"/>
                  </a:cubicBezTo>
                  <a:cubicBezTo>
                    <a:pt x="161" y="464"/>
                    <a:pt x="167" y="424"/>
                    <a:pt x="179" y="386"/>
                  </a:cubicBezTo>
                  <a:cubicBezTo>
                    <a:pt x="191" y="349"/>
                    <a:pt x="211" y="313"/>
                    <a:pt x="236" y="283"/>
                  </a:cubicBezTo>
                  <a:cubicBezTo>
                    <a:pt x="261" y="252"/>
                    <a:pt x="292" y="226"/>
                    <a:pt x="326" y="207"/>
                  </a:cubicBezTo>
                  <a:cubicBezTo>
                    <a:pt x="361" y="187"/>
                    <a:pt x="399" y="174"/>
                    <a:pt x="438" y="168"/>
                  </a:cubicBezTo>
                  <a:cubicBezTo>
                    <a:pt x="477" y="163"/>
                    <a:pt x="517" y="164"/>
                    <a:pt x="556" y="173"/>
                  </a:cubicBezTo>
                  <a:cubicBezTo>
                    <a:pt x="594" y="182"/>
                    <a:pt x="632" y="198"/>
                    <a:pt x="664" y="220"/>
                  </a:cubicBezTo>
                  <a:cubicBezTo>
                    <a:pt x="697" y="242"/>
                    <a:pt x="726" y="271"/>
                    <a:pt x="748" y="303"/>
                  </a:cubicBezTo>
                  <a:cubicBezTo>
                    <a:pt x="771" y="336"/>
                    <a:pt x="787" y="372"/>
                    <a:pt x="797" y="411"/>
                  </a:cubicBezTo>
                  <a:cubicBezTo>
                    <a:pt x="806" y="450"/>
                    <a:pt x="808" y="490"/>
                    <a:pt x="803" y="5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íṣḻïḍè"/>
            <p:cNvSpPr txBox="1"/>
            <p:nvPr/>
          </p:nvSpPr>
          <p:spPr>
            <a:xfrm>
              <a:off x="1460076" y="4614474"/>
              <a:ext cx="68320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78%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78222" y="2146864"/>
            <a:ext cx="2977117" cy="1437753"/>
            <a:chOff x="4878222" y="2146864"/>
            <a:chExt cx="2977117" cy="1437753"/>
          </a:xfrm>
        </p:grpSpPr>
        <p:sp>
          <p:nvSpPr>
            <p:cNvPr id="23" name="ïSḷíḑé"/>
            <p:cNvSpPr/>
            <p:nvPr/>
          </p:nvSpPr>
          <p:spPr>
            <a:xfrm>
              <a:off x="4878222" y="3049086"/>
              <a:ext cx="2977117" cy="535531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iṥ1íḓè"/>
            <p:cNvSpPr/>
            <p:nvPr/>
          </p:nvSpPr>
          <p:spPr bwMode="auto">
            <a:xfrm>
              <a:off x="4966793" y="2146864"/>
              <a:ext cx="340005" cy="272678"/>
            </a:xfrm>
            <a:custGeom>
              <a:avLst/>
              <a:gdLst>
                <a:gd name="T0" fmla="*/ 151 w 152"/>
                <a:gd name="T1" fmla="*/ 64 h 121"/>
                <a:gd name="T2" fmla="*/ 145 w 152"/>
                <a:gd name="T3" fmla="*/ 71 h 121"/>
                <a:gd name="T4" fmla="*/ 144 w 152"/>
                <a:gd name="T5" fmla="*/ 72 h 121"/>
                <a:gd name="T6" fmla="*/ 143 w 152"/>
                <a:gd name="T7" fmla="*/ 72 h 121"/>
                <a:gd name="T8" fmla="*/ 141 w 152"/>
                <a:gd name="T9" fmla="*/ 71 h 121"/>
                <a:gd name="T10" fmla="*/ 76 w 152"/>
                <a:gd name="T11" fmla="*/ 16 h 121"/>
                <a:gd name="T12" fmla="*/ 10 w 152"/>
                <a:gd name="T13" fmla="*/ 71 h 121"/>
                <a:gd name="T14" fmla="*/ 8 w 152"/>
                <a:gd name="T15" fmla="*/ 72 h 121"/>
                <a:gd name="T16" fmla="*/ 6 w 152"/>
                <a:gd name="T17" fmla="*/ 71 h 121"/>
                <a:gd name="T18" fmla="*/ 0 w 152"/>
                <a:gd name="T19" fmla="*/ 64 h 121"/>
                <a:gd name="T20" fmla="*/ 0 w 152"/>
                <a:gd name="T21" fmla="*/ 61 h 121"/>
                <a:gd name="T22" fmla="*/ 1 w 152"/>
                <a:gd name="T23" fmla="*/ 59 h 121"/>
                <a:gd name="T24" fmla="*/ 69 w 152"/>
                <a:gd name="T25" fmla="*/ 3 h 121"/>
                <a:gd name="T26" fmla="*/ 76 w 152"/>
                <a:gd name="T27" fmla="*/ 0 h 121"/>
                <a:gd name="T28" fmla="*/ 83 w 152"/>
                <a:gd name="T29" fmla="*/ 3 h 121"/>
                <a:gd name="T30" fmla="*/ 106 w 152"/>
                <a:gd name="T31" fmla="*/ 22 h 121"/>
                <a:gd name="T32" fmla="*/ 106 w 152"/>
                <a:gd name="T33" fmla="*/ 3 h 121"/>
                <a:gd name="T34" fmla="*/ 107 w 152"/>
                <a:gd name="T35" fmla="*/ 1 h 121"/>
                <a:gd name="T36" fmla="*/ 109 w 152"/>
                <a:gd name="T37" fmla="*/ 0 h 121"/>
                <a:gd name="T38" fmla="*/ 127 w 152"/>
                <a:gd name="T39" fmla="*/ 0 h 121"/>
                <a:gd name="T40" fmla="*/ 129 w 152"/>
                <a:gd name="T41" fmla="*/ 1 h 121"/>
                <a:gd name="T42" fmla="*/ 130 w 152"/>
                <a:gd name="T43" fmla="*/ 3 h 121"/>
                <a:gd name="T44" fmla="*/ 130 w 152"/>
                <a:gd name="T45" fmla="*/ 42 h 121"/>
                <a:gd name="T46" fmla="*/ 151 w 152"/>
                <a:gd name="T47" fmla="*/ 59 h 121"/>
                <a:gd name="T48" fmla="*/ 152 w 152"/>
                <a:gd name="T49" fmla="*/ 61 h 121"/>
                <a:gd name="T50" fmla="*/ 151 w 152"/>
                <a:gd name="T51" fmla="*/ 64 h 121"/>
                <a:gd name="T52" fmla="*/ 130 w 152"/>
                <a:gd name="T53" fmla="*/ 70 h 121"/>
                <a:gd name="T54" fmla="*/ 130 w 152"/>
                <a:gd name="T55" fmla="*/ 115 h 121"/>
                <a:gd name="T56" fmla="*/ 128 w 152"/>
                <a:gd name="T57" fmla="*/ 120 h 121"/>
                <a:gd name="T58" fmla="*/ 124 w 152"/>
                <a:gd name="T59" fmla="*/ 121 h 121"/>
                <a:gd name="T60" fmla="*/ 88 w 152"/>
                <a:gd name="T61" fmla="*/ 121 h 121"/>
                <a:gd name="T62" fmla="*/ 88 w 152"/>
                <a:gd name="T63" fmla="*/ 85 h 121"/>
                <a:gd name="T64" fmla="*/ 64 w 152"/>
                <a:gd name="T65" fmla="*/ 85 h 121"/>
                <a:gd name="T66" fmla="*/ 64 w 152"/>
                <a:gd name="T67" fmla="*/ 121 h 121"/>
                <a:gd name="T68" fmla="*/ 27 w 152"/>
                <a:gd name="T69" fmla="*/ 121 h 121"/>
                <a:gd name="T70" fmla="*/ 23 w 152"/>
                <a:gd name="T71" fmla="*/ 120 h 121"/>
                <a:gd name="T72" fmla="*/ 21 w 152"/>
                <a:gd name="T73" fmla="*/ 115 h 121"/>
                <a:gd name="T74" fmla="*/ 21 w 152"/>
                <a:gd name="T75" fmla="*/ 70 h 121"/>
                <a:gd name="T76" fmla="*/ 21 w 152"/>
                <a:gd name="T77" fmla="*/ 70 h 121"/>
                <a:gd name="T78" fmla="*/ 21 w 152"/>
                <a:gd name="T79" fmla="*/ 69 h 121"/>
                <a:gd name="T80" fmla="*/ 76 w 152"/>
                <a:gd name="T81" fmla="*/ 25 h 121"/>
                <a:gd name="T82" fmla="*/ 130 w 152"/>
                <a:gd name="T83" fmla="*/ 69 h 121"/>
                <a:gd name="T84" fmla="*/ 130 w 152"/>
                <a:gd name="T85" fmla="*/ 7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2" h="121">
                  <a:moveTo>
                    <a:pt x="151" y="64"/>
                  </a:moveTo>
                  <a:cubicBezTo>
                    <a:pt x="145" y="71"/>
                    <a:pt x="145" y="71"/>
                    <a:pt x="145" y="71"/>
                  </a:cubicBezTo>
                  <a:cubicBezTo>
                    <a:pt x="145" y="71"/>
                    <a:pt x="144" y="71"/>
                    <a:pt x="144" y="7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2" y="72"/>
                    <a:pt x="142" y="71"/>
                    <a:pt x="141" y="71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0" y="71"/>
                    <a:pt x="9" y="72"/>
                    <a:pt x="8" y="72"/>
                  </a:cubicBezTo>
                  <a:cubicBezTo>
                    <a:pt x="7" y="71"/>
                    <a:pt x="7" y="71"/>
                    <a:pt x="6" y="7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3"/>
                    <a:pt x="0" y="62"/>
                    <a:pt x="0" y="61"/>
                  </a:cubicBezTo>
                  <a:cubicBezTo>
                    <a:pt x="0" y="60"/>
                    <a:pt x="0" y="60"/>
                    <a:pt x="1" y="59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1"/>
                    <a:pt x="73" y="0"/>
                    <a:pt x="76" y="0"/>
                  </a:cubicBezTo>
                  <a:cubicBezTo>
                    <a:pt x="79" y="0"/>
                    <a:pt x="81" y="1"/>
                    <a:pt x="83" y="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2"/>
                    <a:pt x="107" y="1"/>
                  </a:cubicBezTo>
                  <a:cubicBezTo>
                    <a:pt x="107" y="1"/>
                    <a:pt x="108" y="0"/>
                    <a:pt x="10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9" y="1"/>
                    <a:pt x="129" y="1"/>
                  </a:cubicBezTo>
                  <a:cubicBezTo>
                    <a:pt x="130" y="2"/>
                    <a:pt x="130" y="3"/>
                    <a:pt x="130" y="3"/>
                  </a:cubicBezTo>
                  <a:cubicBezTo>
                    <a:pt x="130" y="42"/>
                    <a:pt x="130" y="42"/>
                    <a:pt x="130" y="42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52" y="60"/>
                    <a:pt x="152" y="60"/>
                    <a:pt x="152" y="61"/>
                  </a:cubicBezTo>
                  <a:cubicBezTo>
                    <a:pt x="152" y="62"/>
                    <a:pt x="152" y="63"/>
                    <a:pt x="151" y="64"/>
                  </a:cubicBezTo>
                  <a:close/>
                  <a:moveTo>
                    <a:pt x="130" y="70"/>
                  </a:moveTo>
                  <a:cubicBezTo>
                    <a:pt x="130" y="115"/>
                    <a:pt x="130" y="115"/>
                    <a:pt x="130" y="115"/>
                  </a:cubicBezTo>
                  <a:cubicBezTo>
                    <a:pt x="130" y="117"/>
                    <a:pt x="130" y="118"/>
                    <a:pt x="128" y="120"/>
                  </a:cubicBezTo>
                  <a:cubicBezTo>
                    <a:pt x="127" y="121"/>
                    <a:pt x="126" y="121"/>
                    <a:pt x="124" y="121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64" y="85"/>
                    <a:pt x="64" y="85"/>
                    <a:pt x="64" y="85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6" y="121"/>
                    <a:pt x="24" y="121"/>
                    <a:pt x="23" y="120"/>
                  </a:cubicBezTo>
                  <a:cubicBezTo>
                    <a:pt x="22" y="118"/>
                    <a:pt x="21" y="117"/>
                    <a:pt x="21" y="115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0"/>
                    <a:pt x="21" y="69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0"/>
                    <a:pt x="130" y="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ísľíďè"/>
            <p:cNvSpPr/>
            <p:nvPr/>
          </p:nvSpPr>
          <p:spPr>
            <a:xfrm>
              <a:off x="4878222" y="2664143"/>
              <a:ext cx="2977117" cy="338554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878221" y="4144336"/>
            <a:ext cx="2977117" cy="1467334"/>
            <a:chOff x="4878221" y="4144336"/>
            <a:chExt cx="2977117" cy="1467334"/>
          </a:xfrm>
        </p:grpSpPr>
        <p:sp>
          <p:nvSpPr>
            <p:cNvPr id="24" name="ïSlîḓé"/>
            <p:cNvSpPr/>
            <p:nvPr/>
          </p:nvSpPr>
          <p:spPr>
            <a:xfrm>
              <a:off x="4878221" y="5076139"/>
              <a:ext cx="2977117" cy="535531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í$ḻiḑê"/>
            <p:cNvSpPr/>
            <p:nvPr/>
          </p:nvSpPr>
          <p:spPr bwMode="auto">
            <a:xfrm>
              <a:off x="4966793" y="4144336"/>
              <a:ext cx="377034" cy="323170"/>
            </a:xfrm>
            <a:custGeom>
              <a:avLst/>
              <a:gdLst>
                <a:gd name="T0" fmla="*/ 169 w 169"/>
                <a:gd name="T1" fmla="*/ 40 h 145"/>
                <a:gd name="T2" fmla="*/ 169 w 169"/>
                <a:gd name="T3" fmla="*/ 76 h 145"/>
                <a:gd name="T4" fmla="*/ 0 w 169"/>
                <a:gd name="T5" fmla="*/ 76 h 145"/>
                <a:gd name="T6" fmla="*/ 0 w 169"/>
                <a:gd name="T7" fmla="*/ 40 h 145"/>
                <a:gd name="T8" fmla="*/ 4 w 169"/>
                <a:gd name="T9" fmla="*/ 29 h 145"/>
                <a:gd name="T10" fmla="*/ 15 w 169"/>
                <a:gd name="T11" fmla="*/ 24 h 145"/>
                <a:gd name="T12" fmla="*/ 48 w 169"/>
                <a:gd name="T13" fmla="*/ 24 h 145"/>
                <a:gd name="T14" fmla="*/ 48 w 169"/>
                <a:gd name="T15" fmla="*/ 9 h 145"/>
                <a:gd name="T16" fmla="*/ 51 w 169"/>
                <a:gd name="T17" fmla="*/ 3 h 145"/>
                <a:gd name="T18" fmla="*/ 57 w 169"/>
                <a:gd name="T19" fmla="*/ 0 h 145"/>
                <a:gd name="T20" fmla="*/ 112 w 169"/>
                <a:gd name="T21" fmla="*/ 0 h 145"/>
                <a:gd name="T22" fmla="*/ 118 w 169"/>
                <a:gd name="T23" fmla="*/ 3 h 145"/>
                <a:gd name="T24" fmla="*/ 121 w 169"/>
                <a:gd name="T25" fmla="*/ 9 h 145"/>
                <a:gd name="T26" fmla="*/ 121 w 169"/>
                <a:gd name="T27" fmla="*/ 24 h 145"/>
                <a:gd name="T28" fmla="*/ 154 w 169"/>
                <a:gd name="T29" fmla="*/ 24 h 145"/>
                <a:gd name="T30" fmla="*/ 165 w 169"/>
                <a:gd name="T31" fmla="*/ 29 h 145"/>
                <a:gd name="T32" fmla="*/ 169 w 169"/>
                <a:gd name="T33" fmla="*/ 40 h 145"/>
                <a:gd name="T34" fmla="*/ 169 w 169"/>
                <a:gd name="T35" fmla="*/ 85 h 145"/>
                <a:gd name="T36" fmla="*/ 169 w 169"/>
                <a:gd name="T37" fmla="*/ 130 h 145"/>
                <a:gd name="T38" fmla="*/ 165 w 169"/>
                <a:gd name="T39" fmla="*/ 141 h 145"/>
                <a:gd name="T40" fmla="*/ 154 w 169"/>
                <a:gd name="T41" fmla="*/ 145 h 145"/>
                <a:gd name="T42" fmla="*/ 15 w 169"/>
                <a:gd name="T43" fmla="*/ 145 h 145"/>
                <a:gd name="T44" fmla="*/ 4 w 169"/>
                <a:gd name="T45" fmla="*/ 141 h 145"/>
                <a:gd name="T46" fmla="*/ 0 w 169"/>
                <a:gd name="T47" fmla="*/ 130 h 145"/>
                <a:gd name="T48" fmla="*/ 0 w 169"/>
                <a:gd name="T49" fmla="*/ 85 h 145"/>
                <a:gd name="T50" fmla="*/ 63 w 169"/>
                <a:gd name="T51" fmla="*/ 85 h 145"/>
                <a:gd name="T52" fmla="*/ 63 w 169"/>
                <a:gd name="T53" fmla="*/ 100 h 145"/>
                <a:gd name="T54" fmla="*/ 65 w 169"/>
                <a:gd name="T55" fmla="*/ 104 h 145"/>
                <a:gd name="T56" fmla="*/ 69 w 169"/>
                <a:gd name="T57" fmla="*/ 106 h 145"/>
                <a:gd name="T58" fmla="*/ 100 w 169"/>
                <a:gd name="T59" fmla="*/ 106 h 145"/>
                <a:gd name="T60" fmla="*/ 104 w 169"/>
                <a:gd name="T61" fmla="*/ 104 h 145"/>
                <a:gd name="T62" fmla="*/ 106 w 169"/>
                <a:gd name="T63" fmla="*/ 100 h 145"/>
                <a:gd name="T64" fmla="*/ 106 w 169"/>
                <a:gd name="T65" fmla="*/ 85 h 145"/>
                <a:gd name="T66" fmla="*/ 169 w 169"/>
                <a:gd name="T67" fmla="*/ 85 h 145"/>
                <a:gd name="T68" fmla="*/ 60 w 169"/>
                <a:gd name="T69" fmla="*/ 24 h 145"/>
                <a:gd name="T70" fmla="*/ 109 w 169"/>
                <a:gd name="T71" fmla="*/ 24 h 145"/>
                <a:gd name="T72" fmla="*/ 109 w 169"/>
                <a:gd name="T73" fmla="*/ 12 h 145"/>
                <a:gd name="T74" fmla="*/ 60 w 169"/>
                <a:gd name="T75" fmla="*/ 12 h 145"/>
                <a:gd name="T76" fmla="*/ 60 w 169"/>
                <a:gd name="T77" fmla="*/ 24 h 145"/>
                <a:gd name="T78" fmla="*/ 97 w 169"/>
                <a:gd name="T79" fmla="*/ 85 h 145"/>
                <a:gd name="T80" fmla="*/ 97 w 169"/>
                <a:gd name="T81" fmla="*/ 97 h 145"/>
                <a:gd name="T82" fmla="*/ 72 w 169"/>
                <a:gd name="T83" fmla="*/ 97 h 145"/>
                <a:gd name="T84" fmla="*/ 72 w 169"/>
                <a:gd name="T85" fmla="*/ 85 h 145"/>
                <a:gd name="T86" fmla="*/ 97 w 169"/>
                <a:gd name="T87" fmla="*/ 8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5">
                  <a:moveTo>
                    <a:pt x="169" y="40"/>
                  </a:moveTo>
                  <a:cubicBezTo>
                    <a:pt x="169" y="76"/>
                    <a:pt x="169" y="76"/>
                    <a:pt x="169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5"/>
                    <a:pt x="1" y="32"/>
                    <a:pt x="4" y="29"/>
                  </a:cubicBezTo>
                  <a:cubicBezTo>
                    <a:pt x="7" y="26"/>
                    <a:pt x="11" y="24"/>
                    <a:pt x="15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7"/>
                    <a:pt x="49" y="5"/>
                    <a:pt x="51" y="3"/>
                  </a:cubicBezTo>
                  <a:cubicBezTo>
                    <a:pt x="53" y="1"/>
                    <a:pt x="55" y="0"/>
                    <a:pt x="57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4" y="0"/>
                    <a:pt x="116" y="1"/>
                    <a:pt x="118" y="3"/>
                  </a:cubicBezTo>
                  <a:cubicBezTo>
                    <a:pt x="120" y="5"/>
                    <a:pt x="121" y="7"/>
                    <a:pt x="121" y="9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8" y="24"/>
                    <a:pt x="162" y="26"/>
                    <a:pt x="165" y="29"/>
                  </a:cubicBezTo>
                  <a:cubicBezTo>
                    <a:pt x="168" y="32"/>
                    <a:pt x="169" y="35"/>
                    <a:pt x="169" y="40"/>
                  </a:cubicBezTo>
                  <a:close/>
                  <a:moveTo>
                    <a:pt x="169" y="85"/>
                  </a:moveTo>
                  <a:cubicBezTo>
                    <a:pt x="169" y="130"/>
                    <a:pt x="169" y="130"/>
                    <a:pt x="169" y="130"/>
                  </a:cubicBezTo>
                  <a:cubicBezTo>
                    <a:pt x="169" y="134"/>
                    <a:pt x="168" y="138"/>
                    <a:pt x="165" y="141"/>
                  </a:cubicBezTo>
                  <a:cubicBezTo>
                    <a:pt x="162" y="144"/>
                    <a:pt x="158" y="145"/>
                    <a:pt x="154" y="145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1" y="145"/>
                    <a:pt x="7" y="144"/>
                    <a:pt x="4" y="141"/>
                  </a:cubicBezTo>
                  <a:cubicBezTo>
                    <a:pt x="1" y="138"/>
                    <a:pt x="0" y="134"/>
                    <a:pt x="0" y="13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2"/>
                    <a:pt x="64" y="103"/>
                    <a:pt x="65" y="104"/>
                  </a:cubicBezTo>
                  <a:cubicBezTo>
                    <a:pt x="66" y="106"/>
                    <a:pt x="68" y="106"/>
                    <a:pt x="6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1" y="106"/>
                    <a:pt x="103" y="106"/>
                    <a:pt x="104" y="104"/>
                  </a:cubicBezTo>
                  <a:cubicBezTo>
                    <a:pt x="105" y="103"/>
                    <a:pt x="106" y="102"/>
                    <a:pt x="106" y="100"/>
                  </a:cubicBezTo>
                  <a:cubicBezTo>
                    <a:pt x="106" y="85"/>
                    <a:pt x="106" y="85"/>
                    <a:pt x="106" y="85"/>
                  </a:cubicBezTo>
                  <a:lnTo>
                    <a:pt x="169" y="85"/>
                  </a:lnTo>
                  <a:close/>
                  <a:moveTo>
                    <a:pt x="60" y="24"/>
                  </a:moveTo>
                  <a:cubicBezTo>
                    <a:pt x="109" y="24"/>
                    <a:pt x="109" y="24"/>
                    <a:pt x="109" y="24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60" y="24"/>
                  </a:lnTo>
                  <a:close/>
                  <a:moveTo>
                    <a:pt x="97" y="85"/>
                  </a:moveTo>
                  <a:cubicBezTo>
                    <a:pt x="97" y="97"/>
                    <a:pt x="97" y="97"/>
                    <a:pt x="97" y="97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72" y="85"/>
                    <a:pt x="72" y="85"/>
                    <a:pt x="72" y="85"/>
                  </a:cubicBezTo>
                  <a:lnTo>
                    <a:pt x="97" y="85"/>
                  </a:lnTo>
                  <a:close/>
                </a:path>
              </a:pathLst>
            </a:custGeom>
            <a:solidFill>
              <a:srgbClr val="EDE9E2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iṩľïde"/>
            <p:cNvSpPr/>
            <p:nvPr/>
          </p:nvSpPr>
          <p:spPr>
            <a:xfrm>
              <a:off x="4878221" y="4691196"/>
              <a:ext cx="2977117" cy="338554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218618" y="2111014"/>
            <a:ext cx="2977117" cy="1473603"/>
            <a:chOff x="8218618" y="2111014"/>
            <a:chExt cx="2977117" cy="1473603"/>
          </a:xfrm>
        </p:grpSpPr>
        <p:sp>
          <p:nvSpPr>
            <p:cNvPr id="25" name="íṡļíḋè"/>
            <p:cNvSpPr/>
            <p:nvPr/>
          </p:nvSpPr>
          <p:spPr>
            <a:xfrm>
              <a:off x="8218618" y="3049086"/>
              <a:ext cx="2977117" cy="535531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íṥľïdé"/>
            <p:cNvSpPr/>
            <p:nvPr/>
          </p:nvSpPr>
          <p:spPr bwMode="auto">
            <a:xfrm>
              <a:off x="8312421" y="2111014"/>
              <a:ext cx="350104" cy="380402"/>
            </a:xfrm>
            <a:custGeom>
              <a:avLst/>
              <a:gdLst>
                <a:gd name="T0" fmla="*/ 157 w 157"/>
                <a:gd name="T1" fmla="*/ 158 h 170"/>
                <a:gd name="T2" fmla="*/ 145 w 157"/>
                <a:gd name="T3" fmla="*/ 170 h 170"/>
                <a:gd name="T4" fmla="*/ 3 w 157"/>
                <a:gd name="T5" fmla="*/ 166 h 170"/>
                <a:gd name="T6" fmla="*/ 0 w 157"/>
                <a:gd name="T7" fmla="*/ 37 h 170"/>
                <a:gd name="T8" fmla="*/ 12 w 157"/>
                <a:gd name="T9" fmla="*/ 24 h 170"/>
                <a:gd name="T10" fmla="*/ 24 w 157"/>
                <a:gd name="T11" fmla="*/ 15 h 170"/>
                <a:gd name="T12" fmla="*/ 39 w 157"/>
                <a:gd name="T13" fmla="*/ 0 h 170"/>
                <a:gd name="T14" fmla="*/ 56 w 157"/>
                <a:gd name="T15" fmla="*/ 5 h 170"/>
                <a:gd name="T16" fmla="*/ 60 w 157"/>
                <a:gd name="T17" fmla="*/ 24 h 170"/>
                <a:gd name="T18" fmla="*/ 97 w 157"/>
                <a:gd name="T19" fmla="*/ 15 h 170"/>
                <a:gd name="T20" fmla="*/ 112 w 157"/>
                <a:gd name="T21" fmla="*/ 0 h 170"/>
                <a:gd name="T22" fmla="*/ 128 w 157"/>
                <a:gd name="T23" fmla="*/ 5 h 170"/>
                <a:gd name="T24" fmla="*/ 133 w 157"/>
                <a:gd name="T25" fmla="*/ 24 h 170"/>
                <a:gd name="T26" fmla="*/ 154 w 157"/>
                <a:gd name="T27" fmla="*/ 28 h 170"/>
                <a:gd name="T28" fmla="*/ 12 w 157"/>
                <a:gd name="T29" fmla="*/ 88 h 170"/>
                <a:gd name="T30" fmla="*/ 39 w 157"/>
                <a:gd name="T31" fmla="*/ 61 h 170"/>
                <a:gd name="T32" fmla="*/ 12 w 157"/>
                <a:gd name="T33" fmla="*/ 88 h 170"/>
                <a:gd name="T34" fmla="*/ 39 w 157"/>
                <a:gd name="T35" fmla="*/ 124 h 170"/>
                <a:gd name="T36" fmla="*/ 12 w 157"/>
                <a:gd name="T37" fmla="*/ 94 h 170"/>
                <a:gd name="T38" fmla="*/ 12 w 157"/>
                <a:gd name="T39" fmla="*/ 158 h 170"/>
                <a:gd name="T40" fmla="*/ 39 w 157"/>
                <a:gd name="T41" fmla="*/ 130 h 170"/>
                <a:gd name="T42" fmla="*/ 12 w 157"/>
                <a:gd name="T43" fmla="*/ 158 h 170"/>
                <a:gd name="T44" fmla="*/ 48 w 157"/>
                <a:gd name="T45" fmla="*/ 15 h 170"/>
                <a:gd name="T46" fmla="*/ 45 w 157"/>
                <a:gd name="T47" fmla="*/ 12 h 170"/>
                <a:gd name="T48" fmla="*/ 37 w 157"/>
                <a:gd name="T49" fmla="*/ 13 h 170"/>
                <a:gd name="T50" fmla="*/ 36 w 157"/>
                <a:gd name="T51" fmla="*/ 43 h 170"/>
                <a:gd name="T52" fmla="*/ 39 w 157"/>
                <a:gd name="T53" fmla="*/ 46 h 170"/>
                <a:gd name="T54" fmla="*/ 47 w 157"/>
                <a:gd name="T55" fmla="*/ 45 h 170"/>
                <a:gd name="T56" fmla="*/ 45 w 157"/>
                <a:gd name="T57" fmla="*/ 88 h 170"/>
                <a:gd name="T58" fmla="*/ 75 w 157"/>
                <a:gd name="T59" fmla="*/ 61 h 170"/>
                <a:gd name="T60" fmla="*/ 45 w 157"/>
                <a:gd name="T61" fmla="*/ 88 h 170"/>
                <a:gd name="T62" fmla="*/ 75 w 157"/>
                <a:gd name="T63" fmla="*/ 124 h 170"/>
                <a:gd name="T64" fmla="*/ 45 w 157"/>
                <a:gd name="T65" fmla="*/ 94 h 170"/>
                <a:gd name="T66" fmla="*/ 45 w 157"/>
                <a:gd name="T67" fmla="*/ 158 h 170"/>
                <a:gd name="T68" fmla="*/ 75 w 157"/>
                <a:gd name="T69" fmla="*/ 130 h 170"/>
                <a:gd name="T70" fmla="*/ 45 w 157"/>
                <a:gd name="T71" fmla="*/ 158 h 170"/>
                <a:gd name="T72" fmla="*/ 112 w 157"/>
                <a:gd name="T73" fmla="*/ 88 h 170"/>
                <a:gd name="T74" fmla="*/ 81 w 157"/>
                <a:gd name="T75" fmla="*/ 61 h 170"/>
                <a:gd name="T76" fmla="*/ 81 w 157"/>
                <a:gd name="T77" fmla="*/ 124 h 170"/>
                <a:gd name="T78" fmla="*/ 112 w 157"/>
                <a:gd name="T79" fmla="*/ 94 h 170"/>
                <a:gd name="T80" fmla="*/ 81 w 157"/>
                <a:gd name="T81" fmla="*/ 124 h 170"/>
                <a:gd name="T82" fmla="*/ 112 w 157"/>
                <a:gd name="T83" fmla="*/ 158 h 170"/>
                <a:gd name="T84" fmla="*/ 81 w 157"/>
                <a:gd name="T85" fmla="*/ 130 h 170"/>
                <a:gd name="T86" fmla="*/ 121 w 157"/>
                <a:gd name="T87" fmla="*/ 43 h 170"/>
                <a:gd name="T88" fmla="*/ 120 w 157"/>
                <a:gd name="T89" fmla="*/ 13 h 170"/>
                <a:gd name="T90" fmla="*/ 112 w 157"/>
                <a:gd name="T91" fmla="*/ 12 h 170"/>
                <a:gd name="T92" fmla="*/ 109 w 157"/>
                <a:gd name="T93" fmla="*/ 15 h 170"/>
                <a:gd name="T94" fmla="*/ 110 w 157"/>
                <a:gd name="T95" fmla="*/ 45 h 170"/>
                <a:gd name="T96" fmla="*/ 118 w 157"/>
                <a:gd name="T97" fmla="*/ 46 h 170"/>
                <a:gd name="T98" fmla="*/ 121 w 157"/>
                <a:gd name="T99" fmla="*/ 43 h 170"/>
                <a:gd name="T100" fmla="*/ 145 w 157"/>
                <a:gd name="T101" fmla="*/ 88 h 170"/>
                <a:gd name="T102" fmla="*/ 118 w 157"/>
                <a:gd name="T103" fmla="*/ 61 h 170"/>
                <a:gd name="T104" fmla="*/ 118 w 157"/>
                <a:gd name="T105" fmla="*/ 124 h 170"/>
                <a:gd name="T106" fmla="*/ 145 w 157"/>
                <a:gd name="T107" fmla="*/ 94 h 170"/>
                <a:gd name="T108" fmla="*/ 118 w 157"/>
                <a:gd name="T109" fmla="*/ 124 h 170"/>
                <a:gd name="T110" fmla="*/ 145 w 157"/>
                <a:gd name="T111" fmla="*/ 158 h 170"/>
                <a:gd name="T112" fmla="*/ 118 w 157"/>
                <a:gd name="T113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170">
                  <a:moveTo>
                    <a:pt x="157" y="37"/>
                  </a:moveTo>
                  <a:cubicBezTo>
                    <a:pt x="157" y="158"/>
                    <a:pt x="157" y="158"/>
                    <a:pt x="157" y="158"/>
                  </a:cubicBezTo>
                  <a:cubicBezTo>
                    <a:pt x="157" y="161"/>
                    <a:pt x="156" y="164"/>
                    <a:pt x="154" y="166"/>
                  </a:cubicBezTo>
                  <a:cubicBezTo>
                    <a:pt x="151" y="168"/>
                    <a:pt x="148" y="170"/>
                    <a:pt x="145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9" y="170"/>
                    <a:pt x="6" y="168"/>
                    <a:pt x="3" y="166"/>
                  </a:cubicBezTo>
                  <a:cubicBezTo>
                    <a:pt x="1" y="164"/>
                    <a:pt x="0" y="161"/>
                    <a:pt x="0" y="15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3"/>
                    <a:pt x="1" y="30"/>
                    <a:pt x="3" y="28"/>
                  </a:cubicBezTo>
                  <a:cubicBezTo>
                    <a:pt x="6" y="26"/>
                    <a:pt x="9" y="24"/>
                    <a:pt x="1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1"/>
                    <a:pt x="25" y="8"/>
                    <a:pt x="28" y="5"/>
                  </a:cubicBezTo>
                  <a:cubicBezTo>
                    <a:pt x="31" y="2"/>
                    <a:pt x="35" y="0"/>
                    <a:pt x="3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3" y="2"/>
                    <a:pt x="56" y="5"/>
                  </a:cubicBezTo>
                  <a:cubicBezTo>
                    <a:pt x="59" y="8"/>
                    <a:pt x="60" y="11"/>
                    <a:pt x="60" y="1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7" y="11"/>
                    <a:pt x="98" y="8"/>
                    <a:pt x="101" y="5"/>
                  </a:cubicBezTo>
                  <a:cubicBezTo>
                    <a:pt x="104" y="2"/>
                    <a:pt x="108" y="0"/>
                    <a:pt x="11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2" y="0"/>
                    <a:pt x="125" y="2"/>
                    <a:pt x="128" y="5"/>
                  </a:cubicBezTo>
                  <a:cubicBezTo>
                    <a:pt x="131" y="8"/>
                    <a:pt x="133" y="11"/>
                    <a:pt x="133" y="15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8" y="24"/>
                    <a:pt x="151" y="26"/>
                    <a:pt x="154" y="28"/>
                  </a:cubicBezTo>
                  <a:cubicBezTo>
                    <a:pt x="156" y="30"/>
                    <a:pt x="157" y="33"/>
                    <a:pt x="157" y="37"/>
                  </a:cubicBezTo>
                  <a:close/>
                  <a:moveTo>
                    <a:pt x="12" y="88"/>
                  </a:moveTo>
                  <a:cubicBezTo>
                    <a:pt x="39" y="88"/>
                    <a:pt x="39" y="88"/>
                    <a:pt x="39" y="88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12" y="61"/>
                    <a:pt x="12" y="61"/>
                    <a:pt x="12" y="61"/>
                  </a:cubicBezTo>
                  <a:lnTo>
                    <a:pt x="12" y="88"/>
                  </a:lnTo>
                  <a:close/>
                  <a:moveTo>
                    <a:pt x="12" y="124"/>
                  </a:moveTo>
                  <a:cubicBezTo>
                    <a:pt x="39" y="124"/>
                    <a:pt x="39" y="124"/>
                    <a:pt x="39" y="124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12" y="94"/>
                    <a:pt x="12" y="94"/>
                    <a:pt x="12" y="94"/>
                  </a:cubicBezTo>
                  <a:lnTo>
                    <a:pt x="12" y="124"/>
                  </a:lnTo>
                  <a:close/>
                  <a:moveTo>
                    <a:pt x="12" y="158"/>
                  </a:moveTo>
                  <a:cubicBezTo>
                    <a:pt x="39" y="158"/>
                    <a:pt x="39" y="158"/>
                    <a:pt x="39" y="15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12" y="130"/>
                    <a:pt x="12" y="130"/>
                    <a:pt x="12" y="130"/>
                  </a:cubicBezTo>
                  <a:lnTo>
                    <a:pt x="12" y="158"/>
                  </a:lnTo>
                  <a:close/>
                  <a:moveTo>
                    <a:pt x="48" y="43"/>
                  </a:moveTo>
                  <a:cubicBezTo>
                    <a:pt x="48" y="15"/>
                    <a:pt x="48" y="15"/>
                    <a:pt x="48" y="15"/>
                  </a:cubicBezTo>
                  <a:cubicBezTo>
                    <a:pt x="48" y="15"/>
                    <a:pt x="48" y="14"/>
                    <a:pt x="47" y="13"/>
                  </a:cubicBezTo>
                  <a:cubicBezTo>
                    <a:pt x="47" y="13"/>
                    <a:pt x="46" y="12"/>
                    <a:pt x="45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2"/>
                    <a:pt x="38" y="13"/>
                    <a:pt x="37" y="13"/>
                  </a:cubicBezTo>
                  <a:cubicBezTo>
                    <a:pt x="36" y="14"/>
                    <a:pt x="36" y="15"/>
                    <a:pt x="36" y="15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4"/>
                    <a:pt x="37" y="45"/>
                  </a:cubicBezTo>
                  <a:cubicBezTo>
                    <a:pt x="38" y="45"/>
                    <a:pt x="38" y="46"/>
                    <a:pt x="39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6" y="46"/>
                    <a:pt x="47" y="45"/>
                    <a:pt x="47" y="45"/>
                  </a:cubicBezTo>
                  <a:cubicBezTo>
                    <a:pt x="48" y="44"/>
                    <a:pt x="48" y="43"/>
                    <a:pt x="48" y="43"/>
                  </a:cubicBezTo>
                  <a:close/>
                  <a:moveTo>
                    <a:pt x="45" y="88"/>
                  </a:moveTo>
                  <a:cubicBezTo>
                    <a:pt x="75" y="88"/>
                    <a:pt x="75" y="88"/>
                    <a:pt x="75" y="88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45" y="61"/>
                    <a:pt x="45" y="61"/>
                    <a:pt x="45" y="61"/>
                  </a:cubicBezTo>
                  <a:lnTo>
                    <a:pt x="45" y="88"/>
                  </a:lnTo>
                  <a:close/>
                  <a:moveTo>
                    <a:pt x="45" y="124"/>
                  </a:moveTo>
                  <a:cubicBezTo>
                    <a:pt x="75" y="124"/>
                    <a:pt x="75" y="124"/>
                    <a:pt x="75" y="124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45" y="94"/>
                    <a:pt x="45" y="94"/>
                    <a:pt x="45" y="94"/>
                  </a:cubicBezTo>
                  <a:lnTo>
                    <a:pt x="45" y="124"/>
                  </a:lnTo>
                  <a:close/>
                  <a:moveTo>
                    <a:pt x="45" y="158"/>
                  </a:moveTo>
                  <a:cubicBezTo>
                    <a:pt x="75" y="158"/>
                    <a:pt x="75" y="158"/>
                    <a:pt x="75" y="158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45" y="130"/>
                    <a:pt x="45" y="130"/>
                    <a:pt x="45" y="130"/>
                  </a:cubicBezTo>
                  <a:lnTo>
                    <a:pt x="45" y="158"/>
                  </a:lnTo>
                  <a:close/>
                  <a:moveTo>
                    <a:pt x="81" y="88"/>
                  </a:moveTo>
                  <a:cubicBezTo>
                    <a:pt x="112" y="88"/>
                    <a:pt x="112" y="88"/>
                    <a:pt x="112" y="88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81" y="61"/>
                    <a:pt x="81" y="61"/>
                    <a:pt x="81" y="61"/>
                  </a:cubicBezTo>
                  <a:lnTo>
                    <a:pt x="81" y="88"/>
                  </a:lnTo>
                  <a:close/>
                  <a:moveTo>
                    <a:pt x="81" y="124"/>
                  </a:moveTo>
                  <a:cubicBezTo>
                    <a:pt x="112" y="124"/>
                    <a:pt x="112" y="124"/>
                    <a:pt x="112" y="124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81" y="94"/>
                    <a:pt x="81" y="94"/>
                    <a:pt x="81" y="94"/>
                  </a:cubicBezTo>
                  <a:lnTo>
                    <a:pt x="81" y="124"/>
                  </a:lnTo>
                  <a:close/>
                  <a:moveTo>
                    <a:pt x="81" y="158"/>
                  </a:moveTo>
                  <a:cubicBezTo>
                    <a:pt x="112" y="158"/>
                    <a:pt x="112" y="158"/>
                    <a:pt x="112" y="158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81" y="130"/>
                    <a:pt x="81" y="130"/>
                    <a:pt x="81" y="130"/>
                  </a:cubicBezTo>
                  <a:lnTo>
                    <a:pt x="81" y="158"/>
                  </a:lnTo>
                  <a:close/>
                  <a:moveTo>
                    <a:pt x="121" y="43"/>
                  </a:moveTo>
                  <a:cubicBezTo>
                    <a:pt x="121" y="15"/>
                    <a:pt x="121" y="15"/>
                    <a:pt x="121" y="15"/>
                  </a:cubicBezTo>
                  <a:cubicBezTo>
                    <a:pt x="121" y="15"/>
                    <a:pt x="120" y="14"/>
                    <a:pt x="120" y="13"/>
                  </a:cubicBezTo>
                  <a:cubicBezTo>
                    <a:pt x="119" y="13"/>
                    <a:pt x="119" y="12"/>
                    <a:pt x="118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0" y="13"/>
                    <a:pt x="110" y="13"/>
                  </a:cubicBezTo>
                  <a:cubicBezTo>
                    <a:pt x="109" y="14"/>
                    <a:pt x="109" y="15"/>
                    <a:pt x="109" y="15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9" y="43"/>
                    <a:pt x="109" y="44"/>
                    <a:pt x="110" y="45"/>
                  </a:cubicBezTo>
                  <a:cubicBezTo>
                    <a:pt x="110" y="45"/>
                    <a:pt x="111" y="46"/>
                    <a:pt x="112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9" y="46"/>
                    <a:pt x="119" y="45"/>
                    <a:pt x="120" y="45"/>
                  </a:cubicBezTo>
                  <a:cubicBezTo>
                    <a:pt x="120" y="44"/>
                    <a:pt x="121" y="43"/>
                    <a:pt x="121" y="43"/>
                  </a:cubicBezTo>
                  <a:close/>
                  <a:moveTo>
                    <a:pt x="118" y="88"/>
                  </a:moveTo>
                  <a:cubicBezTo>
                    <a:pt x="145" y="88"/>
                    <a:pt x="145" y="88"/>
                    <a:pt x="145" y="88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18" y="61"/>
                    <a:pt x="118" y="61"/>
                    <a:pt x="118" y="61"/>
                  </a:cubicBezTo>
                  <a:lnTo>
                    <a:pt x="118" y="88"/>
                  </a:lnTo>
                  <a:close/>
                  <a:moveTo>
                    <a:pt x="118" y="124"/>
                  </a:moveTo>
                  <a:cubicBezTo>
                    <a:pt x="145" y="124"/>
                    <a:pt x="145" y="124"/>
                    <a:pt x="145" y="124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18" y="94"/>
                    <a:pt x="118" y="94"/>
                    <a:pt x="118" y="94"/>
                  </a:cubicBezTo>
                  <a:lnTo>
                    <a:pt x="118" y="124"/>
                  </a:lnTo>
                  <a:close/>
                  <a:moveTo>
                    <a:pt x="118" y="158"/>
                  </a:moveTo>
                  <a:cubicBezTo>
                    <a:pt x="145" y="158"/>
                    <a:pt x="145" y="158"/>
                    <a:pt x="145" y="158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18" y="130"/>
                    <a:pt x="118" y="130"/>
                    <a:pt x="118" y="130"/>
                  </a:cubicBezTo>
                  <a:lnTo>
                    <a:pt x="118" y="1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îṡlïḋè"/>
            <p:cNvSpPr/>
            <p:nvPr/>
          </p:nvSpPr>
          <p:spPr>
            <a:xfrm>
              <a:off x="8218618" y="2664143"/>
              <a:ext cx="2977117" cy="338554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218617" y="4124235"/>
            <a:ext cx="2977117" cy="1487435"/>
            <a:chOff x="8218617" y="4124235"/>
            <a:chExt cx="2977117" cy="1487435"/>
          </a:xfrm>
        </p:grpSpPr>
        <p:sp>
          <p:nvSpPr>
            <p:cNvPr id="26" name="ïS1íḓê"/>
            <p:cNvSpPr/>
            <p:nvPr/>
          </p:nvSpPr>
          <p:spPr>
            <a:xfrm>
              <a:off x="8218617" y="5076139"/>
              <a:ext cx="2977117" cy="535531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ïŝḷíḓè"/>
            <p:cNvSpPr/>
            <p:nvPr/>
          </p:nvSpPr>
          <p:spPr bwMode="auto">
            <a:xfrm>
              <a:off x="8312421" y="4124235"/>
              <a:ext cx="407332" cy="353470"/>
            </a:xfrm>
            <a:custGeom>
              <a:avLst/>
              <a:gdLst>
                <a:gd name="T0" fmla="*/ 158 w 182"/>
                <a:gd name="T1" fmla="*/ 24 h 158"/>
                <a:gd name="T2" fmla="*/ 175 w 182"/>
                <a:gd name="T3" fmla="*/ 32 h 158"/>
                <a:gd name="T4" fmla="*/ 182 w 182"/>
                <a:gd name="T5" fmla="*/ 49 h 158"/>
                <a:gd name="T6" fmla="*/ 182 w 182"/>
                <a:gd name="T7" fmla="*/ 133 h 158"/>
                <a:gd name="T8" fmla="*/ 175 w 182"/>
                <a:gd name="T9" fmla="*/ 150 h 158"/>
                <a:gd name="T10" fmla="*/ 158 w 182"/>
                <a:gd name="T11" fmla="*/ 158 h 158"/>
                <a:gd name="T12" fmla="*/ 24 w 182"/>
                <a:gd name="T13" fmla="*/ 158 h 158"/>
                <a:gd name="T14" fmla="*/ 7 w 182"/>
                <a:gd name="T15" fmla="*/ 150 h 158"/>
                <a:gd name="T16" fmla="*/ 0 w 182"/>
                <a:gd name="T17" fmla="*/ 133 h 158"/>
                <a:gd name="T18" fmla="*/ 0 w 182"/>
                <a:gd name="T19" fmla="*/ 49 h 158"/>
                <a:gd name="T20" fmla="*/ 7 w 182"/>
                <a:gd name="T21" fmla="*/ 32 h 158"/>
                <a:gd name="T22" fmla="*/ 24 w 182"/>
                <a:gd name="T23" fmla="*/ 24 h 158"/>
                <a:gd name="T24" fmla="*/ 46 w 182"/>
                <a:gd name="T25" fmla="*/ 24 h 158"/>
                <a:gd name="T26" fmla="*/ 50 w 182"/>
                <a:gd name="T27" fmla="*/ 12 h 158"/>
                <a:gd name="T28" fmla="*/ 57 w 182"/>
                <a:gd name="T29" fmla="*/ 4 h 158"/>
                <a:gd name="T30" fmla="*/ 67 w 182"/>
                <a:gd name="T31" fmla="*/ 0 h 158"/>
                <a:gd name="T32" fmla="*/ 115 w 182"/>
                <a:gd name="T33" fmla="*/ 0 h 158"/>
                <a:gd name="T34" fmla="*/ 125 w 182"/>
                <a:gd name="T35" fmla="*/ 4 h 158"/>
                <a:gd name="T36" fmla="*/ 132 w 182"/>
                <a:gd name="T37" fmla="*/ 12 h 158"/>
                <a:gd name="T38" fmla="*/ 136 w 182"/>
                <a:gd name="T39" fmla="*/ 24 h 158"/>
                <a:gd name="T40" fmla="*/ 158 w 182"/>
                <a:gd name="T41" fmla="*/ 24 h 158"/>
                <a:gd name="T42" fmla="*/ 61 w 182"/>
                <a:gd name="T43" fmla="*/ 121 h 158"/>
                <a:gd name="T44" fmla="*/ 91 w 182"/>
                <a:gd name="T45" fmla="*/ 133 h 158"/>
                <a:gd name="T46" fmla="*/ 121 w 182"/>
                <a:gd name="T47" fmla="*/ 121 h 158"/>
                <a:gd name="T48" fmla="*/ 133 w 182"/>
                <a:gd name="T49" fmla="*/ 91 h 158"/>
                <a:gd name="T50" fmla="*/ 121 w 182"/>
                <a:gd name="T51" fmla="*/ 61 h 158"/>
                <a:gd name="T52" fmla="*/ 91 w 182"/>
                <a:gd name="T53" fmla="*/ 49 h 158"/>
                <a:gd name="T54" fmla="*/ 61 w 182"/>
                <a:gd name="T55" fmla="*/ 61 h 158"/>
                <a:gd name="T56" fmla="*/ 49 w 182"/>
                <a:gd name="T57" fmla="*/ 91 h 158"/>
                <a:gd name="T58" fmla="*/ 61 w 182"/>
                <a:gd name="T59" fmla="*/ 121 h 158"/>
                <a:gd name="T60" fmla="*/ 72 w 182"/>
                <a:gd name="T61" fmla="*/ 72 h 158"/>
                <a:gd name="T62" fmla="*/ 91 w 182"/>
                <a:gd name="T63" fmla="*/ 64 h 158"/>
                <a:gd name="T64" fmla="*/ 110 w 182"/>
                <a:gd name="T65" fmla="*/ 72 h 158"/>
                <a:gd name="T66" fmla="*/ 118 w 182"/>
                <a:gd name="T67" fmla="*/ 91 h 158"/>
                <a:gd name="T68" fmla="*/ 110 w 182"/>
                <a:gd name="T69" fmla="*/ 110 h 158"/>
                <a:gd name="T70" fmla="*/ 91 w 182"/>
                <a:gd name="T71" fmla="*/ 118 h 158"/>
                <a:gd name="T72" fmla="*/ 72 w 182"/>
                <a:gd name="T73" fmla="*/ 110 h 158"/>
                <a:gd name="T74" fmla="*/ 64 w 182"/>
                <a:gd name="T75" fmla="*/ 91 h 158"/>
                <a:gd name="T76" fmla="*/ 72 w 182"/>
                <a:gd name="T77" fmla="*/ 7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2" h="158">
                  <a:moveTo>
                    <a:pt x="158" y="24"/>
                  </a:moveTo>
                  <a:cubicBezTo>
                    <a:pt x="164" y="24"/>
                    <a:pt x="170" y="27"/>
                    <a:pt x="175" y="32"/>
                  </a:cubicBezTo>
                  <a:cubicBezTo>
                    <a:pt x="179" y="36"/>
                    <a:pt x="182" y="42"/>
                    <a:pt x="182" y="49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40"/>
                    <a:pt x="179" y="146"/>
                    <a:pt x="175" y="150"/>
                  </a:cubicBezTo>
                  <a:cubicBezTo>
                    <a:pt x="170" y="155"/>
                    <a:pt x="164" y="158"/>
                    <a:pt x="158" y="15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18" y="158"/>
                    <a:pt x="12" y="155"/>
                    <a:pt x="7" y="150"/>
                  </a:cubicBezTo>
                  <a:cubicBezTo>
                    <a:pt x="3" y="146"/>
                    <a:pt x="0" y="140"/>
                    <a:pt x="0" y="13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2"/>
                    <a:pt x="3" y="36"/>
                    <a:pt x="7" y="32"/>
                  </a:cubicBezTo>
                  <a:cubicBezTo>
                    <a:pt x="12" y="27"/>
                    <a:pt x="18" y="24"/>
                    <a:pt x="24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9"/>
                    <a:pt x="54" y="6"/>
                    <a:pt x="57" y="4"/>
                  </a:cubicBezTo>
                  <a:cubicBezTo>
                    <a:pt x="60" y="1"/>
                    <a:pt x="63" y="0"/>
                    <a:pt x="6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9" y="0"/>
                    <a:pt x="122" y="1"/>
                    <a:pt x="125" y="4"/>
                  </a:cubicBezTo>
                  <a:cubicBezTo>
                    <a:pt x="128" y="6"/>
                    <a:pt x="130" y="9"/>
                    <a:pt x="132" y="12"/>
                  </a:cubicBezTo>
                  <a:cubicBezTo>
                    <a:pt x="136" y="24"/>
                    <a:pt x="136" y="24"/>
                    <a:pt x="136" y="24"/>
                  </a:cubicBezTo>
                  <a:lnTo>
                    <a:pt x="158" y="24"/>
                  </a:lnTo>
                  <a:close/>
                  <a:moveTo>
                    <a:pt x="61" y="121"/>
                  </a:moveTo>
                  <a:cubicBezTo>
                    <a:pt x="69" y="129"/>
                    <a:pt x="79" y="133"/>
                    <a:pt x="91" y="133"/>
                  </a:cubicBezTo>
                  <a:cubicBezTo>
                    <a:pt x="103" y="133"/>
                    <a:pt x="113" y="129"/>
                    <a:pt x="121" y="121"/>
                  </a:cubicBezTo>
                  <a:cubicBezTo>
                    <a:pt x="129" y="113"/>
                    <a:pt x="133" y="103"/>
                    <a:pt x="133" y="91"/>
                  </a:cubicBezTo>
                  <a:cubicBezTo>
                    <a:pt x="133" y="79"/>
                    <a:pt x="129" y="69"/>
                    <a:pt x="121" y="61"/>
                  </a:cubicBezTo>
                  <a:cubicBezTo>
                    <a:pt x="113" y="53"/>
                    <a:pt x="103" y="49"/>
                    <a:pt x="91" y="49"/>
                  </a:cubicBezTo>
                  <a:cubicBezTo>
                    <a:pt x="79" y="49"/>
                    <a:pt x="69" y="53"/>
                    <a:pt x="61" y="61"/>
                  </a:cubicBezTo>
                  <a:cubicBezTo>
                    <a:pt x="53" y="69"/>
                    <a:pt x="49" y="79"/>
                    <a:pt x="49" y="91"/>
                  </a:cubicBezTo>
                  <a:cubicBezTo>
                    <a:pt x="49" y="103"/>
                    <a:pt x="53" y="113"/>
                    <a:pt x="61" y="121"/>
                  </a:cubicBezTo>
                  <a:close/>
                  <a:moveTo>
                    <a:pt x="72" y="72"/>
                  </a:moveTo>
                  <a:cubicBezTo>
                    <a:pt x="77" y="66"/>
                    <a:pt x="83" y="64"/>
                    <a:pt x="91" y="64"/>
                  </a:cubicBezTo>
                  <a:cubicBezTo>
                    <a:pt x="98" y="64"/>
                    <a:pt x="105" y="66"/>
                    <a:pt x="110" y="72"/>
                  </a:cubicBezTo>
                  <a:cubicBezTo>
                    <a:pt x="116" y="77"/>
                    <a:pt x="118" y="84"/>
                    <a:pt x="118" y="91"/>
                  </a:cubicBezTo>
                  <a:cubicBezTo>
                    <a:pt x="118" y="99"/>
                    <a:pt x="116" y="105"/>
                    <a:pt x="110" y="110"/>
                  </a:cubicBezTo>
                  <a:cubicBezTo>
                    <a:pt x="105" y="116"/>
                    <a:pt x="98" y="118"/>
                    <a:pt x="91" y="118"/>
                  </a:cubicBezTo>
                  <a:cubicBezTo>
                    <a:pt x="83" y="118"/>
                    <a:pt x="77" y="116"/>
                    <a:pt x="72" y="110"/>
                  </a:cubicBezTo>
                  <a:cubicBezTo>
                    <a:pt x="66" y="105"/>
                    <a:pt x="64" y="99"/>
                    <a:pt x="64" y="91"/>
                  </a:cubicBezTo>
                  <a:cubicBezTo>
                    <a:pt x="64" y="84"/>
                    <a:pt x="66" y="77"/>
                    <a:pt x="72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îsḷïdé"/>
            <p:cNvSpPr/>
            <p:nvPr/>
          </p:nvSpPr>
          <p:spPr>
            <a:xfrm>
              <a:off x="8218617" y="4691196"/>
              <a:ext cx="2977117" cy="338554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>
            <a:stCxn id="44" idx="2"/>
          </p:cNvCxnSpPr>
          <p:nvPr/>
        </p:nvCxnSpPr>
        <p:spPr>
          <a:xfrm flipH="1">
            <a:off x="2858293" y="2427112"/>
            <a:ext cx="7213105" cy="24035"/>
          </a:xfrm>
          <a:prstGeom prst="line">
            <a:avLst/>
          </a:prstGeom>
          <a:noFill/>
          <a:ln w="635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工作完成情况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13" name="îṥḻíḑè"/>
          <p:cNvGrpSpPr/>
          <p:nvPr/>
        </p:nvGrpSpPr>
        <p:grpSpPr>
          <a:xfrm>
            <a:off x="7622760" y="4813900"/>
            <a:ext cx="1224692" cy="1529419"/>
            <a:chOff x="7621967" y="3105438"/>
            <a:chExt cx="1224692" cy="1529419"/>
          </a:xfrm>
        </p:grpSpPr>
        <p:sp>
          <p:nvSpPr>
            <p:cNvPr id="51" name="ïšliḍê"/>
            <p:cNvSpPr txBox="1"/>
            <p:nvPr/>
          </p:nvSpPr>
          <p:spPr>
            <a:xfrm>
              <a:off x="7621967" y="4203701"/>
              <a:ext cx="1224692" cy="4311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algn="ctr">
                <a:buSzPct val="25000"/>
                <a:defRPr/>
              </a:pPr>
              <a:r>
                <a:rPr lang="en-US" altLang="zh-CN" sz="1200" b="1" kern="0" dirty="0">
                  <a:solidFill>
                    <a:schemeClr val="accent2"/>
                  </a:solidFill>
                </a:rPr>
                <a:t>KEY WORD</a:t>
              </a:r>
              <a:endParaRPr lang="en-US" altLang="zh-CN" sz="1200" b="1" kern="0" dirty="0">
                <a:solidFill>
                  <a:schemeClr val="accent2"/>
                </a:solidFill>
              </a:endParaRPr>
            </a:p>
          </p:txBody>
        </p:sp>
        <p:sp>
          <p:nvSpPr>
            <p:cNvPr id="52" name="íšliḍè"/>
            <p:cNvSpPr/>
            <p:nvPr/>
          </p:nvSpPr>
          <p:spPr>
            <a:xfrm>
              <a:off x="7624320" y="3105438"/>
              <a:ext cx="1066486" cy="1066486"/>
            </a:xfrm>
            <a:prstGeom prst="ellipse">
              <a:avLst/>
            </a:pr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íṥļíḋe"/>
            <p:cNvSpPr txBox="1"/>
            <p:nvPr/>
          </p:nvSpPr>
          <p:spPr>
            <a:xfrm>
              <a:off x="7656437" y="3432927"/>
              <a:ext cx="1020303" cy="4129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4</a:t>
              </a:r>
              <a:r>
                <a:rPr kumimoji="0" 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</a:t>
              </a:r>
              <a:r>
                <a: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8%</a:t>
              </a:r>
              <a:endPara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ïṥlïḑe"/>
            <p:cNvSpPr/>
            <p:nvPr/>
          </p:nvSpPr>
          <p:spPr>
            <a:xfrm>
              <a:off x="7742702" y="4003783"/>
              <a:ext cx="159974" cy="159974"/>
            </a:xfrm>
            <a:prstGeom prst="ellipse">
              <a:avLst/>
            </a:prstGeom>
            <a:solidFill>
              <a:srgbClr val="000000">
                <a:lumMod val="65000"/>
                <a:lumOff val="35000"/>
              </a:srgbClr>
            </a:solidFill>
            <a:ln w="28575">
              <a:solidFill>
                <a:srgbClr val="FFFFFF"/>
              </a:solidFill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îṧḻiḓè"/>
          <p:cNvGrpSpPr/>
          <p:nvPr/>
        </p:nvGrpSpPr>
        <p:grpSpPr>
          <a:xfrm>
            <a:off x="8757957" y="3394561"/>
            <a:ext cx="1315264" cy="1692077"/>
            <a:chOff x="8757164" y="2408304"/>
            <a:chExt cx="1315264" cy="1692077"/>
          </a:xfrm>
        </p:grpSpPr>
        <p:sp>
          <p:nvSpPr>
            <p:cNvPr id="46" name="íṣlíḑe"/>
            <p:cNvSpPr txBox="1"/>
            <p:nvPr/>
          </p:nvSpPr>
          <p:spPr>
            <a:xfrm>
              <a:off x="8847736" y="3669225"/>
              <a:ext cx="1224692" cy="4311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altLang="zh-CN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KEY WORD</a:t>
              </a:r>
              <a:endPara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grpSp>
          <p:nvGrpSpPr>
            <p:cNvPr id="47" name="ïṧlïde"/>
            <p:cNvGrpSpPr/>
            <p:nvPr/>
          </p:nvGrpSpPr>
          <p:grpSpPr>
            <a:xfrm>
              <a:off x="8757164" y="2408304"/>
              <a:ext cx="1218788" cy="1225851"/>
              <a:chOff x="7123103" y="1857369"/>
              <a:chExt cx="1428759" cy="1437039"/>
            </a:xfrm>
          </p:grpSpPr>
          <p:sp>
            <p:nvSpPr>
              <p:cNvPr id="49" name="is1îdè"/>
              <p:cNvSpPr/>
              <p:nvPr/>
            </p:nvSpPr>
            <p:spPr>
              <a:xfrm>
                <a:off x="7123103" y="1857369"/>
                <a:ext cx="1428759" cy="1428759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ïśḻîďê"/>
              <p:cNvSpPr/>
              <p:nvPr/>
            </p:nvSpPr>
            <p:spPr>
              <a:xfrm>
                <a:off x="7270804" y="3080094"/>
                <a:ext cx="214312" cy="214314"/>
              </a:xfrm>
              <a:prstGeom prst="ellipse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28575">
                <a:solidFill>
                  <a:srgbClr val="FFFFFF"/>
                </a:solidFill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8" name="ï$1iḑé"/>
            <p:cNvSpPr txBox="1"/>
            <p:nvPr/>
          </p:nvSpPr>
          <p:spPr>
            <a:xfrm>
              <a:off x="8853638" y="2776336"/>
              <a:ext cx="1020303" cy="4880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6</a:t>
              </a:r>
              <a:r>
                <a:rPr kumimoji="0" lang="en-US" sz="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 </a:t>
              </a:r>
              <a:r>
                <a:rPr kumimoji="0" lang="en-US" sz="2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1%</a:t>
              </a:r>
              <a:endPara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" name="ïśḻíḓe"/>
          <p:cNvGrpSpPr/>
          <p:nvPr/>
        </p:nvGrpSpPr>
        <p:grpSpPr>
          <a:xfrm>
            <a:off x="10071398" y="1702171"/>
            <a:ext cx="1449883" cy="1965128"/>
            <a:chOff x="10070605" y="1711171"/>
            <a:chExt cx="1449883" cy="1965128"/>
          </a:xfrm>
        </p:grpSpPr>
        <p:sp>
          <p:nvSpPr>
            <p:cNvPr id="41" name="îš1ïḋè"/>
            <p:cNvSpPr txBox="1"/>
            <p:nvPr/>
          </p:nvSpPr>
          <p:spPr>
            <a:xfrm>
              <a:off x="10248998" y="3245143"/>
              <a:ext cx="1224692" cy="4311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algn="ctr">
                <a:buSzPct val="25000"/>
                <a:defRPr/>
              </a:pPr>
              <a:r>
                <a:rPr lang="en-US" altLang="zh-CN" sz="1200" b="1" kern="0" dirty="0">
                  <a:solidFill>
                    <a:schemeClr val="accent2"/>
                  </a:solidFill>
                </a:rPr>
                <a:t>KEY WORD</a:t>
              </a:r>
              <a:endParaRPr lang="en-US" altLang="zh-CN" sz="1200" b="1" kern="0" dirty="0">
                <a:solidFill>
                  <a:schemeClr val="accent2"/>
                </a:solidFill>
              </a:endParaRPr>
            </a:p>
          </p:txBody>
        </p:sp>
        <p:grpSp>
          <p:nvGrpSpPr>
            <p:cNvPr id="42" name="ïṥḷiḑê"/>
            <p:cNvGrpSpPr/>
            <p:nvPr/>
          </p:nvGrpSpPr>
          <p:grpSpPr>
            <a:xfrm>
              <a:off x="10070605" y="1711171"/>
              <a:ext cx="1449883" cy="1449882"/>
              <a:chOff x="7123103" y="1857369"/>
              <a:chExt cx="1428759" cy="1428759"/>
            </a:xfrm>
          </p:grpSpPr>
          <p:sp>
            <p:nvSpPr>
              <p:cNvPr id="44" name="islïḓê"/>
              <p:cNvSpPr/>
              <p:nvPr/>
            </p:nvSpPr>
            <p:spPr>
              <a:xfrm>
                <a:off x="7123103" y="1857369"/>
                <a:ext cx="1428759" cy="1428759"/>
              </a:xfrm>
              <a:prstGeom prst="ellipse">
                <a:avLst/>
              </a:prstGeom>
              <a:solidFill>
                <a:srgbClr val="EDE9E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îsliďè"/>
              <p:cNvSpPr/>
              <p:nvPr/>
            </p:nvSpPr>
            <p:spPr>
              <a:xfrm>
                <a:off x="7214693" y="2967240"/>
                <a:ext cx="214313" cy="214313"/>
              </a:xfrm>
              <a:prstGeom prst="ellipse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28575">
                <a:solidFill>
                  <a:srgbClr val="FFFFFF"/>
                </a:solidFill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3" name="íṧľíḓe"/>
            <p:cNvSpPr txBox="1"/>
            <p:nvPr/>
          </p:nvSpPr>
          <p:spPr>
            <a:xfrm>
              <a:off x="10294396" y="2168185"/>
              <a:ext cx="1020303" cy="5631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0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7</a:t>
              </a:r>
              <a:r>
                <a:rPr kumimoji="0" lang="en-US" sz="1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 </a:t>
              </a:r>
              <a:r>
                <a:rPr kumimoji="0" lang="en-US" sz="30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2%</a:t>
              </a:r>
              <a:endParaRPr kumimoji="0" lang="en-US" sz="3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sp>
        <p:nvSpPr>
          <p:cNvPr id="16" name="iṡḷíďè"/>
          <p:cNvSpPr txBox="1"/>
          <p:nvPr/>
        </p:nvSpPr>
        <p:spPr>
          <a:xfrm>
            <a:off x="673893" y="2231376"/>
            <a:ext cx="4143791" cy="415498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92500" lnSpcReduction="10000"/>
          </a:bodyPr>
          <a:lstStyle/>
          <a:p>
            <a:pPr lvl="0"/>
            <a:r>
              <a:rPr lang="zh-CN" altLang="en-US" sz="2400" b="1" kern="0" dirty="0">
                <a:solidFill>
                  <a:schemeClr val="accent2"/>
                </a:solidFill>
              </a:rPr>
              <a:t>标题文本预设</a:t>
            </a:r>
            <a:endParaRPr lang="zh-CN" altLang="en-US" sz="2400" b="1" kern="0" dirty="0">
              <a:solidFill>
                <a:schemeClr val="accent2"/>
              </a:solidFill>
            </a:endParaRPr>
          </a:p>
        </p:txBody>
      </p:sp>
      <p:sp>
        <p:nvSpPr>
          <p:cNvPr id="17" name="iśḻîḓé"/>
          <p:cNvSpPr/>
          <p:nvPr/>
        </p:nvSpPr>
        <p:spPr>
          <a:xfrm>
            <a:off x="673894" y="2714012"/>
            <a:ext cx="7069601" cy="704718"/>
          </a:xfrm>
          <a:prstGeom prst="rect">
            <a:avLst/>
          </a:prstGeom>
        </p:spPr>
        <p:txBody>
          <a:bodyPr wrap="square" lIns="91440" tIns="45720" rIns="91440" bIns="45720">
            <a:norm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accent2"/>
                </a:solidFill>
              </a:rPr>
              <a:t>请在此处输入文本信息，简明扼要即可，并注意仔细检查是否有文本错误请在此处输入文本信息，简明扼要即可，并注意仔细检查是否有文本错误请在此处输入文本信息，简明扼要即可，并注意仔细检查是否有文本错误</a:t>
            </a:r>
            <a:endParaRPr lang="zh-CN" altLang="en-US" sz="1100" dirty="0">
              <a:solidFill>
                <a:schemeClr val="accent2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670718" y="6043517"/>
            <a:ext cx="6952042" cy="0"/>
          </a:xfrm>
          <a:prstGeom prst="line">
            <a:avLst/>
          </a:prstGeom>
          <a:noFill/>
          <a:ln w="3175" cap="rnd" cmpd="sng" algn="ctr">
            <a:solidFill>
              <a:schemeClr val="accent2"/>
            </a:solidFill>
            <a:prstDash val="solid"/>
            <a:round/>
          </a:ln>
          <a:effectLst/>
        </p:spPr>
      </p:cxnSp>
      <p:grpSp>
        <p:nvGrpSpPr>
          <p:cNvPr id="20" name="îṡ1îḍe"/>
          <p:cNvGrpSpPr/>
          <p:nvPr/>
        </p:nvGrpSpPr>
        <p:grpSpPr>
          <a:xfrm>
            <a:off x="673893" y="3660466"/>
            <a:ext cx="1866900" cy="1894915"/>
            <a:chOff x="673100" y="3343279"/>
            <a:chExt cx="1866900" cy="1894915"/>
          </a:xfrm>
        </p:grpSpPr>
        <p:grpSp>
          <p:nvGrpSpPr>
            <p:cNvPr id="35" name="îsļiḑe"/>
            <p:cNvGrpSpPr/>
            <p:nvPr/>
          </p:nvGrpSpPr>
          <p:grpSpPr>
            <a:xfrm>
              <a:off x="1316037" y="3343279"/>
              <a:ext cx="581026" cy="581022"/>
              <a:chOff x="669925" y="1607300"/>
              <a:chExt cx="581026" cy="581022"/>
            </a:xfrm>
          </p:grpSpPr>
          <p:sp>
            <p:nvSpPr>
              <p:cNvPr id="39" name="iśḻîḑê"/>
              <p:cNvSpPr/>
              <p:nvPr/>
            </p:nvSpPr>
            <p:spPr bwMode="auto">
              <a:xfrm>
                <a:off x="669925" y="1607300"/>
                <a:ext cx="581026" cy="581022"/>
              </a:xfrm>
              <a:prstGeom prst="ellipse">
                <a:avLst/>
              </a:prstGeom>
              <a:solidFill>
                <a:srgbClr val="000000">
                  <a:lumMod val="50000"/>
                  <a:lumOff val="50000"/>
                </a:srgbClr>
              </a:solidFill>
              <a:ln w="28575">
                <a:solidFill>
                  <a:srgbClr val="FFFFFF"/>
                </a:solidFill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ïṧļidé"/>
              <p:cNvSpPr/>
              <p:nvPr/>
            </p:nvSpPr>
            <p:spPr bwMode="auto">
              <a:xfrm>
                <a:off x="777874" y="1760675"/>
                <a:ext cx="365126" cy="274270"/>
              </a:xfrm>
              <a:custGeom>
                <a:avLst/>
                <a:gdLst>
                  <a:gd name="connsiteX0" fmla="*/ 126207 w 338138"/>
                  <a:gd name="connsiteY0" fmla="*/ 209550 h 254000"/>
                  <a:gd name="connsiteX1" fmla="*/ 134939 w 338138"/>
                  <a:gd name="connsiteY1" fmla="*/ 218282 h 254000"/>
                  <a:gd name="connsiteX2" fmla="*/ 126207 w 338138"/>
                  <a:gd name="connsiteY2" fmla="*/ 227014 h 254000"/>
                  <a:gd name="connsiteX3" fmla="*/ 117475 w 338138"/>
                  <a:gd name="connsiteY3" fmla="*/ 218282 h 254000"/>
                  <a:gd name="connsiteX4" fmla="*/ 126207 w 338138"/>
                  <a:gd name="connsiteY4" fmla="*/ 209550 h 254000"/>
                  <a:gd name="connsiteX5" fmla="*/ 113506 w 338138"/>
                  <a:gd name="connsiteY5" fmla="*/ 200025 h 254000"/>
                  <a:gd name="connsiteX6" fmla="*/ 101600 w 338138"/>
                  <a:gd name="connsiteY6" fmla="*/ 210535 h 254000"/>
                  <a:gd name="connsiteX7" fmla="*/ 101600 w 338138"/>
                  <a:gd name="connsiteY7" fmla="*/ 227615 h 254000"/>
                  <a:gd name="connsiteX8" fmla="*/ 113506 w 338138"/>
                  <a:gd name="connsiteY8" fmla="*/ 238125 h 254000"/>
                  <a:gd name="connsiteX9" fmla="*/ 224632 w 338138"/>
                  <a:gd name="connsiteY9" fmla="*/ 238125 h 254000"/>
                  <a:gd name="connsiteX10" fmla="*/ 236538 w 338138"/>
                  <a:gd name="connsiteY10" fmla="*/ 227615 h 254000"/>
                  <a:gd name="connsiteX11" fmla="*/ 236538 w 338138"/>
                  <a:gd name="connsiteY11" fmla="*/ 210535 h 254000"/>
                  <a:gd name="connsiteX12" fmla="*/ 224632 w 338138"/>
                  <a:gd name="connsiteY12" fmla="*/ 200025 h 254000"/>
                  <a:gd name="connsiteX13" fmla="*/ 113506 w 338138"/>
                  <a:gd name="connsiteY13" fmla="*/ 200025 h 254000"/>
                  <a:gd name="connsiteX14" fmla="*/ 126207 w 338138"/>
                  <a:gd name="connsiteY14" fmla="*/ 163513 h 254000"/>
                  <a:gd name="connsiteX15" fmla="*/ 134939 w 338138"/>
                  <a:gd name="connsiteY15" fmla="*/ 171451 h 254000"/>
                  <a:gd name="connsiteX16" fmla="*/ 126207 w 338138"/>
                  <a:gd name="connsiteY16" fmla="*/ 179389 h 254000"/>
                  <a:gd name="connsiteX17" fmla="*/ 117475 w 338138"/>
                  <a:gd name="connsiteY17" fmla="*/ 171451 h 254000"/>
                  <a:gd name="connsiteX18" fmla="*/ 126207 w 338138"/>
                  <a:gd name="connsiteY18" fmla="*/ 163513 h 254000"/>
                  <a:gd name="connsiteX19" fmla="*/ 113506 w 338138"/>
                  <a:gd name="connsiteY19" fmla="*/ 152400 h 254000"/>
                  <a:gd name="connsiteX20" fmla="*/ 101600 w 338138"/>
                  <a:gd name="connsiteY20" fmla="*/ 162910 h 254000"/>
                  <a:gd name="connsiteX21" fmla="*/ 101600 w 338138"/>
                  <a:gd name="connsiteY21" fmla="*/ 179990 h 254000"/>
                  <a:gd name="connsiteX22" fmla="*/ 113506 w 338138"/>
                  <a:gd name="connsiteY22" fmla="*/ 190500 h 254000"/>
                  <a:gd name="connsiteX23" fmla="*/ 224632 w 338138"/>
                  <a:gd name="connsiteY23" fmla="*/ 190500 h 254000"/>
                  <a:gd name="connsiteX24" fmla="*/ 236538 w 338138"/>
                  <a:gd name="connsiteY24" fmla="*/ 179990 h 254000"/>
                  <a:gd name="connsiteX25" fmla="*/ 236538 w 338138"/>
                  <a:gd name="connsiteY25" fmla="*/ 162910 h 254000"/>
                  <a:gd name="connsiteX26" fmla="*/ 224632 w 338138"/>
                  <a:gd name="connsiteY26" fmla="*/ 152400 h 254000"/>
                  <a:gd name="connsiteX27" fmla="*/ 113506 w 338138"/>
                  <a:gd name="connsiteY27" fmla="*/ 152400 h 254000"/>
                  <a:gd name="connsiteX28" fmla="*/ 126207 w 338138"/>
                  <a:gd name="connsiteY28" fmla="*/ 115888 h 254000"/>
                  <a:gd name="connsiteX29" fmla="*/ 134939 w 338138"/>
                  <a:gd name="connsiteY29" fmla="*/ 124620 h 254000"/>
                  <a:gd name="connsiteX30" fmla="*/ 126207 w 338138"/>
                  <a:gd name="connsiteY30" fmla="*/ 133352 h 254000"/>
                  <a:gd name="connsiteX31" fmla="*/ 117475 w 338138"/>
                  <a:gd name="connsiteY31" fmla="*/ 124620 h 254000"/>
                  <a:gd name="connsiteX32" fmla="*/ 126207 w 338138"/>
                  <a:gd name="connsiteY32" fmla="*/ 115888 h 254000"/>
                  <a:gd name="connsiteX33" fmla="*/ 113506 w 338138"/>
                  <a:gd name="connsiteY33" fmla="*/ 104775 h 254000"/>
                  <a:gd name="connsiteX34" fmla="*/ 101600 w 338138"/>
                  <a:gd name="connsiteY34" fmla="*/ 115285 h 254000"/>
                  <a:gd name="connsiteX35" fmla="*/ 101600 w 338138"/>
                  <a:gd name="connsiteY35" fmla="*/ 132365 h 254000"/>
                  <a:gd name="connsiteX36" fmla="*/ 113506 w 338138"/>
                  <a:gd name="connsiteY36" fmla="*/ 142875 h 254000"/>
                  <a:gd name="connsiteX37" fmla="*/ 224632 w 338138"/>
                  <a:gd name="connsiteY37" fmla="*/ 142875 h 254000"/>
                  <a:gd name="connsiteX38" fmla="*/ 236538 w 338138"/>
                  <a:gd name="connsiteY38" fmla="*/ 132365 h 254000"/>
                  <a:gd name="connsiteX39" fmla="*/ 236538 w 338138"/>
                  <a:gd name="connsiteY39" fmla="*/ 115285 h 254000"/>
                  <a:gd name="connsiteX40" fmla="*/ 224632 w 338138"/>
                  <a:gd name="connsiteY40" fmla="*/ 104775 h 254000"/>
                  <a:gd name="connsiteX41" fmla="*/ 113506 w 338138"/>
                  <a:gd name="connsiteY41" fmla="*/ 104775 h 254000"/>
                  <a:gd name="connsiteX42" fmla="*/ 163786 w 338138"/>
                  <a:gd name="connsiteY42" fmla="*/ 0 h 254000"/>
                  <a:gd name="connsiteX43" fmla="*/ 220582 w 338138"/>
                  <a:gd name="connsiteY43" fmla="*/ 22373 h 254000"/>
                  <a:gd name="connsiteX44" fmla="*/ 244358 w 338138"/>
                  <a:gd name="connsiteY44" fmla="*/ 64487 h 254000"/>
                  <a:gd name="connsiteX45" fmla="*/ 254924 w 338138"/>
                  <a:gd name="connsiteY45" fmla="*/ 63171 h 254000"/>
                  <a:gd name="connsiteX46" fmla="*/ 338138 w 338138"/>
                  <a:gd name="connsiteY46" fmla="*/ 147399 h 254000"/>
                  <a:gd name="connsiteX47" fmla="*/ 254924 w 338138"/>
                  <a:gd name="connsiteY47" fmla="*/ 230311 h 254000"/>
                  <a:gd name="connsiteX48" fmla="*/ 250962 w 338138"/>
                  <a:gd name="connsiteY48" fmla="*/ 230311 h 254000"/>
                  <a:gd name="connsiteX49" fmla="*/ 224545 w 338138"/>
                  <a:gd name="connsiteY49" fmla="*/ 254000 h 254000"/>
                  <a:gd name="connsiteX50" fmla="*/ 113593 w 338138"/>
                  <a:gd name="connsiteY50" fmla="*/ 254000 h 254000"/>
                  <a:gd name="connsiteX51" fmla="*/ 87176 w 338138"/>
                  <a:gd name="connsiteY51" fmla="*/ 230311 h 254000"/>
                  <a:gd name="connsiteX52" fmla="*/ 83214 w 338138"/>
                  <a:gd name="connsiteY52" fmla="*/ 230311 h 254000"/>
                  <a:gd name="connsiteX53" fmla="*/ 0 w 338138"/>
                  <a:gd name="connsiteY53" fmla="*/ 147399 h 254000"/>
                  <a:gd name="connsiteX54" fmla="*/ 81893 w 338138"/>
                  <a:gd name="connsiteY54" fmla="*/ 63171 h 254000"/>
                  <a:gd name="connsiteX55" fmla="*/ 163786 w 338138"/>
                  <a:gd name="connsiteY55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8138" h="254000">
                    <a:moveTo>
                      <a:pt x="126207" y="209550"/>
                    </a:moveTo>
                    <a:cubicBezTo>
                      <a:pt x="131030" y="209550"/>
                      <a:pt x="134939" y="213459"/>
                      <a:pt x="134939" y="218282"/>
                    </a:cubicBezTo>
                    <a:cubicBezTo>
                      <a:pt x="134939" y="223105"/>
                      <a:pt x="131030" y="227014"/>
                      <a:pt x="126207" y="227014"/>
                    </a:cubicBezTo>
                    <a:cubicBezTo>
                      <a:pt x="121384" y="227014"/>
                      <a:pt x="117475" y="223105"/>
                      <a:pt x="117475" y="218282"/>
                    </a:cubicBezTo>
                    <a:cubicBezTo>
                      <a:pt x="117475" y="213459"/>
                      <a:pt x="121384" y="209550"/>
                      <a:pt x="126207" y="209550"/>
                    </a:cubicBezTo>
                    <a:close/>
                    <a:moveTo>
                      <a:pt x="113506" y="200025"/>
                    </a:moveTo>
                    <a:cubicBezTo>
                      <a:pt x="106892" y="200025"/>
                      <a:pt x="101600" y="205280"/>
                      <a:pt x="101600" y="210535"/>
                    </a:cubicBezTo>
                    <a:cubicBezTo>
                      <a:pt x="101600" y="210535"/>
                      <a:pt x="101600" y="210535"/>
                      <a:pt x="101600" y="227615"/>
                    </a:cubicBezTo>
                    <a:cubicBezTo>
                      <a:pt x="101600" y="234184"/>
                      <a:pt x="106892" y="238125"/>
                      <a:pt x="113506" y="238125"/>
                    </a:cubicBezTo>
                    <a:cubicBezTo>
                      <a:pt x="113506" y="238125"/>
                      <a:pt x="113506" y="238125"/>
                      <a:pt x="224632" y="238125"/>
                    </a:cubicBezTo>
                    <a:cubicBezTo>
                      <a:pt x="231246" y="238125"/>
                      <a:pt x="236538" y="234184"/>
                      <a:pt x="236538" y="227615"/>
                    </a:cubicBezTo>
                    <a:lnTo>
                      <a:pt x="236538" y="210535"/>
                    </a:lnTo>
                    <a:cubicBezTo>
                      <a:pt x="236538" y="205280"/>
                      <a:pt x="231246" y="200025"/>
                      <a:pt x="224632" y="200025"/>
                    </a:cubicBezTo>
                    <a:cubicBezTo>
                      <a:pt x="224632" y="200025"/>
                      <a:pt x="224632" y="200025"/>
                      <a:pt x="113506" y="200025"/>
                    </a:cubicBezTo>
                    <a:close/>
                    <a:moveTo>
                      <a:pt x="126207" y="163513"/>
                    </a:moveTo>
                    <a:cubicBezTo>
                      <a:pt x="131030" y="163513"/>
                      <a:pt x="134939" y="167067"/>
                      <a:pt x="134939" y="171451"/>
                    </a:cubicBezTo>
                    <a:cubicBezTo>
                      <a:pt x="134939" y="175835"/>
                      <a:pt x="131030" y="179389"/>
                      <a:pt x="126207" y="179389"/>
                    </a:cubicBezTo>
                    <a:cubicBezTo>
                      <a:pt x="121384" y="179389"/>
                      <a:pt x="117475" y="175835"/>
                      <a:pt x="117475" y="171451"/>
                    </a:cubicBezTo>
                    <a:cubicBezTo>
                      <a:pt x="117475" y="167067"/>
                      <a:pt x="121384" y="163513"/>
                      <a:pt x="126207" y="163513"/>
                    </a:cubicBezTo>
                    <a:close/>
                    <a:moveTo>
                      <a:pt x="113506" y="152400"/>
                    </a:moveTo>
                    <a:cubicBezTo>
                      <a:pt x="106892" y="152400"/>
                      <a:pt x="101600" y="157655"/>
                      <a:pt x="101600" y="162910"/>
                    </a:cubicBezTo>
                    <a:cubicBezTo>
                      <a:pt x="101600" y="162910"/>
                      <a:pt x="101600" y="162910"/>
                      <a:pt x="101600" y="179990"/>
                    </a:cubicBezTo>
                    <a:cubicBezTo>
                      <a:pt x="101600" y="185245"/>
                      <a:pt x="106892" y="190500"/>
                      <a:pt x="113506" y="190500"/>
                    </a:cubicBezTo>
                    <a:cubicBezTo>
                      <a:pt x="113506" y="190500"/>
                      <a:pt x="113506" y="190500"/>
                      <a:pt x="224632" y="190500"/>
                    </a:cubicBezTo>
                    <a:cubicBezTo>
                      <a:pt x="231246" y="190500"/>
                      <a:pt x="236538" y="185245"/>
                      <a:pt x="236538" y="179990"/>
                    </a:cubicBezTo>
                    <a:lnTo>
                      <a:pt x="236538" y="162910"/>
                    </a:lnTo>
                    <a:cubicBezTo>
                      <a:pt x="236538" y="157655"/>
                      <a:pt x="231246" y="152400"/>
                      <a:pt x="224632" y="152400"/>
                    </a:cubicBezTo>
                    <a:cubicBezTo>
                      <a:pt x="224632" y="152400"/>
                      <a:pt x="224632" y="152400"/>
                      <a:pt x="113506" y="152400"/>
                    </a:cubicBezTo>
                    <a:close/>
                    <a:moveTo>
                      <a:pt x="126207" y="115888"/>
                    </a:moveTo>
                    <a:cubicBezTo>
                      <a:pt x="131030" y="115888"/>
                      <a:pt x="134939" y="119797"/>
                      <a:pt x="134939" y="124620"/>
                    </a:cubicBezTo>
                    <a:cubicBezTo>
                      <a:pt x="134939" y="129443"/>
                      <a:pt x="131030" y="133352"/>
                      <a:pt x="126207" y="133352"/>
                    </a:cubicBezTo>
                    <a:cubicBezTo>
                      <a:pt x="121384" y="133352"/>
                      <a:pt x="117475" y="129443"/>
                      <a:pt x="117475" y="124620"/>
                    </a:cubicBezTo>
                    <a:cubicBezTo>
                      <a:pt x="117475" y="119797"/>
                      <a:pt x="121384" y="115888"/>
                      <a:pt x="126207" y="115888"/>
                    </a:cubicBezTo>
                    <a:close/>
                    <a:moveTo>
                      <a:pt x="113506" y="104775"/>
                    </a:moveTo>
                    <a:cubicBezTo>
                      <a:pt x="106892" y="104775"/>
                      <a:pt x="101600" y="110030"/>
                      <a:pt x="101600" y="115285"/>
                    </a:cubicBezTo>
                    <a:cubicBezTo>
                      <a:pt x="101600" y="115285"/>
                      <a:pt x="101600" y="115285"/>
                      <a:pt x="101600" y="132365"/>
                    </a:cubicBezTo>
                    <a:cubicBezTo>
                      <a:pt x="101600" y="137620"/>
                      <a:pt x="106892" y="142875"/>
                      <a:pt x="113506" y="142875"/>
                    </a:cubicBezTo>
                    <a:cubicBezTo>
                      <a:pt x="113506" y="142875"/>
                      <a:pt x="113506" y="142875"/>
                      <a:pt x="224632" y="142875"/>
                    </a:cubicBezTo>
                    <a:cubicBezTo>
                      <a:pt x="231246" y="142875"/>
                      <a:pt x="236538" y="137620"/>
                      <a:pt x="236538" y="132365"/>
                    </a:cubicBezTo>
                    <a:lnTo>
                      <a:pt x="236538" y="115285"/>
                    </a:lnTo>
                    <a:cubicBezTo>
                      <a:pt x="236538" y="110030"/>
                      <a:pt x="231246" y="104775"/>
                      <a:pt x="224632" y="104775"/>
                    </a:cubicBezTo>
                    <a:cubicBezTo>
                      <a:pt x="224632" y="104775"/>
                      <a:pt x="224632" y="104775"/>
                      <a:pt x="113506" y="104775"/>
                    </a:cubicBezTo>
                    <a:close/>
                    <a:moveTo>
                      <a:pt x="163786" y="0"/>
                    </a:moveTo>
                    <a:cubicBezTo>
                      <a:pt x="184919" y="0"/>
                      <a:pt x="204732" y="7896"/>
                      <a:pt x="220582" y="22373"/>
                    </a:cubicBezTo>
                    <a:cubicBezTo>
                      <a:pt x="232470" y="34218"/>
                      <a:pt x="240395" y="48694"/>
                      <a:pt x="244358" y="64487"/>
                    </a:cubicBezTo>
                    <a:cubicBezTo>
                      <a:pt x="248320" y="63171"/>
                      <a:pt x="250962" y="63171"/>
                      <a:pt x="254924" y="63171"/>
                    </a:cubicBezTo>
                    <a:cubicBezTo>
                      <a:pt x="301154" y="63171"/>
                      <a:pt x="338138" y="101337"/>
                      <a:pt x="338138" y="147399"/>
                    </a:cubicBezTo>
                    <a:cubicBezTo>
                      <a:pt x="338138" y="193461"/>
                      <a:pt x="301154" y="230311"/>
                      <a:pt x="254924" y="230311"/>
                    </a:cubicBezTo>
                    <a:cubicBezTo>
                      <a:pt x="254924" y="230311"/>
                      <a:pt x="254924" y="230311"/>
                      <a:pt x="250962" y="230311"/>
                    </a:cubicBezTo>
                    <a:cubicBezTo>
                      <a:pt x="249641" y="243472"/>
                      <a:pt x="239074" y="254000"/>
                      <a:pt x="224545" y="254000"/>
                    </a:cubicBezTo>
                    <a:cubicBezTo>
                      <a:pt x="224545" y="254000"/>
                      <a:pt x="224545" y="254000"/>
                      <a:pt x="113593" y="254000"/>
                    </a:cubicBezTo>
                    <a:cubicBezTo>
                      <a:pt x="99064" y="254000"/>
                      <a:pt x="88497" y="243472"/>
                      <a:pt x="87176" y="230311"/>
                    </a:cubicBezTo>
                    <a:cubicBezTo>
                      <a:pt x="87176" y="230311"/>
                      <a:pt x="87176" y="230311"/>
                      <a:pt x="83214" y="230311"/>
                    </a:cubicBezTo>
                    <a:cubicBezTo>
                      <a:pt x="36984" y="230311"/>
                      <a:pt x="0" y="193461"/>
                      <a:pt x="0" y="147399"/>
                    </a:cubicBezTo>
                    <a:cubicBezTo>
                      <a:pt x="0" y="101337"/>
                      <a:pt x="36984" y="64487"/>
                      <a:pt x="81893" y="63171"/>
                    </a:cubicBezTo>
                    <a:cubicBezTo>
                      <a:pt x="91139" y="26321"/>
                      <a:pt x="124160" y="0"/>
                      <a:pt x="1637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6" name="ïṣlïdé"/>
            <p:cNvGrpSpPr/>
            <p:nvPr/>
          </p:nvGrpSpPr>
          <p:grpSpPr>
            <a:xfrm>
              <a:off x="673100" y="4049361"/>
              <a:ext cx="1866900" cy="1188833"/>
              <a:chOff x="975294" y="4249996"/>
              <a:chExt cx="1833891" cy="1188833"/>
            </a:xfrm>
          </p:grpSpPr>
          <p:sp>
            <p:nvSpPr>
              <p:cNvPr id="37" name="îŝlïḑê"/>
              <p:cNvSpPr/>
              <p:nvPr/>
            </p:nvSpPr>
            <p:spPr>
              <a:xfrm>
                <a:off x="975294" y="4249996"/>
                <a:ext cx="1833891" cy="4460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  <a:tabLst>
                    <a:tab pos="227965" algn="l"/>
                  </a:tabLst>
                  <a:defRPr/>
                </a:pPr>
                <a:r>
                  <a:rPr lang="zh-CN" altLang="en-US" b="1" kern="0" dirty="0">
                    <a:solidFill>
                      <a:schemeClr val="accent2"/>
                    </a:solidFill>
                  </a:rPr>
                  <a:t>标题文本预设</a:t>
                </a:r>
                <a:endPara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i$liḑê"/>
              <p:cNvSpPr/>
              <p:nvPr/>
            </p:nvSpPr>
            <p:spPr>
              <a:xfrm>
                <a:off x="975294" y="4805629"/>
                <a:ext cx="1833891" cy="633200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100" kern="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1" name="iṥ1íďe"/>
          <p:cNvGrpSpPr/>
          <p:nvPr/>
        </p:nvGrpSpPr>
        <p:grpSpPr>
          <a:xfrm>
            <a:off x="2858293" y="3660466"/>
            <a:ext cx="1866900" cy="1894915"/>
            <a:chOff x="673100" y="3343279"/>
            <a:chExt cx="1866900" cy="1894915"/>
          </a:xfrm>
        </p:grpSpPr>
        <p:grpSp>
          <p:nvGrpSpPr>
            <p:cNvPr id="29" name="iśḷîḑê"/>
            <p:cNvGrpSpPr/>
            <p:nvPr/>
          </p:nvGrpSpPr>
          <p:grpSpPr>
            <a:xfrm>
              <a:off x="1316037" y="3343279"/>
              <a:ext cx="581026" cy="581022"/>
              <a:chOff x="669925" y="1607300"/>
              <a:chExt cx="581026" cy="581022"/>
            </a:xfrm>
          </p:grpSpPr>
          <p:sp>
            <p:nvSpPr>
              <p:cNvPr id="33" name="ïŝlïḓé"/>
              <p:cNvSpPr/>
              <p:nvPr/>
            </p:nvSpPr>
            <p:spPr bwMode="auto">
              <a:xfrm>
                <a:off x="669925" y="1607300"/>
                <a:ext cx="581026" cy="581022"/>
              </a:xfrm>
              <a:prstGeom prst="ellipse">
                <a:avLst/>
              </a:prstGeom>
              <a:solidFill>
                <a:srgbClr val="3A3A3A"/>
              </a:solidFill>
              <a:ln w="28575">
                <a:solidFill>
                  <a:srgbClr val="FFFFFF"/>
                </a:solidFill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ïṧľîdé"/>
              <p:cNvSpPr/>
              <p:nvPr/>
            </p:nvSpPr>
            <p:spPr bwMode="auto">
              <a:xfrm>
                <a:off x="777874" y="1760675"/>
                <a:ext cx="365126" cy="274270"/>
              </a:xfrm>
              <a:custGeom>
                <a:avLst/>
                <a:gdLst>
                  <a:gd name="connsiteX0" fmla="*/ 126207 w 338138"/>
                  <a:gd name="connsiteY0" fmla="*/ 209550 h 254000"/>
                  <a:gd name="connsiteX1" fmla="*/ 134939 w 338138"/>
                  <a:gd name="connsiteY1" fmla="*/ 218282 h 254000"/>
                  <a:gd name="connsiteX2" fmla="*/ 126207 w 338138"/>
                  <a:gd name="connsiteY2" fmla="*/ 227014 h 254000"/>
                  <a:gd name="connsiteX3" fmla="*/ 117475 w 338138"/>
                  <a:gd name="connsiteY3" fmla="*/ 218282 h 254000"/>
                  <a:gd name="connsiteX4" fmla="*/ 126207 w 338138"/>
                  <a:gd name="connsiteY4" fmla="*/ 209550 h 254000"/>
                  <a:gd name="connsiteX5" fmla="*/ 113506 w 338138"/>
                  <a:gd name="connsiteY5" fmla="*/ 200025 h 254000"/>
                  <a:gd name="connsiteX6" fmla="*/ 101600 w 338138"/>
                  <a:gd name="connsiteY6" fmla="*/ 210535 h 254000"/>
                  <a:gd name="connsiteX7" fmla="*/ 101600 w 338138"/>
                  <a:gd name="connsiteY7" fmla="*/ 227615 h 254000"/>
                  <a:gd name="connsiteX8" fmla="*/ 113506 w 338138"/>
                  <a:gd name="connsiteY8" fmla="*/ 238125 h 254000"/>
                  <a:gd name="connsiteX9" fmla="*/ 224632 w 338138"/>
                  <a:gd name="connsiteY9" fmla="*/ 238125 h 254000"/>
                  <a:gd name="connsiteX10" fmla="*/ 236538 w 338138"/>
                  <a:gd name="connsiteY10" fmla="*/ 227615 h 254000"/>
                  <a:gd name="connsiteX11" fmla="*/ 236538 w 338138"/>
                  <a:gd name="connsiteY11" fmla="*/ 210535 h 254000"/>
                  <a:gd name="connsiteX12" fmla="*/ 224632 w 338138"/>
                  <a:gd name="connsiteY12" fmla="*/ 200025 h 254000"/>
                  <a:gd name="connsiteX13" fmla="*/ 113506 w 338138"/>
                  <a:gd name="connsiteY13" fmla="*/ 200025 h 254000"/>
                  <a:gd name="connsiteX14" fmla="*/ 126207 w 338138"/>
                  <a:gd name="connsiteY14" fmla="*/ 163513 h 254000"/>
                  <a:gd name="connsiteX15" fmla="*/ 134939 w 338138"/>
                  <a:gd name="connsiteY15" fmla="*/ 171451 h 254000"/>
                  <a:gd name="connsiteX16" fmla="*/ 126207 w 338138"/>
                  <a:gd name="connsiteY16" fmla="*/ 179389 h 254000"/>
                  <a:gd name="connsiteX17" fmla="*/ 117475 w 338138"/>
                  <a:gd name="connsiteY17" fmla="*/ 171451 h 254000"/>
                  <a:gd name="connsiteX18" fmla="*/ 126207 w 338138"/>
                  <a:gd name="connsiteY18" fmla="*/ 163513 h 254000"/>
                  <a:gd name="connsiteX19" fmla="*/ 113506 w 338138"/>
                  <a:gd name="connsiteY19" fmla="*/ 152400 h 254000"/>
                  <a:gd name="connsiteX20" fmla="*/ 101600 w 338138"/>
                  <a:gd name="connsiteY20" fmla="*/ 162910 h 254000"/>
                  <a:gd name="connsiteX21" fmla="*/ 101600 w 338138"/>
                  <a:gd name="connsiteY21" fmla="*/ 179990 h 254000"/>
                  <a:gd name="connsiteX22" fmla="*/ 113506 w 338138"/>
                  <a:gd name="connsiteY22" fmla="*/ 190500 h 254000"/>
                  <a:gd name="connsiteX23" fmla="*/ 224632 w 338138"/>
                  <a:gd name="connsiteY23" fmla="*/ 190500 h 254000"/>
                  <a:gd name="connsiteX24" fmla="*/ 236538 w 338138"/>
                  <a:gd name="connsiteY24" fmla="*/ 179990 h 254000"/>
                  <a:gd name="connsiteX25" fmla="*/ 236538 w 338138"/>
                  <a:gd name="connsiteY25" fmla="*/ 162910 h 254000"/>
                  <a:gd name="connsiteX26" fmla="*/ 224632 w 338138"/>
                  <a:gd name="connsiteY26" fmla="*/ 152400 h 254000"/>
                  <a:gd name="connsiteX27" fmla="*/ 113506 w 338138"/>
                  <a:gd name="connsiteY27" fmla="*/ 152400 h 254000"/>
                  <a:gd name="connsiteX28" fmla="*/ 126207 w 338138"/>
                  <a:gd name="connsiteY28" fmla="*/ 115888 h 254000"/>
                  <a:gd name="connsiteX29" fmla="*/ 134939 w 338138"/>
                  <a:gd name="connsiteY29" fmla="*/ 124620 h 254000"/>
                  <a:gd name="connsiteX30" fmla="*/ 126207 w 338138"/>
                  <a:gd name="connsiteY30" fmla="*/ 133352 h 254000"/>
                  <a:gd name="connsiteX31" fmla="*/ 117475 w 338138"/>
                  <a:gd name="connsiteY31" fmla="*/ 124620 h 254000"/>
                  <a:gd name="connsiteX32" fmla="*/ 126207 w 338138"/>
                  <a:gd name="connsiteY32" fmla="*/ 115888 h 254000"/>
                  <a:gd name="connsiteX33" fmla="*/ 113506 w 338138"/>
                  <a:gd name="connsiteY33" fmla="*/ 104775 h 254000"/>
                  <a:gd name="connsiteX34" fmla="*/ 101600 w 338138"/>
                  <a:gd name="connsiteY34" fmla="*/ 115285 h 254000"/>
                  <a:gd name="connsiteX35" fmla="*/ 101600 w 338138"/>
                  <a:gd name="connsiteY35" fmla="*/ 132365 h 254000"/>
                  <a:gd name="connsiteX36" fmla="*/ 113506 w 338138"/>
                  <a:gd name="connsiteY36" fmla="*/ 142875 h 254000"/>
                  <a:gd name="connsiteX37" fmla="*/ 224632 w 338138"/>
                  <a:gd name="connsiteY37" fmla="*/ 142875 h 254000"/>
                  <a:gd name="connsiteX38" fmla="*/ 236538 w 338138"/>
                  <a:gd name="connsiteY38" fmla="*/ 132365 h 254000"/>
                  <a:gd name="connsiteX39" fmla="*/ 236538 w 338138"/>
                  <a:gd name="connsiteY39" fmla="*/ 115285 h 254000"/>
                  <a:gd name="connsiteX40" fmla="*/ 224632 w 338138"/>
                  <a:gd name="connsiteY40" fmla="*/ 104775 h 254000"/>
                  <a:gd name="connsiteX41" fmla="*/ 113506 w 338138"/>
                  <a:gd name="connsiteY41" fmla="*/ 104775 h 254000"/>
                  <a:gd name="connsiteX42" fmla="*/ 163786 w 338138"/>
                  <a:gd name="connsiteY42" fmla="*/ 0 h 254000"/>
                  <a:gd name="connsiteX43" fmla="*/ 220582 w 338138"/>
                  <a:gd name="connsiteY43" fmla="*/ 22373 h 254000"/>
                  <a:gd name="connsiteX44" fmla="*/ 244358 w 338138"/>
                  <a:gd name="connsiteY44" fmla="*/ 64487 h 254000"/>
                  <a:gd name="connsiteX45" fmla="*/ 254924 w 338138"/>
                  <a:gd name="connsiteY45" fmla="*/ 63171 h 254000"/>
                  <a:gd name="connsiteX46" fmla="*/ 338138 w 338138"/>
                  <a:gd name="connsiteY46" fmla="*/ 147399 h 254000"/>
                  <a:gd name="connsiteX47" fmla="*/ 254924 w 338138"/>
                  <a:gd name="connsiteY47" fmla="*/ 230311 h 254000"/>
                  <a:gd name="connsiteX48" fmla="*/ 250962 w 338138"/>
                  <a:gd name="connsiteY48" fmla="*/ 230311 h 254000"/>
                  <a:gd name="connsiteX49" fmla="*/ 224545 w 338138"/>
                  <a:gd name="connsiteY49" fmla="*/ 254000 h 254000"/>
                  <a:gd name="connsiteX50" fmla="*/ 113593 w 338138"/>
                  <a:gd name="connsiteY50" fmla="*/ 254000 h 254000"/>
                  <a:gd name="connsiteX51" fmla="*/ 87176 w 338138"/>
                  <a:gd name="connsiteY51" fmla="*/ 230311 h 254000"/>
                  <a:gd name="connsiteX52" fmla="*/ 83214 w 338138"/>
                  <a:gd name="connsiteY52" fmla="*/ 230311 h 254000"/>
                  <a:gd name="connsiteX53" fmla="*/ 0 w 338138"/>
                  <a:gd name="connsiteY53" fmla="*/ 147399 h 254000"/>
                  <a:gd name="connsiteX54" fmla="*/ 81893 w 338138"/>
                  <a:gd name="connsiteY54" fmla="*/ 63171 h 254000"/>
                  <a:gd name="connsiteX55" fmla="*/ 163786 w 338138"/>
                  <a:gd name="connsiteY55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8138" h="254000">
                    <a:moveTo>
                      <a:pt x="126207" y="209550"/>
                    </a:moveTo>
                    <a:cubicBezTo>
                      <a:pt x="131030" y="209550"/>
                      <a:pt x="134939" y="213459"/>
                      <a:pt x="134939" y="218282"/>
                    </a:cubicBezTo>
                    <a:cubicBezTo>
                      <a:pt x="134939" y="223105"/>
                      <a:pt x="131030" y="227014"/>
                      <a:pt x="126207" y="227014"/>
                    </a:cubicBezTo>
                    <a:cubicBezTo>
                      <a:pt x="121384" y="227014"/>
                      <a:pt x="117475" y="223105"/>
                      <a:pt x="117475" y="218282"/>
                    </a:cubicBezTo>
                    <a:cubicBezTo>
                      <a:pt x="117475" y="213459"/>
                      <a:pt x="121384" y="209550"/>
                      <a:pt x="126207" y="209550"/>
                    </a:cubicBezTo>
                    <a:close/>
                    <a:moveTo>
                      <a:pt x="113506" y="200025"/>
                    </a:moveTo>
                    <a:cubicBezTo>
                      <a:pt x="106892" y="200025"/>
                      <a:pt x="101600" y="205280"/>
                      <a:pt x="101600" y="210535"/>
                    </a:cubicBezTo>
                    <a:cubicBezTo>
                      <a:pt x="101600" y="210535"/>
                      <a:pt x="101600" y="210535"/>
                      <a:pt x="101600" y="227615"/>
                    </a:cubicBezTo>
                    <a:cubicBezTo>
                      <a:pt x="101600" y="234184"/>
                      <a:pt x="106892" y="238125"/>
                      <a:pt x="113506" y="238125"/>
                    </a:cubicBezTo>
                    <a:cubicBezTo>
                      <a:pt x="113506" y="238125"/>
                      <a:pt x="113506" y="238125"/>
                      <a:pt x="224632" y="238125"/>
                    </a:cubicBezTo>
                    <a:cubicBezTo>
                      <a:pt x="231246" y="238125"/>
                      <a:pt x="236538" y="234184"/>
                      <a:pt x="236538" y="227615"/>
                    </a:cubicBezTo>
                    <a:lnTo>
                      <a:pt x="236538" y="210535"/>
                    </a:lnTo>
                    <a:cubicBezTo>
                      <a:pt x="236538" y="205280"/>
                      <a:pt x="231246" y="200025"/>
                      <a:pt x="224632" y="200025"/>
                    </a:cubicBezTo>
                    <a:cubicBezTo>
                      <a:pt x="224632" y="200025"/>
                      <a:pt x="224632" y="200025"/>
                      <a:pt x="113506" y="200025"/>
                    </a:cubicBezTo>
                    <a:close/>
                    <a:moveTo>
                      <a:pt x="126207" y="163513"/>
                    </a:moveTo>
                    <a:cubicBezTo>
                      <a:pt x="131030" y="163513"/>
                      <a:pt x="134939" y="167067"/>
                      <a:pt x="134939" y="171451"/>
                    </a:cubicBezTo>
                    <a:cubicBezTo>
                      <a:pt x="134939" y="175835"/>
                      <a:pt x="131030" y="179389"/>
                      <a:pt x="126207" y="179389"/>
                    </a:cubicBezTo>
                    <a:cubicBezTo>
                      <a:pt x="121384" y="179389"/>
                      <a:pt x="117475" y="175835"/>
                      <a:pt x="117475" y="171451"/>
                    </a:cubicBezTo>
                    <a:cubicBezTo>
                      <a:pt x="117475" y="167067"/>
                      <a:pt x="121384" y="163513"/>
                      <a:pt x="126207" y="163513"/>
                    </a:cubicBezTo>
                    <a:close/>
                    <a:moveTo>
                      <a:pt x="113506" y="152400"/>
                    </a:moveTo>
                    <a:cubicBezTo>
                      <a:pt x="106892" y="152400"/>
                      <a:pt x="101600" y="157655"/>
                      <a:pt x="101600" y="162910"/>
                    </a:cubicBezTo>
                    <a:cubicBezTo>
                      <a:pt x="101600" y="162910"/>
                      <a:pt x="101600" y="162910"/>
                      <a:pt x="101600" y="179990"/>
                    </a:cubicBezTo>
                    <a:cubicBezTo>
                      <a:pt x="101600" y="185245"/>
                      <a:pt x="106892" y="190500"/>
                      <a:pt x="113506" y="190500"/>
                    </a:cubicBezTo>
                    <a:cubicBezTo>
                      <a:pt x="113506" y="190500"/>
                      <a:pt x="113506" y="190500"/>
                      <a:pt x="224632" y="190500"/>
                    </a:cubicBezTo>
                    <a:cubicBezTo>
                      <a:pt x="231246" y="190500"/>
                      <a:pt x="236538" y="185245"/>
                      <a:pt x="236538" y="179990"/>
                    </a:cubicBezTo>
                    <a:lnTo>
                      <a:pt x="236538" y="162910"/>
                    </a:lnTo>
                    <a:cubicBezTo>
                      <a:pt x="236538" y="157655"/>
                      <a:pt x="231246" y="152400"/>
                      <a:pt x="224632" y="152400"/>
                    </a:cubicBezTo>
                    <a:cubicBezTo>
                      <a:pt x="224632" y="152400"/>
                      <a:pt x="224632" y="152400"/>
                      <a:pt x="113506" y="152400"/>
                    </a:cubicBezTo>
                    <a:close/>
                    <a:moveTo>
                      <a:pt x="126207" y="115888"/>
                    </a:moveTo>
                    <a:cubicBezTo>
                      <a:pt x="131030" y="115888"/>
                      <a:pt x="134939" y="119797"/>
                      <a:pt x="134939" y="124620"/>
                    </a:cubicBezTo>
                    <a:cubicBezTo>
                      <a:pt x="134939" y="129443"/>
                      <a:pt x="131030" y="133352"/>
                      <a:pt x="126207" y="133352"/>
                    </a:cubicBezTo>
                    <a:cubicBezTo>
                      <a:pt x="121384" y="133352"/>
                      <a:pt x="117475" y="129443"/>
                      <a:pt x="117475" y="124620"/>
                    </a:cubicBezTo>
                    <a:cubicBezTo>
                      <a:pt x="117475" y="119797"/>
                      <a:pt x="121384" y="115888"/>
                      <a:pt x="126207" y="115888"/>
                    </a:cubicBezTo>
                    <a:close/>
                    <a:moveTo>
                      <a:pt x="113506" y="104775"/>
                    </a:moveTo>
                    <a:cubicBezTo>
                      <a:pt x="106892" y="104775"/>
                      <a:pt x="101600" y="110030"/>
                      <a:pt x="101600" y="115285"/>
                    </a:cubicBezTo>
                    <a:cubicBezTo>
                      <a:pt x="101600" y="115285"/>
                      <a:pt x="101600" y="115285"/>
                      <a:pt x="101600" y="132365"/>
                    </a:cubicBezTo>
                    <a:cubicBezTo>
                      <a:pt x="101600" y="137620"/>
                      <a:pt x="106892" y="142875"/>
                      <a:pt x="113506" y="142875"/>
                    </a:cubicBezTo>
                    <a:cubicBezTo>
                      <a:pt x="113506" y="142875"/>
                      <a:pt x="113506" y="142875"/>
                      <a:pt x="224632" y="142875"/>
                    </a:cubicBezTo>
                    <a:cubicBezTo>
                      <a:pt x="231246" y="142875"/>
                      <a:pt x="236538" y="137620"/>
                      <a:pt x="236538" y="132365"/>
                    </a:cubicBezTo>
                    <a:lnTo>
                      <a:pt x="236538" y="115285"/>
                    </a:lnTo>
                    <a:cubicBezTo>
                      <a:pt x="236538" y="110030"/>
                      <a:pt x="231246" y="104775"/>
                      <a:pt x="224632" y="104775"/>
                    </a:cubicBezTo>
                    <a:cubicBezTo>
                      <a:pt x="224632" y="104775"/>
                      <a:pt x="224632" y="104775"/>
                      <a:pt x="113506" y="104775"/>
                    </a:cubicBezTo>
                    <a:close/>
                    <a:moveTo>
                      <a:pt x="163786" y="0"/>
                    </a:moveTo>
                    <a:cubicBezTo>
                      <a:pt x="184919" y="0"/>
                      <a:pt x="204732" y="7896"/>
                      <a:pt x="220582" y="22373"/>
                    </a:cubicBezTo>
                    <a:cubicBezTo>
                      <a:pt x="232470" y="34218"/>
                      <a:pt x="240395" y="48694"/>
                      <a:pt x="244358" y="64487"/>
                    </a:cubicBezTo>
                    <a:cubicBezTo>
                      <a:pt x="248320" y="63171"/>
                      <a:pt x="250962" y="63171"/>
                      <a:pt x="254924" y="63171"/>
                    </a:cubicBezTo>
                    <a:cubicBezTo>
                      <a:pt x="301154" y="63171"/>
                      <a:pt x="338138" y="101337"/>
                      <a:pt x="338138" y="147399"/>
                    </a:cubicBezTo>
                    <a:cubicBezTo>
                      <a:pt x="338138" y="193461"/>
                      <a:pt x="301154" y="230311"/>
                      <a:pt x="254924" y="230311"/>
                    </a:cubicBezTo>
                    <a:cubicBezTo>
                      <a:pt x="254924" y="230311"/>
                      <a:pt x="254924" y="230311"/>
                      <a:pt x="250962" y="230311"/>
                    </a:cubicBezTo>
                    <a:cubicBezTo>
                      <a:pt x="249641" y="243472"/>
                      <a:pt x="239074" y="254000"/>
                      <a:pt x="224545" y="254000"/>
                    </a:cubicBezTo>
                    <a:cubicBezTo>
                      <a:pt x="224545" y="254000"/>
                      <a:pt x="224545" y="254000"/>
                      <a:pt x="113593" y="254000"/>
                    </a:cubicBezTo>
                    <a:cubicBezTo>
                      <a:pt x="99064" y="254000"/>
                      <a:pt x="88497" y="243472"/>
                      <a:pt x="87176" y="230311"/>
                    </a:cubicBezTo>
                    <a:cubicBezTo>
                      <a:pt x="87176" y="230311"/>
                      <a:pt x="87176" y="230311"/>
                      <a:pt x="83214" y="230311"/>
                    </a:cubicBezTo>
                    <a:cubicBezTo>
                      <a:pt x="36984" y="230311"/>
                      <a:pt x="0" y="193461"/>
                      <a:pt x="0" y="147399"/>
                    </a:cubicBezTo>
                    <a:cubicBezTo>
                      <a:pt x="0" y="101337"/>
                      <a:pt x="36984" y="64487"/>
                      <a:pt x="81893" y="63171"/>
                    </a:cubicBezTo>
                    <a:cubicBezTo>
                      <a:pt x="91139" y="26321"/>
                      <a:pt x="124160" y="0"/>
                      <a:pt x="1637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0" name="ïṩliḍè"/>
            <p:cNvGrpSpPr/>
            <p:nvPr/>
          </p:nvGrpSpPr>
          <p:grpSpPr>
            <a:xfrm>
              <a:off x="673100" y="4049361"/>
              <a:ext cx="1866900" cy="1188833"/>
              <a:chOff x="975294" y="4249996"/>
              <a:chExt cx="1833891" cy="1188833"/>
            </a:xfrm>
          </p:grpSpPr>
          <p:sp>
            <p:nvSpPr>
              <p:cNvPr id="31" name="íŝlîḋê"/>
              <p:cNvSpPr/>
              <p:nvPr/>
            </p:nvSpPr>
            <p:spPr>
              <a:xfrm>
                <a:off x="975294" y="4249996"/>
                <a:ext cx="1833891" cy="4460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  <a:tabLst>
                    <a:tab pos="227965" algn="l"/>
                  </a:tabLst>
                  <a:defRPr/>
                </a:pPr>
                <a:r>
                  <a:rPr lang="zh-CN" altLang="en-US" b="1" kern="0" dirty="0">
                    <a:solidFill>
                      <a:schemeClr val="accent2"/>
                    </a:solidFill>
                  </a:rPr>
                  <a:t>标题文本预设</a:t>
                </a:r>
                <a:endPara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íSlïḓe"/>
              <p:cNvSpPr/>
              <p:nvPr/>
            </p:nvSpPr>
            <p:spPr>
              <a:xfrm>
                <a:off x="975294" y="4805629"/>
                <a:ext cx="1833891" cy="633200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100" kern="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2" name="íśľiḋê"/>
          <p:cNvGrpSpPr/>
          <p:nvPr/>
        </p:nvGrpSpPr>
        <p:grpSpPr>
          <a:xfrm>
            <a:off x="5042693" y="3660466"/>
            <a:ext cx="1866900" cy="1894915"/>
            <a:chOff x="673100" y="3343279"/>
            <a:chExt cx="1866900" cy="1894915"/>
          </a:xfrm>
        </p:grpSpPr>
        <p:grpSp>
          <p:nvGrpSpPr>
            <p:cNvPr id="23" name="îṣḷîḑe"/>
            <p:cNvGrpSpPr/>
            <p:nvPr/>
          </p:nvGrpSpPr>
          <p:grpSpPr>
            <a:xfrm>
              <a:off x="1316037" y="3343279"/>
              <a:ext cx="581026" cy="581022"/>
              <a:chOff x="669925" y="1607300"/>
              <a:chExt cx="581026" cy="581022"/>
            </a:xfrm>
          </p:grpSpPr>
          <p:sp>
            <p:nvSpPr>
              <p:cNvPr id="27" name="iṩļiḑé"/>
              <p:cNvSpPr/>
              <p:nvPr/>
            </p:nvSpPr>
            <p:spPr bwMode="auto">
              <a:xfrm>
                <a:off x="669925" y="1607300"/>
                <a:ext cx="581026" cy="581022"/>
              </a:xfrm>
              <a:prstGeom prst="ellipse">
                <a:avLst/>
              </a:prstGeom>
              <a:solidFill>
                <a:srgbClr val="EDE9E2"/>
              </a:solidFill>
              <a:ln w="28575">
                <a:solidFill>
                  <a:srgbClr val="FFFFFF"/>
                </a:solidFill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îSḷiďê"/>
              <p:cNvSpPr/>
              <p:nvPr/>
            </p:nvSpPr>
            <p:spPr bwMode="auto">
              <a:xfrm>
                <a:off x="777874" y="1760675"/>
                <a:ext cx="365126" cy="274270"/>
              </a:xfrm>
              <a:custGeom>
                <a:avLst/>
                <a:gdLst>
                  <a:gd name="connsiteX0" fmla="*/ 126207 w 338138"/>
                  <a:gd name="connsiteY0" fmla="*/ 209550 h 254000"/>
                  <a:gd name="connsiteX1" fmla="*/ 134939 w 338138"/>
                  <a:gd name="connsiteY1" fmla="*/ 218282 h 254000"/>
                  <a:gd name="connsiteX2" fmla="*/ 126207 w 338138"/>
                  <a:gd name="connsiteY2" fmla="*/ 227014 h 254000"/>
                  <a:gd name="connsiteX3" fmla="*/ 117475 w 338138"/>
                  <a:gd name="connsiteY3" fmla="*/ 218282 h 254000"/>
                  <a:gd name="connsiteX4" fmla="*/ 126207 w 338138"/>
                  <a:gd name="connsiteY4" fmla="*/ 209550 h 254000"/>
                  <a:gd name="connsiteX5" fmla="*/ 113506 w 338138"/>
                  <a:gd name="connsiteY5" fmla="*/ 200025 h 254000"/>
                  <a:gd name="connsiteX6" fmla="*/ 101600 w 338138"/>
                  <a:gd name="connsiteY6" fmla="*/ 210535 h 254000"/>
                  <a:gd name="connsiteX7" fmla="*/ 101600 w 338138"/>
                  <a:gd name="connsiteY7" fmla="*/ 227615 h 254000"/>
                  <a:gd name="connsiteX8" fmla="*/ 113506 w 338138"/>
                  <a:gd name="connsiteY8" fmla="*/ 238125 h 254000"/>
                  <a:gd name="connsiteX9" fmla="*/ 224632 w 338138"/>
                  <a:gd name="connsiteY9" fmla="*/ 238125 h 254000"/>
                  <a:gd name="connsiteX10" fmla="*/ 236538 w 338138"/>
                  <a:gd name="connsiteY10" fmla="*/ 227615 h 254000"/>
                  <a:gd name="connsiteX11" fmla="*/ 236538 w 338138"/>
                  <a:gd name="connsiteY11" fmla="*/ 210535 h 254000"/>
                  <a:gd name="connsiteX12" fmla="*/ 224632 w 338138"/>
                  <a:gd name="connsiteY12" fmla="*/ 200025 h 254000"/>
                  <a:gd name="connsiteX13" fmla="*/ 113506 w 338138"/>
                  <a:gd name="connsiteY13" fmla="*/ 200025 h 254000"/>
                  <a:gd name="connsiteX14" fmla="*/ 126207 w 338138"/>
                  <a:gd name="connsiteY14" fmla="*/ 163513 h 254000"/>
                  <a:gd name="connsiteX15" fmla="*/ 134939 w 338138"/>
                  <a:gd name="connsiteY15" fmla="*/ 171451 h 254000"/>
                  <a:gd name="connsiteX16" fmla="*/ 126207 w 338138"/>
                  <a:gd name="connsiteY16" fmla="*/ 179389 h 254000"/>
                  <a:gd name="connsiteX17" fmla="*/ 117475 w 338138"/>
                  <a:gd name="connsiteY17" fmla="*/ 171451 h 254000"/>
                  <a:gd name="connsiteX18" fmla="*/ 126207 w 338138"/>
                  <a:gd name="connsiteY18" fmla="*/ 163513 h 254000"/>
                  <a:gd name="connsiteX19" fmla="*/ 113506 w 338138"/>
                  <a:gd name="connsiteY19" fmla="*/ 152400 h 254000"/>
                  <a:gd name="connsiteX20" fmla="*/ 101600 w 338138"/>
                  <a:gd name="connsiteY20" fmla="*/ 162910 h 254000"/>
                  <a:gd name="connsiteX21" fmla="*/ 101600 w 338138"/>
                  <a:gd name="connsiteY21" fmla="*/ 179990 h 254000"/>
                  <a:gd name="connsiteX22" fmla="*/ 113506 w 338138"/>
                  <a:gd name="connsiteY22" fmla="*/ 190500 h 254000"/>
                  <a:gd name="connsiteX23" fmla="*/ 224632 w 338138"/>
                  <a:gd name="connsiteY23" fmla="*/ 190500 h 254000"/>
                  <a:gd name="connsiteX24" fmla="*/ 236538 w 338138"/>
                  <a:gd name="connsiteY24" fmla="*/ 179990 h 254000"/>
                  <a:gd name="connsiteX25" fmla="*/ 236538 w 338138"/>
                  <a:gd name="connsiteY25" fmla="*/ 162910 h 254000"/>
                  <a:gd name="connsiteX26" fmla="*/ 224632 w 338138"/>
                  <a:gd name="connsiteY26" fmla="*/ 152400 h 254000"/>
                  <a:gd name="connsiteX27" fmla="*/ 113506 w 338138"/>
                  <a:gd name="connsiteY27" fmla="*/ 152400 h 254000"/>
                  <a:gd name="connsiteX28" fmla="*/ 126207 w 338138"/>
                  <a:gd name="connsiteY28" fmla="*/ 115888 h 254000"/>
                  <a:gd name="connsiteX29" fmla="*/ 134939 w 338138"/>
                  <a:gd name="connsiteY29" fmla="*/ 124620 h 254000"/>
                  <a:gd name="connsiteX30" fmla="*/ 126207 w 338138"/>
                  <a:gd name="connsiteY30" fmla="*/ 133352 h 254000"/>
                  <a:gd name="connsiteX31" fmla="*/ 117475 w 338138"/>
                  <a:gd name="connsiteY31" fmla="*/ 124620 h 254000"/>
                  <a:gd name="connsiteX32" fmla="*/ 126207 w 338138"/>
                  <a:gd name="connsiteY32" fmla="*/ 115888 h 254000"/>
                  <a:gd name="connsiteX33" fmla="*/ 113506 w 338138"/>
                  <a:gd name="connsiteY33" fmla="*/ 104775 h 254000"/>
                  <a:gd name="connsiteX34" fmla="*/ 101600 w 338138"/>
                  <a:gd name="connsiteY34" fmla="*/ 115285 h 254000"/>
                  <a:gd name="connsiteX35" fmla="*/ 101600 w 338138"/>
                  <a:gd name="connsiteY35" fmla="*/ 132365 h 254000"/>
                  <a:gd name="connsiteX36" fmla="*/ 113506 w 338138"/>
                  <a:gd name="connsiteY36" fmla="*/ 142875 h 254000"/>
                  <a:gd name="connsiteX37" fmla="*/ 224632 w 338138"/>
                  <a:gd name="connsiteY37" fmla="*/ 142875 h 254000"/>
                  <a:gd name="connsiteX38" fmla="*/ 236538 w 338138"/>
                  <a:gd name="connsiteY38" fmla="*/ 132365 h 254000"/>
                  <a:gd name="connsiteX39" fmla="*/ 236538 w 338138"/>
                  <a:gd name="connsiteY39" fmla="*/ 115285 h 254000"/>
                  <a:gd name="connsiteX40" fmla="*/ 224632 w 338138"/>
                  <a:gd name="connsiteY40" fmla="*/ 104775 h 254000"/>
                  <a:gd name="connsiteX41" fmla="*/ 113506 w 338138"/>
                  <a:gd name="connsiteY41" fmla="*/ 104775 h 254000"/>
                  <a:gd name="connsiteX42" fmla="*/ 163786 w 338138"/>
                  <a:gd name="connsiteY42" fmla="*/ 0 h 254000"/>
                  <a:gd name="connsiteX43" fmla="*/ 220582 w 338138"/>
                  <a:gd name="connsiteY43" fmla="*/ 22373 h 254000"/>
                  <a:gd name="connsiteX44" fmla="*/ 244358 w 338138"/>
                  <a:gd name="connsiteY44" fmla="*/ 64487 h 254000"/>
                  <a:gd name="connsiteX45" fmla="*/ 254924 w 338138"/>
                  <a:gd name="connsiteY45" fmla="*/ 63171 h 254000"/>
                  <a:gd name="connsiteX46" fmla="*/ 338138 w 338138"/>
                  <a:gd name="connsiteY46" fmla="*/ 147399 h 254000"/>
                  <a:gd name="connsiteX47" fmla="*/ 254924 w 338138"/>
                  <a:gd name="connsiteY47" fmla="*/ 230311 h 254000"/>
                  <a:gd name="connsiteX48" fmla="*/ 250962 w 338138"/>
                  <a:gd name="connsiteY48" fmla="*/ 230311 h 254000"/>
                  <a:gd name="connsiteX49" fmla="*/ 224545 w 338138"/>
                  <a:gd name="connsiteY49" fmla="*/ 254000 h 254000"/>
                  <a:gd name="connsiteX50" fmla="*/ 113593 w 338138"/>
                  <a:gd name="connsiteY50" fmla="*/ 254000 h 254000"/>
                  <a:gd name="connsiteX51" fmla="*/ 87176 w 338138"/>
                  <a:gd name="connsiteY51" fmla="*/ 230311 h 254000"/>
                  <a:gd name="connsiteX52" fmla="*/ 83214 w 338138"/>
                  <a:gd name="connsiteY52" fmla="*/ 230311 h 254000"/>
                  <a:gd name="connsiteX53" fmla="*/ 0 w 338138"/>
                  <a:gd name="connsiteY53" fmla="*/ 147399 h 254000"/>
                  <a:gd name="connsiteX54" fmla="*/ 81893 w 338138"/>
                  <a:gd name="connsiteY54" fmla="*/ 63171 h 254000"/>
                  <a:gd name="connsiteX55" fmla="*/ 163786 w 338138"/>
                  <a:gd name="connsiteY55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38138" h="254000">
                    <a:moveTo>
                      <a:pt x="126207" y="209550"/>
                    </a:moveTo>
                    <a:cubicBezTo>
                      <a:pt x="131030" y="209550"/>
                      <a:pt x="134939" y="213459"/>
                      <a:pt x="134939" y="218282"/>
                    </a:cubicBezTo>
                    <a:cubicBezTo>
                      <a:pt x="134939" y="223105"/>
                      <a:pt x="131030" y="227014"/>
                      <a:pt x="126207" y="227014"/>
                    </a:cubicBezTo>
                    <a:cubicBezTo>
                      <a:pt x="121384" y="227014"/>
                      <a:pt x="117475" y="223105"/>
                      <a:pt x="117475" y="218282"/>
                    </a:cubicBezTo>
                    <a:cubicBezTo>
                      <a:pt x="117475" y="213459"/>
                      <a:pt x="121384" y="209550"/>
                      <a:pt x="126207" y="209550"/>
                    </a:cubicBezTo>
                    <a:close/>
                    <a:moveTo>
                      <a:pt x="113506" y="200025"/>
                    </a:moveTo>
                    <a:cubicBezTo>
                      <a:pt x="106892" y="200025"/>
                      <a:pt x="101600" y="205280"/>
                      <a:pt x="101600" y="210535"/>
                    </a:cubicBezTo>
                    <a:cubicBezTo>
                      <a:pt x="101600" y="210535"/>
                      <a:pt x="101600" y="210535"/>
                      <a:pt x="101600" y="227615"/>
                    </a:cubicBezTo>
                    <a:cubicBezTo>
                      <a:pt x="101600" y="234184"/>
                      <a:pt x="106892" y="238125"/>
                      <a:pt x="113506" y="238125"/>
                    </a:cubicBezTo>
                    <a:cubicBezTo>
                      <a:pt x="113506" y="238125"/>
                      <a:pt x="113506" y="238125"/>
                      <a:pt x="224632" y="238125"/>
                    </a:cubicBezTo>
                    <a:cubicBezTo>
                      <a:pt x="231246" y="238125"/>
                      <a:pt x="236538" y="234184"/>
                      <a:pt x="236538" y="227615"/>
                    </a:cubicBezTo>
                    <a:lnTo>
                      <a:pt x="236538" y="210535"/>
                    </a:lnTo>
                    <a:cubicBezTo>
                      <a:pt x="236538" y="205280"/>
                      <a:pt x="231246" y="200025"/>
                      <a:pt x="224632" y="200025"/>
                    </a:cubicBezTo>
                    <a:cubicBezTo>
                      <a:pt x="224632" y="200025"/>
                      <a:pt x="224632" y="200025"/>
                      <a:pt x="113506" y="200025"/>
                    </a:cubicBezTo>
                    <a:close/>
                    <a:moveTo>
                      <a:pt x="126207" y="163513"/>
                    </a:moveTo>
                    <a:cubicBezTo>
                      <a:pt x="131030" y="163513"/>
                      <a:pt x="134939" y="167067"/>
                      <a:pt x="134939" y="171451"/>
                    </a:cubicBezTo>
                    <a:cubicBezTo>
                      <a:pt x="134939" y="175835"/>
                      <a:pt x="131030" y="179389"/>
                      <a:pt x="126207" y="179389"/>
                    </a:cubicBezTo>
                    <a:cubicBezTo>
                      <a:pt x="121384" y="179389"/>
                      <a:pt x="117475" y="175835"/>
                      <a:pt x="117475" y="171451"/>
                    </a:cubicBezTo>
                    <a:cubicBezTo>
                      <a:pt x="117475" y="167067"/>
                      <a:pt x="121384" y="163513"/>
                      <a:pt x="126207" y="163513"/>
                    </a:cubicBezTo>
                    <a:close/>
                    <a:moveTo>
                      <a:pt x="113506" y="152400"/>
                    </a:moveTo>
                    <a:cubicBezTo>
                      <a:pt x="106892" y="152400"/>
                      <a:pt x="101600" y="157655"/>
                      <a:pt x="101600" y="162910"/>
                    </a:cubicBezTo>
                    <a:cubicBezTo>
                      <a:pt x="101600" y="162910"/>
                      <a:pt x="101600" y="162910"/>
                      <a:pt x="101600" y="179990"/>
                    </a:cubicBezTo>
                    <a:cubicBezTo>
                      <a:pt x="101600" y="185245"/>
                      <a:pt x="106892" y="190500"/>
                      <a:pt x="113506" y="190500"/>
                    </a:cubicBezTo>
                    <a:cubicBezTo>
                      <a:pt x="113506" y="190500"/>
                      <a:pt x="113506" y="190500"/>
                      <a:pt x="224632" y="190500"/>
                    </a:cubicBezTo>
                    <a:cubicBezTo>
                      <a:pt x="231246" y="190500"/>
                      <a:pt x="236538" y="185245"/>
                      <a:pt x="236538" y="179990"/>
                    </a:cubicBezTo>
                    <a:lnTo>
                      <a:pt x="236538" y="162910"/>
                    </a:lnTo>
                    <a:cubicBezTo>
                      <a:pt x="236538" y="157655"/>
                      <a:pt x="231246" y="152400"/>
                      <a:pt x="224632" y="152400"/>
                    </a:cubicBezTo>
                    <a:cubicBezTo>
                      <a:pt x="224632" y="152400"/>
                      <a:pt x="224632" y="152400"/>
                      <a:pt x="113506" y="152400"/>
                    </a:cubicBezTo>
                    <a:close/>
                    <a:moveTo>
                      <a:pt x="126207" y="115888"/>
                    </a:moveTo>
                    <a:cubicBezTo>
                      <a:pt x="131030" y="115888"/>
                      <a:pt x="134939" y="119797"/>
                      <a:pt x="134939" y="124620"/>
                    </a:cubicBezTo>
                    <a:cubicBezTo>
                      <a:pt x="134939" y="129443"/>
                      <a:pt x="131030" y="133352"/>
                      <a:pt x="126207" y="133352"/>
                    </a:cubicBezTo>
                    <a:cubicBezTo>
                      <a:pt x="121384" y="133352"/>
                      <a:pt x="117475" y="129443"/>
                      <a:pt x="117475" y="124620"/>
                    </a:cubicBezTo>
                    <a:cubicBezTo>
                      <a:pt x="117475" y="119797"/>
                      <a:pt x="121384" y="115888"/>
                      <a:pt x="126207" y="115888"/>
                    </a:cubicBezTo>
                    <a:close/>
                    <a:moveTo>
                      <a:pt x="113506" y="104775"/>
                    </a:moveTo>
                    <a:cubicBezTo>
                      <a:pt x="106892" y="104775"/>
                      <a:pt x="101600" y="110030"/>
                      <a:pt x="101600" y="115285"/>
                    </a:cubicBezTo>
                    <a:cubicBezTo>
                      <a:pt x="101600" y="115285"/>
                      <a:pt x="101600" y="115285"/>
                      <a:pt x="101600" y="132365"/>
                    </a:cubicBezTo>
                    <a:cubicBezTo>
                      <a:pt x="101600" y="137620"/>
                      <a:pt x="106892" y="142875"/>
                      <a:pt x="113506" y="142875"/>
                    </a:cubicBezTo>
                    <a:cubicBezTo>
                      <a:pt x="113506" y="142875"/>
                      <a:pt x="113506" y="142875"/>
                      <a:pt x="224632" y="142875"/>
                    </a:cubicBezTo>
                    <a:cubicBezTo>
                      <a:pt x="231246" y="142875"/>
                      <a:pt x="236538" y="137620"/>
                      <a:pt x="236538" y="132365"/>
                    </a:cubicBezTo>
                    <a:lnTo>
                      <a:pt x="236538" y="115285"/>
                    </a:lnTo>
                    <a:cubicBezTo>
                      <a:pt x="236538" y="110030"/>
                      <a:pt x="231246" y="104775"/>
                      <a:pt x="224632" y="104775"/>
                    </a:cubicBezTo>
                    <a:cubicBezTo>
                      <a:pt x="224632" y="104775"/>
                      <a:pt x="224632" y="104775"/>
                      <a:pt x="113506" y="104775"/>
                    </a:cubicBezTo>
                    <a:close/>
                    <a:moveTo>
                      <a:pt x="163786" y="0"/>
                    </a:moveTo>
                    <a:cubicBezTo>
                      <a:pt x="184919" y="0"/>
                      <a:pt x="204732" y="7896"/>
                      <a:pt x="220582" y="22373"/>
                    </a:cubicBezTo>
                    <a:cubicBezTo>
                      <a:pt x="232470" y="34218"/>
                      <a:pt x="240395" y="48694"/>
                      <a:pt x="244358" y="64487"/>
                    </a:cubicBezTo>
                    <a:cubicBezTo>
                      <a:pt x="248320" y="63171"/>
                      <a:pt x="250962" y="63171"/>
                      <a:pt x="254924" y="63171"/>
                    </a:cubicBezTo>
                    <a:cubicBezTo>
                      <a:pt x="301154" y="63171"/>
                      <a:pt x="338138" y="101337"/>
                      <a:pt x="338138" y="147399"/>
                    </a:cubicBezTo>
                    <a:cubicBezTo>
                      <a:pt x="338138" y="193461"/>
                      <a:pt x="301154" y="230311"/>
                      <a:pt x="254924" y="230311"/>
                    </a:cubicBezTo>
                    <a:cubicBezTo>
                      <a:pt x="254924" y="230311"/>
                      <a:pt x="254924" y="230311"/>
                      <a:pt x="250962" y="230311"/>
                    </a:cubicBezTo>
                    <a:cubicBezTo>
                      <a:pt x="249641" y="243472"/>
                      <a:pt x="239074" y="254000"/>
                      <a:pt x="224545" y="254000"/>
                    </a:cubicBezTo>
                    <a:cubicBezTo>
                      <a:pt x="224545" y="254000"/>
                      <a:pt x="224545" y="254000"/>
                      <a:pt x="113593" y="254000"/>
                    </a:cubicBezTo>
                    <a:cubicBezTo>
                      <a:pt x="99064" y="254000"/>
                      <a:pt x="88497" y="243472"/>
                      <a:pt x="87176" y="230311"/>
                    </a:cubicBezTo>
                    <a:cubicBezTo>
                      <a:pt x="87176" y="230311"/>
                      <a:pt x="87176" y="230311"/>
                      <a:pt x="83214" y="230311"/>
                    </a:cubicBezTo>
                    <a:cubicBezTo>
                      <a:pt x="36984" y="230311"/>
                      <a:pt x="0" y="193461"/>
                      <a:pt x="0" y="147399"/>
                    </a:cubicBezTo>
                    <a:cubicBezTo>
                      <a:pt x="0" y="101337"/>
                      <a:pt x="36984" y="64487"/>
                      <a:pt x="81893" y="63171"/>
                    </a:cubicBezTo>
                    <a:cubicBezTo>
                      <a:pt x="91139" y="26321"/>
                      <a:pt x="124160" y="0"/>
                      <a:pt x="16378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" name="ïşľide"/>
            <p:cNvGrpSpPr/>
            <p:nvPr/>
          </p:nvGrpSpPr>
          <p:grpSpPr>
            <a:xfrm>
              <a:off x="673100" y="4049361"/>
              <a:ext cx="1866900" cy="1188833"/>
              <a:chOff x="975294" y="4249996"/>
              <a:chExt cx="1833891" cy="1188833"/>
            </a:xfrm>
          </p:grpSpPr>
          <p:sp>
            <p:nvSpPr>
              <p:cNvPr id="25" name="îS1ïḍè"/>
              <p:cNvSpPr/>
              <p:nvPr/>
            </p:nvSpPr>
            <p:spPr>
              <a:xfrm>
                <a:off x="975294" y="4249996"/>
                <a:ext cx="1833891" cy="4460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  <a:tabLst>
                    <a:tab pos="227965" algn="l"/>
                  </a:tabLst>
                  <a:defRPr/>
                </a:pPr>
                <a:r>
                  <a:rPr lang="zh-CN" altLang="en-US" b="1" kern="0" dirty="0">
                    <a:solidFill>
                      <a:schemeClr val="accent2"/>
                    </a:solidFill>
                  </a:rPr>
                  <a:t>标题文本预设</a:t>
                </a:r>
                <a:endParaRPr kumimoji="0" lang="en-US" altLang="zh-CN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íSļîḍê"/>
              <p:cNvSpPr/>
              <p:nvPr/>
            </p:nvSpPr>
            <p:spPr>
              <a:xfrm>
                <a:off x="975294" y="4805629"/>
                <a:ext cx="1833891" cy="633200"/>
              </a:xfrm>
              <a:prstGeom prst="snip2SameRect">
                <a:avLst>
                  <a:gd name="adj1" fmla="val 0"/>
                  <a:gd name="adj2" fmla="val 0"/>
                </a:avLst>
              </a:prstGeom>
              <a:ln>
                <a:noFill/>
              </a:ln>
            </p:spPr>
            <p:txBody>
              <a:bodyPr wrap="square" lIns="91440" tIns="45720" rIns="91440" bIns="45720" anchor="t">
                <a:noAutofit/>
              </a:bodyPr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100" kern="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3" name="矩形 2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学习培训情况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grpSp>
        <p:nvGrpSpPr>
          <p:cNvPr id="30" name="îšḻidê"/>
          <p:cNvGrpSpPr/>
          <p:nvPr/>
        </p:nvGrpSpPr>
        <p:grpSpPr>
          <a:xfrm>
            <a:off x="6868137" y="1942559"/>
            <a:ext cx="4214219" cy="1002919"/>
            <a:chOff x="7112975" y="2902555"/>
            <a:chExt cx="4214219" cy="1002919"/>
          </a:xfrm>
        </p:grpSpPr>
        <p:sp>
          <p:nvSpPr>
            <p:cNvPr id="53" name="îṧľíde"/>
            <p:cNvSpPr/>
            <p:nvPr/>
          </p:nvSpPr>
          <p:spPr>
            <a:xfrm>
              <a:off x="7112975" y="3174023"/>
              <a:ext cx="211018" cy="211018"/>
            </a:xfrm>
            <a:prstGeom prst="ellipse">
              <a:avLst/>
            </a:pr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algn="ctr" defTabSz="913765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grpSp>
          <p:nvGrpSpPr>
            <p:cNvPr id="54" name="ïṥ1ïḍé"/>
            <p:cNvGrpSpPr/>
            <p:nvPr/>
          </p:nvGrpSpPr>
          <p:grpSpPr>
            <a:xfrm>
              <a:off x="7429502" y="2902555"/>
              <a:ext cx="3897692" cy="1002919"/>
              <a:chOff x="7323993" y="2827377"/>
              <a:chExt cx="3897692" cy="1002919"/>
            </a:xfrm>
          </p:grpSpPr>
          <p:sp>
            <p:nvSpPr>
              <p:cNvPr id="55" name="ïş1îďe"/>
              <p:cNvSpPr/>
              <p:nvPr/>
            </p:nvSpPr>
            <p:spPr bwMode="auto">
              <a:xfrm>
                <a:off x="7323993" y="3234686"/>
                <a:ext cx="3897690" cy="595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lang="en-US" altLang="zh-CN" sz="11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6" name="iṧḻíḓé"/>
              <p:cNvSpPr txBox="1"/>
              <p:nvPr/>
            </p:nvSpPr>
            <p:spPr bwMode="auto">
              <a:xfrm>
                <a:off x="7323993" y="2827377"/>
                <a:ext cx="3897692" cy="40730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标题文本预设</a:t>
                </a:r>
                <a:endParaRPr lang="en-US" altLang="zh-CN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31" name="îṧľîḑè"/>
          <p:cNvGrpSpPr/>
          <p:nvPr/>
        </p:nvGrpSpPr>
        <p:grpSpPr>
          <a:xfrm>
            <a:off x="6868137" y="2981017"/>
            <a:ext cx="4214219" cy="968499"/>
            <a:chOff x="7112975" y="2902555"/>
            <a:chExt cx="4214219" cy="968499"/>
          </a:xfrm>
        </p:grpSpPr>
        <p:sp>
          <p:nvSpPr>
            <p:cNvPr id="49" name="i$1iḋè"/>
            <p:cNvSpPr/>
            <p:nvPr/>
          </p:nvSpPr>
          <p:spPr>
            <a:xfrm>
              <a:off x="7112975" y="3174023"/>
              <a:ext cx="211018" cy="211018"/>
            </a:xfrm>
            <a:prstGeom prst="ellipse">
              <a:avLst/>
            </a:prstGeom>
            <a:solidFill>
              <a:schemeClr val="accent2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algn="ctr" defTabSz="913765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grpSp>
          <p:nvGrpSpPr>
            <p:cNvPr id="50" name="ïSḻïḓê"/>
            <p:cNvGrpSpPr/>
            <p:nvPr/>
          </p:nvGrpSpPr>
          <p:grpSpPr>
            <a:xfrm>
              <a:off x="7429502" y="2902555"/>
              <a:ext cx="3897692" cy="968499"/>
              <a:chOff x="7323993" y="2827377"/>
              <a:chExt cx="3897692" cy="968499"/>
            </a:xfrm>
          </p:grpSpPr>
          <p:sp>
            <p:nvSpPr>
              <p:cNvPr id="51" name="ïṣliḋê"/>
              <p:cNvSpPr/>
              <p:nvPr/>
            </p:nvSpPr>
            <p:spPr bwMode="auto">
              <a:xfrm>
                <a:off x="7323993" y="3234686"/>
                <a:ext cx="3897690" cy="561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lang="en-US" altLang="zh-CN" sz="11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2" name="îṡļïďê"/>
              <p:cNvSpPr txBox="1"/>
              <p:nvPr/>
            </p:nvSpPr>
            <p:spPr bwMode="auto">
              <a:xfrm>
                <a:off x="7323993" y="2827377"/>
                <a:ext cx="3897692" cy="40730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标题文本预设</a:t>
                </a:r>
                <a:endParaRPr lang="en-US" altLang="zh-CN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32" name="îśľïḍe"/>
          <p:cNvGrpSpPr/>
          <p:nvPr/>
        </p:nvGrpSpPr>
        <p:grpSpPr>
          <a:xfrm>
            <a:off x="6868137" y="3985055"/>
            <a:ext cx="4214219" cy="968498"/>
            <a:chOff x="7112975" y="2902555"/>
            <a:chExt cx="4214219" cy="968498"/>
          </a:xfrm>
        </p:grpSpPr>
        <p:sp>
          <p:nvSpPr>
            <p:cNvPr id="45" name="îṣ1îdê"/>
            <p:cNvSpPr/>
            <p:nvPr/>
          </p:nvSpPr>
          <p:spPr>
            <a:xfrm>
              <a:off x="7112975" y="3174023"/>
              <a:ext cx="211018" cy="211018"/>
            </a:xfrm>
            <a:prstGeom prst="ellipse">
              <a:avLst/>
            </a:prstGeom>
            <a:solidFill>
              <a:schemeClr val="accent3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algn="ctr" defTabSz="913765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grpSp>
          <p:nvGrpSpPr>
            <p:cNvPr id="46" name="íS1iḋê"/>
            <p:cNvGrpSpPr/>
            <p:nvPr/>
          </p:nvGrpSpPr>
          <p:grpSpPr>
            <a:xfrm>
              <a:off x="7429502" y="2902555"/>
              <a:ext cx="3897692" cy="968498"/>
              <a:chOff x="7323993" y="2827377"/>
              <a:chExt cx="3897692" cy="968498"/>
            </a:xfrm>
          </p:grpSpPr>
          <p:sp>
            <p:nvSpPr>
              <p:cNvPr id="47" name="íšlîďê"/>
              <p:cNvSpPr/>
              <p:nvPr/>
            </p:nvSpPr>
            <p:spPr bwMode="auto">
              <a:xfrm>
                <a:off x="7323993" y="3234686"/>
                <a:ext cx="3897690" cy="561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lang="en-US" altLang="zh-CN" sz="11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8" name="îṡḻiḍé"/>
              <p:cNvSpPr txBox="1"/>
              <p:nvPr/>
            </p:nvSpPr>
            <p:spPr bwMode="auto">
              <a:xfrm>
                <a:off x="7323993" y="2827377"/>
                <a:ext cx="3897692" cy="40730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标题文本预设</a:t>
                </a:r>
                <a:endParaRPr lang="en-US" altLang="zh-CN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33" name="íṡľíḓe"/>
          <p:cNvGrpSpPr/>
          <p:nvPr/>
        </p:nvGrpSpPr>
        <p:grpSpPr>
          <a:xfrm>
            <a:off x="6868137" y="4989091"/>
            <a:ext cx="4214219" cy="1065482"/>
            <a:chOff x="7112975" y="2902555"/>
            <a:chExt cx="4214219" cy="1065482"/>
          </a:xfrm>
        </p:grpSpPr>
        <p:sp>
          <p:nvSpPr>
            <p:cNvPr id="41" name="ïṣļiḍé"/>
            <p:cNvSpPr/>
            <p:nvPr/>
          </p:nvSpPr>
          <p:spPr>
            <a:xfrm>
              <a:off x="7112975" y="3174023"/>
              <a:ext cx="211018" cy="211018"/>
            </a:xfrm>
            <a:prstGeom prst="ellipse">
              <a:avLst/>
            </a:prstGeom>
            <a:solidFill>
              <a:schemeClr val="accent1"/>
            </a:solidFill>
            <a:ln w="19050" cap="rnd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25000" lnSpcReduction="20000"/>
            </a:bodyPr>
            <a:lstStyle/>
            <a:p>
              <a:pPr algn="ctr" defTabSz="913765"/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grpSp>
          <p:nvGrpSpPr>
            <p:cNvPr id="42" name="iṩľide"/>
            <p:cNvGrpSpPr/>
            <p:nvPr/>
          </p:nvGrpSpPr>
          <p:grpSpPr>
            <a:xfrm>
              <a:off x="7429502" y="2902555"/>
              <a:ext cx="3897692" cy="1065482"/>
              <a:chOff x="7323993" y="2827377"/>
              <a:chExt cx="3897692" cy="1065482"/>
            </a:xfrm>
          </p:grpSpPr>
          <p:sp>
            <p:nvSpPr>
              <p:cNvPr id="43" name="ïṧḷídé"/>
              <p:cNvSpPr/>
              <p:nvPr/>
            </p:nvSpPr>
            <p:spPr bwMode="auto">
              <a:xfrm>
                <a:off x="7323993" y="3234686"/>
                <a:ext cx="3897690" cy="658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4400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2"/>
                    </a:solidFill>
                  </a:rPr>
                  <a:t>请在此处输入文本信息，简明扼要即可，并注意仔细检查是否有文本错误</a:t>
                </a:r>
                <a:endParaRPr lang="en-US" altLang="zh-CN" sz="11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4" name="î$ḻïḓe"/>
              <p:cNvSpPr txBox="1"/>
              <p:nvPr/>
            </p:nvSpPr>
            <p:spPr bwMode="auto">
              <a:xfrm>
                <a:off x="7323993" y="2827377"/>
                <a:ext cx="3897692" cy="40730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</a:rPr>
                  <a:t>标题文本预设</a:t>
                </a:r>
                <a:endParaRPr lang="en-US" altLang="zh-CN" b="1" dirty="0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34" name="îṣ1iḓè"/>
          <p:cNvSpPr/>
          <p:nvPr/>
        </p:nvSpPr>
        <p:spPr>
          <a:xfrm>
            <a:off x="1109644" y="3320732"/>
            <a:ext cx="648335" cy="648335"/>
          </a:xfrm>
          <a:prstGeom prst="ellipse">
            <a:avLst/>
          </a:prstGeom>
          <a:solidFill>
            <a:schemeClr val="accent1"/>
          </a:solidFill>
          <a:ln w="317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lvl="0" algn="ctr"/>
            <a:endParaRPr lang="en-US" altLang="zh-CN" sz="1600" b="1" dirty="0">
              <a:solidFill>
                <a:srgbClr val="BC3649"/>
              </a:solidFill>
            </a:endParaRPr>
          </a:p>
        </p:txBody>
      </p:sp>
      <p:grpSp>
        <p:nvGrpSpPr>
          <p:cNvPr id="35" name="íś1iďè"/>
          <p:cNvGrpSpPr/>
          <p:nvPr/>
        </p:nvGrpSpPr>
        <p:grpSpPr>
          <a:xfrm>
            <a:off x="1459212" y="1759683"/>
            <a:ext cx="4771691" cy="4222698"/>
            <a:chOff x="2356" y="1975"/>
            <a:chExt cx="6645" cy="5880"/>
          </a:xfrm>
        </p:grpSpPr>
        <p:sp>
          <p:nvSpPr>
            <p:cNvPr id="36" name="iṡḷíḑê"/>
            <p:cNvSpPr/>
            <p:nvPr/>
          </p:nvSpPr>
          <p:spPr>
            <a:xfrm>
              <a:off x="5360" y="6161"/>
              <a:ext cx="1694" cy="1694"/>
            </a:xfrm>
            <a:prstGeom prst="ellipse">
              <a:avLst/>
            </a:prstGeom>
            <a:solidFill>
              <a:schemeClr val="bg2"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spcCol="0" rtlCol="0" fromWordArt="0" anchor="ctr" anchorCtr="1" forceAA="0" compatLnSpc="1">
              <a:noAutofit/>
            </a:bodyPr>
            <a:lstStyle/>
            <a:p>
              <a:pPr lvl="0" algn="ctr"/>
              <a:endParaRPr lang="zh-CN" altLang="en-US" sz="1200" b="1" dirty="0"/>
            </a:p>
          </p:txBody>
        </p:sp>
        <p:sp>
          <p:nvSpPr>
            <p:cNvPr id="37" name="ïṥḻïďè"/>
            <p:cNvSpPr/>
            <p:nvPr/>
          </p:nvSpPr>
          <p:spPr>
            <a:xfrm>
              <a:off x="2970" y="2310"/>
              <a:ext cx="5040" cy="5040"/>
            </a:xfrm>
            <a:prstGeom prst="ellipse">
              <a:avLst/>
            </a:prstGeom>
            <a:blipFill>
              <a:blip r:embed="rId2"/>
              <a:stretch>
                <a:fillRect l="-25094" r="-24918"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</a:p>
          </p:txBody>
        </p:sp>
        <p:sp>
          <p:nvSpPr>
            <p:cNvPr id="38" name="íṩlîḓè"/>
            <p:cNvSpPr/>
            <p:nvPr/>
          </p:nvSpPr>
          <p:spPr>
            <a:xfrm>
              <a:off x="5580" y="4152"/>
              <a:ext cx="3421" cy="3421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lvl="0" algn="ctr"/>
              <a:endParaRPr lang="en-US" altLang="zh-CN" sz="1600" b="1" dirty="0">
                <a:solidFill>
                  <a:srgbClr val="BC3649"/>
                </a:solidFill>
              </a:endParaRPr>
            </a:p>
          </p:txBody>
        </p:sp>
        <p:sp>
          <p:nvSpPr>
            <p:cNvPr id="39" name="íşḷîďé"/>
            <p:cNvSpPr/>
            <p:nvPr/>
          </p:nvSpPr>
          <p:spPr>
            <a:xfrm>
              <a:off x="2356" y="1975"/>
              <a:ext cx="2176" cy="2176"/>
            </a:xfrm>
            <a:prstGeom prst="ellipse">
              <a:avLst/>
            </a:prstGeom>
            <a:solidFill>
              <a:schemeClr val="bg2"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spcCol="0" rtlCol="0" fromWordArt="0" anchor="ctr" anchorCtr="1" forceAA="0" compatLnSpc="1">
              <a:noAutofit/>
            </a:bodyPr>
            <a:lstStyle/>
            <a:p>
              <a:pPr lvl="0" algn="ctr"/>
              <a:endParaRPr lang="zh-CN" altLang="en-US" sz="1200" b="1" dirty="0"/>
            </a:p>
          </p:txBody>
        </p:sp>
        <p:sp>
          <p:nvSpPr>
            <p:cNvPr id="40" name="ïṥļïḍê"/>
            <p:cNvSpPr/>
            <p:nvPr/>
          </p:nvSpPr>
          <p:spPr>
            <a:xfrm>
              <a:off x="2356" y="2019"/>
              <a:ext cx="2176" cy="2176"/>
            </a:xfrm>
            <a:prstGeom prst="ellipse">
              <a:avLst/>
            </a:prstGeom>
            <a:solidFill>
              <a:schemeClr val="bg2">
                <a:alpha val="55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numCol="1" spcCol="0" rtlCol="0" fromWordArt="0" anchor="ctr" anchorCtr="1" forceAA="0" compatLnSpc="1">
              <a:noAutofit/>
            </a:bodyPr>
            <a:lstStyle/>
            <a:p>
              <a:pPr lvl="0" algn="ctr"/>
              <a:endParaRPr lang="zh-CN" altLang="en-US" sz="1200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2" y="0"/>
            <a:ext cx="4555962" cy="2614863"/>
            <a:chOff x="-2" y="0"/>
            <a:chExt cx="4555962" cy="2614863"/>
          </a:xfrm>
        </p:grpSpPr>
        <p:sp>
          <p:nvSpPr>
            <p:cNvPr id="4" name="矩形 3"/>
            <p:cNvSpPr/>
            <p:nvPr/>
          </p:nvSpPr>
          <p:spPr>
            <a:xfrm>
              <a:off x="-1" y="471571"/>
              <a:ext cx="4555960" cy="658729"/>
            </a:xfrm>
            <a:prstGeom prst="rect">
              <a:avLst/>
            </a:prstGeom>
            <a:solidFill>
              <a:srgbClr val="EDE9E2"/>
            </a:solidFill>
            <a:ln>
              <a:noFill/>
            </a:ln>
            <a:effectLst>
              <a:outerShdw blurRad="266700" dist="101600" dir="5400000" sx="102000" sy="102000" algn="ctr" rotWithShape="0">
                <a:schemeClr val="bg1">
                  <a:lumMod val="50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65241" b="27407"/>
            <a:stretch>
              <a:fillRect/>
            </a:stretch>
          </p:blipFill>
          <p:spPr>
            <a:xfrm flipH="1">
              <a:off x="-2" y="0"/>
              <a:ext cx="1915067" cy="2614863"/>
            </a:xfrm>
            <a:custGeom>
              <a:avLst/>
              <a:gdLst>
                <a:gd name="connsiteX0" fmla="*/ 0 w 10489406"/>
                <a:gd name="connsiteY0" fmla="*/ 0 h 4924926"/>
                <a:gd name="connsiteX1" fmla="*/ 10489406 w 10489406"/>
                <a:gd name="connsiteY1" fmla="*/ 0 h 4924926"/>
                <a:gd name="connsiteX2" fmla="*/ 10489406 w 10489406"/>
                <a:gd name="connsiteY2" fmla="*/ 4924926 h 4924926"/>
                <a:gd name="connsiteX3" fmla="*/ 3121009 w 10489406"/>
                <a:gd name="connsiteY3" fmla="*/ 4924926 h 4924926"/>
                <a:gd name="connsiteX4" fmla="*/ 3140441 w 10489406"/>
                <a:gd name="connsiteY4" fmla="*/ 4862327 h 4924926"/>
                <a:gd name="connsiteX5" fmla="*/ 3155759 w 10489406"/>
                <a:gd name="connsiteY5" fmla="*/ 4710374 h 4924926"/>
                <a:gd name="connsiteX6" fmla="*/ 2401780 w 10489406"/>
                <a:gd name="connsiteY6" fmla="*/ 3956395 h 4924926"/>
                <a:gd name="connsiteX7" fmla="*/ 1647801 w 10489406"/>
                <a:gd name="connsiteY7" fmla="*/ 4710374 h 4924926"/>
                <a:gd name="connsiteX8" fmla="*/ 1663119 w 10489406"/>
                <a:gd name="connsiteY8" fmla="*/ 4862327 h 4924926"/>
                <a:gd name="connsiteX9" fmla="*/ 1682551 w 10489406"/>
                <a:gd name="connsiteY9" fmla="*/ 4924926 h 4924926"/>
                <a:gd name="connsiteX10" fmla="*/ 0 w 10489406"/>
                <a:gd name="connsiteY10" fmla="*/ 4924926 h 4924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89406" h="4924926">
                  <a:moveTo>
                    <a:pt x="0" y="0"/>
                  </a:moveTo>
                  <a:lnTo>
                    <a:pt x="10489406" y="0"/>
                  </a:lnTo>
                  <a:lnTo>
                    <a:pt x="10489406" y="4924926"/>
                  </a:lnTo>
                  <a:lnTo>
                    <a:pt x="3121009" y="4924926"/>
                  </a:lnTo>
                  <a:lnTo>
                    <a:pt x="3140441" y="4862327"/>
                  </a:lnTo>
                  <a:cubicBezTo>
                    <a:pt x="3150485" y="4813245"/>
                    <a:pt x="3155759" y="4762426"/>
                    <a:pt x="3155759" y="4710374"/>
                  </a:cubicBezTo>
                  <a:cubicBezTo>
                    <a:pt x="3155759" y="4293963"/>
                    <a:pt x="2818191" y="3956395"/>
                    <a:pt x="2401780" y="3956395"/>
                  </a:cubicBezTo>
                  <a:cubicBezTo>
                    <a:pt x="1985369" y="3956395"/>
                    <a:pt x="1647801" y="4293963"/>
                    <a:pt x="1647801" y="4710374"/>
                  </a:cubicBezTo>
                  <a:cubicBezTo>
                    <a:pt x="1647801" y="4762426"/>
                    <a:pt x="1653076" y="4813245"/>
                    <a:pt x="1663119" y="4862327"/>
                  </a:cubicBezTo>
                  <a:lnTo>
                    <a:pt x="1682551" y="4924926"/>
                  </a:lnTo>
                  <a:lnTo>
                    <a:pt x="0" y="4924926"/>
                  </a:lnTo>
                  <a:close/>
                </a:path>
              </a:pathLst>
            </a:custGeom>
            <a:effectLst>
              <a:outerShdw blurRad="254000" dist="38100" dir="8100000" algn="tr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6" name="矩形 5"/>
            <p:cNvSpPr/>
            <p:nvPr/>
          </p:nvSpPr>
          <p:spPr>
            <a:xfrm>
              <a:off x="1295274" y="539325"/>
              <a:ext cx="326068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spc="600" dirty="0">
                  <a:latin typeface="+mj-ea"/>
                  <a:ea typeface="+mj-ea"/>
                </a:rPr>
                <a:t>部门活动情况</a:t>
              </a:r>
              <a:endParaRPr lang="zh-CN" altLang="en-US" sz="2800" spc="600" dirty="0">
                <a:latin typeface="+mj-ea"/>
                <a:ea typeface="+mj-ea"/>
              </a:endParaRPr>
            </a:p>
          </p:txBody>
        </p:sp>
      </p:grpSp>
      <p:sp>
        <p:nvSpPr>
          <p:cNvPr id="31" name="îśļîḍé"/>
          <p:cNvSpPr/>
          <p:nvPr/>
        </p:nvSpPr>
        <p:spPr>
          <a:xfrm>
            <a:off x="672261" y="5777743"/>
            <a:ext cx="801697" cy="384249"/>
          </a:xfrm>
          <a:prstGeom prst="flowChartTerminator">
            <a:avLst/>
          </a:prstGeom>
          <a:solidFill>
            <a:srgbClr val="EDE9E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spcCol="0" rtlCol="0" fromWordArt="0" anchor="ctr" anchorCtr="0" forceAA="0" compatLnSpc="1">
            <a:normAutofit fontScale="60000" lnSpcReduction="20000"/>
          </a:bodyPr>
          <a:lstStyle/>
          <a:p>
            <a:pPr marL="0" marR="0" lvl="0" indent="0" algn="ctr" defTabSz="91440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rPr>
              <a:t>ENTER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方正黑体简体"/>
              <a:ea typeface="方正黑体简体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41333" y="2628640"/>
            <a:ext cx="5420931" cy="1350695"/>
            <a:chOff x="634368" y="2836891"/>
            <a:chExt cx="5420931" cy="1350695"/>
          </a:xfrm>
        </p:grpSpPr>
        <p:sp>
          <p:nvSpPr>
            <p:cNvPr id="33" name="íṩlîḍè"/>
            <p:cNvSpPr/>
            <p:nvPr/>
          </p:nvSpPr>
          <p:spPr bwMode="auto">
            <a:xfrm>
              <a:off x="634368" y="3533868"/>
              <a:ext cx="5420931" cy="65371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请在此处输入文本信息，简明扼要即可，并注意仔细检查是否有文本错误请在此处输入文本信息，简明扼要即可，并注意仔细检查是否有文本错误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íşlíḍè"/>
            <p:cNvSpPr txBox="1"/>
            <p:nvPr/>
          </p:nvSpPr>
          <p:spPr>
            <a:xfrm>
              <a:off x="634369" y="2836891"/>
              <a:ext cx="4537710" cy="4915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îśľîḍe"/>
            <p:cNvSpPr/>
            <p:nvPr/>
          </p:nvSpPr>
          <p:spPr bwMode="auto">
            <a:xfrm>
              <a:off x="762876" y="3395387"/>
              <a:ext cx="404813" cy="57150"/>
            </a:xfrm>
            <a:prstGeom prst="rect">
              <a:avLst/>
            </a:pr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504305" y="1"/>
            <a:ext cx="5687695" cy="5692770"/>
            <a:chOff x="6504305" y="1"/>
            <a:chExt cx="5687695" cy="5692770"/>
          </a:xfrm>
          <a:effectLst>
            <a:outerShdw blurRad="254000" dist="38100" dir="8100000" algn="tr" rotWithShape="0">
              <a:srgbClr val="FFFFFF">
                <a:lumMod val="50000"/>
                <a:alpha val="30000"/>
              </a:srgbClr>
            </a:outerShdw>
          </a:effectLst>
        </p:grpSpPr>
        <p:sp>
          <p:nvSpPr>
            <p:cNvPr id="37" name="îṣ1îde"/>
            <p:cNvSpPr/>
            <p:nvPr/>
          </p:nvSpPr>
          <p:spPr>
            <a:xfrm>
              <a:off x="6504305" y="1024255"/>
              <a:ext cx="3036373" cy="3036372"/>
            </a:xfrm>
            <a:prstGeom prst="donut">
              <a:avLst>
                <a:gd name="adj" fmla="val 11888"/>
              </a:avLst>
            </a:prstGeom>
            <a:blipFill>
              <a:blip r:embed="rId2"/>
              <a:stretch>
                <a:fillRect t="-16735" b="-16597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38" name="îṧḻiḋé"/>
            <p:cNvSpPr/>
            <p:nvPr/>
          </p:nvSpPr>
          <p:spPr>
            <a:xfrm rot="16200000">
              <a:off x="7629876" y="87665"/>
              <a:ext cx="784794" cy="2657974"/>
            </a:xfrm>
            <a:custGeom>
              <a:avLst/>
              <a:gdLst>
                <a:gd name="connsiteX0" fmla="*/ 0 w 1139191"/>
                <a:gd name="connsiteY0" fmla="*/ 0 h 3858401"/>
                <a:gd name="connsiteX1" fmla="*/ 167570 w 1139191"/>
                <a:gd name="connsiteY1" fmla="*/ 101801 h 3858401"/>
                <a:gd name="connsiteX2" fmla="*/ 1139191 w 1139191"/>
                <a:gd name="connsiteY2" fmla="*/ 1929200 h 3858401"/>
                <a:gd name="connsiteX3" fmla="*/ 167570 w 1139191"/>
                <a:gd name="connsiteY3" fmla="*/ 3756599 h 3858401"/>
                <a:gd name="connsiteX4" fmla="*/ 0 w 1139191"/>
                <a:gd name="connsiteY4" fmla="*/ 3858401 h 3858401"/>
                <a:gd name="connsiteX5" fmla="*/ 0 w 1139191"/>
                <a:gd name="connsiteY5" fmla="*/ 3228356 h 3858401"/>
                <a:gd name="connsiteX6" fmla="*/ 3932 w 1139191"/>
                <a:gd name="connsiteY6" fmla="*/ 3225416 h 3858401"/>
                <a:gd name="connsiteX7" fmla="*/ 615223 w 1139191"/>
                <a:gd name="connsiteY7" fmla="*/ 1929200 h 3858401"/>
                <a:gd name="connsiteX8" fmla="*/ 3932 w 1139191"/>
                <a:gd name="connsiteY8" fmla="*/ 632985 h 3858401"/>
                <a:gd name="connsiteX9" fmla="*/ 0 w 1139191"/>
                <a:gd name="connsiteY9" fmla="*/ 630045 h 385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191" h="3858401">
                  <a:moveTo>
                    <a:pt x="0" y="0"/>
                  </a:moveTo>
                  <a:lnTo>
                    <a:pt x="167570" y="101801"/>
                  </a:lnTo>
                  <a:cubicBezTo>
                    <a:pt x="753777" y="497834"/>
                    <a:pt x="1139191" y="1168508"/>
                    <a:pt x="1139191" y="1929200"/>
                  </a:cubicBezTo>
                  <a:cubicBezTo>
                    <a:pt x="1139191" y="2689892"/>
                    <a:pt x="753777" y="3360566"/>
                    <a:pt x="167570" y="3756599"/>
                  </a:cubicBezTo>
                  <a:lnTo>
                    <a:pt x="0" y="3858401"/>
                  </a:lnTo>
                  <a:lnTo>
                    <a:pt x="0" y="3228356"/>
                  </a:lnTo>
                  <a:lnTo>
                    <a:pt x="3932" y="3225416"/>
                  </a:lnTo>
                  <a:cubicBezTo>
                    <a:pt x="377263" y="2917316"/>
                    <a:pt x="615223" y="2451047"/>
                    <a:pt x="615223" y="1929200"/>
                  </a:cubicBezTo>
                  <a:cubicBezTo>
                    <a:pt x="615223" y="1407353"/>
                    <a:pt x="377263" y="941085"/>
                    <a:pt x="3932" y="632985"/>
                  </a:cubicBezTo>
                  <a:lnTo>
                    <a:pt x="0" y="630045"/>
                  </a:lnTo>
                  <a:close/>
                </a:path>
              </a:pathLst>
            </a:custGeom>
            <a:solidFill>
              <a:srgbClr val="EDE9E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39" name="íṣ1îḋè"/>
            <p:cNvSpPr/>
            <p:nvPr/>
          </p:nvSpPr>
          <p:spPr>
            <a:xfrm>
              <a:off x="9540678" y="2795947"/>
              <a:ext cx="1950610" cy="1950610"/>
            </a:xfrm>
            <a:prstGeom prst="donut">
              <a:avLst/>
            </a:prstGeom>
            <a:blipFill>
              <a:blip r:embed="rId3"/>
              <a:stretch>
                <a:fillRect l="-25163" r="-24837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40" name="îşliḋé"/>
            <p:cNvSpPr/>
            <p:nvPr/>
          </p:nvSpPr>
          <p:spPr>
            <a:xfrm>
              <a:off x="6884453" y="4520830"/>
              <a:ext cx="769045" cy="769045"/>
            </a:xfrm>
            <a:prstGeom prst="ellipse">
              <a:avLst/>
            </a:prstGeom>
            <a:solidFill>
              <a:srgbClr val="EDE9E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41" name="iṣḷîḑè"/>
            <p:cNvSpPr/>
            <p:nvPr/>
          </p:nvSpPr>
          <p:spPr>
            <a:xfrm>
              <a:off x="8193755" y="4346723"/>
              <a:ext cx="1347360" cy="1346048"/>
            </a:xfrm>
            <a:prstGeom prst="ellipse">
              <a:avLst/>
            </a:prstGeom>
            <a:blipFill>
              <a:blip r:embed="rId4"/>
              <a:stretch>
                <a:fillRect t="-25339" b="-24865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42" name="îšḻiḋé"/>
            <p:cNvSpPr/>
            <p:nvPr/>
          </p:nvSpPr>
          <p:spPr>
            <a:xfrm>
              <a:off x="10066061" y="4881730"/>
              <a:ext cx="521883" cy="521883"/>
            </a:xfrm>
            <a:prstGeom prst="ellipse">
              <a:avLst/>
            </a:prstGeom>
            <a:solidFill>
              <a:srgbClr val="EDE9E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43" name="iśḷïde"/>
            <p:cNvSpPr/>
            <p:nvPr/>
          </p:nvSpPr>
          <p:spPr>
            <a:xfrm>
              <a:off x="8607587" y="214527"/>
              <a:ext cx="521883" cy="521883"/>
            </a:xfrm>
            <a:prstGeom prst="ellipse">
              <a:avLst/>
            </a:prstGeom>
            <a:solidFill>
              <a:srgbClr val="EDE9E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44" name="ïṥḻiḓé"/>
            <p:cNvSpPr/>
            <p:nvPr/>
          </p:nvSpPr>
          <p:spPr>
            <a:xfrm>
              <a:off x="11492163" y="2795947"/>
              <a:ext cx="427393" cy="427393"/>
            </a:xfrm>
            <a:prstGeom prst="ellipse">
              <a:avLst/>
            </a:prstGeom>
            <a:solidFill>
              <a:srgbClr val="EDE9E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rmAutofit fontScale="900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  <p:sp>
          <p:nvSpPr>
            <p:cNvPr id="45" name="îṧḻiḋê"/>
            <p:cNvSpPr/>
            <p:nvPr/>
          </p:nvSpPr>
          <p:spPr bwMode="auto">
            <a:xfrm>
              <a:off x="9351260" y="1"/>
              <a:ext cx="2840740" cy="2537411"/>
            </a:xfrm>
            <a:custGeom>
              <a:avLst/>
              <a:gdLst>
                <a:gd name="connsiteX0" fmla="*/ 407157 w 2840740"/>
                <a:gd name="connsiteY0" fmla="*/ 0 h 2537411"/>
                <a:gd name="connsiteX1" fmla="*/ 2610405 w 2840740"/>
                <a:gd name="connsiteY1" fmla="*/ 0 h 2537411"/>
                <a:gd name="connsiteX2" fmla="*/ 2673030 w 2840740"/>
                <a:gd name="connsiteY2" fmla="*/ 68905 h 2537411"/>
                <a:gd name="connsiteX3" fmla="*/ 2835460 w 2840740"/>
                <a:gd name="connsiteY3" fmla="*/ 309455 h 2537411"/>
                <a:gd name="connsiteX4" fmla="*/ 2840740 w 2840740"/>
                <a:gd name="connsiteY4" fmla="*/ 320415 h 2537411"/>
                <a:gd name="connsiteX5" fmla="*/ 2840740 w 2840740"/>
                <a:gd name="connsiteY5" fmla="*/ 1736845 h 2537411"/>
                <a:gd name="connsiteX6" fmla="*/ 2835460 w 2840740"/>
                <a:gd name="connsiteY6" fmla="*/ 1747805 h 2537411"/>
                <a:gd name="connsiteX7" fmla="*/ 1508781 w 2840740"/>
                <a:gd name="connsiteY7" fmla="*/ 2537411 h 2537411"/>
                <a:gd name="connsiteX8" fmla="*/ 0 w 2840740"/>
                <a:gd name="connsiteY8" fmla="*/ 1028630 h 2537411"/>
                <a:gd name="connsiteX9" fmla="*/ 344532 w 2840740"/>
                <a:gd name="connsiteY9" fmla="*/ 68905 h 2537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0740" h="2537411">
                  <a:moveTo>
                    <a:pt x="407157" y="0"/>
                  </a:moveTo>
                  <a:lnTo>
                    <a:pt x="2610405" y="0"/>
                  </a:lnTo>
                  <a:lnTo>
                    <a:pt x="2673030" y="68905"/>
                  </a:lnTo>
                  <a:cubicBezTo>
                    <a:pt x="2734526" y="143421"/>
                    <a:pt x="2789007" y="223942"/>
                    <a:pt x="2835460" y="309455"/>
                  </a:cubicBezTo>
                  <a:lnTo>
                    <a:pt x="2840740" y="320415"/>
                  </a:lnTo>
                  <a:lnTo>
                    <a:pt x="2840740" y="1736845"/>
                  </a:lnTo>
                  <a:lnTo>
                    <a:pt x="2835460" y="1747805"/>
                  </a:lnTo>
                  <a:cubicBezTo>
                    <a:pt x="2579964" y="2218130"/>
                    <a:pt x="2081659" y="2537411"/>
                    <a:pt x="1508781" y="2537411"/>
                  </a:cubicBezTo>
                  <a:cubicBezTo>
                    <a:pt x="675504" y="2537411"/>
                    <a:pt x="0" y="1861907"/>
                    <a:pt x="0" y="1028630"/>
                  </a:cubicBezTo>
                  <a:cubicBezTo>
                    <a:pt x="0" y="664071"/>
                    <a:pt x="129296" y="329711"/>
                    <a:pt x="344532" y="68905"/>
                  </a:cubicBezTo>
                  <a:close/>
                </a:path>
              </a:pathLst>
            </a:custGeom>
            <a:blipFill>
              <a:blip r:embed="rId5"/>
              <a:stretch>
                <a:fillRect l="-17068" r="-16916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1332" y="4171848"/>
            <a:ext cx="5420931" cy="1350695"/>
            <a:chOff x="634368" y="2836891"/>
            <a:chExt cx="5420931" cy="1350695"/>
          </a:xfrm>
        </p:grpSpPr>
        <p:sp>
          <p:nvSpPr>
            <p:cNvPr id="47" name="íṩlîḍè"/>
            <p:cNvSpPr/>
            <p:nvPr/>
          </p:nvSpPr>
          <p:spPr bwMode="auto">
            <a:xfrm>
              <a:off x="634368" y="3533868"/>
              <a:ext cx="5420931" cy="65371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请在此处输入文本信息，简明扼要即可，并注意仔细检查是否有文本错误请在此处输入文本信息，简明扼要即可，并注意仔细检查是否有文本错误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íşlíḍè"/>
            <p:cNvSpPr txBox="1"/>
            <p:nvPr/>
          </p:nvSpPr>
          <p:spPr>
            <a:xfrm>
              <a:off x="634369" y="2836891"/>
              <a:ext cx="4537710" cy="4915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标题文本预设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îśľîḍe"/>
            <p:cNvSpPr/>
            <p:nvPr/>
          </p:nvSpPr>
          <p:spPr bwMode="auto">
            <a:xfrm>
              <a:off x="762876" y="3395387"/>
              <a:ext cx="404813" cy="57150"/>
            </a:xfrm>
            <a:prstGeom prst="rect">
              <a:avLst/>
            </a:prstGeom>
            <a:solidFill>
              <a:srgbClr val="EDE9E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方正黑体简体"/>
                <a:ea typeface="方正黑体简体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2511" y="501649"/>
            <a:ext cx="4133681" cy="5854700"/>
          </a:xfrm>
          <a:prstGeom prst="rect">
            <a:avLst/>
          </a:prstGeom>
          <a:solidFill>
            <a:srgbClr val="EDE9E2"/>
          </a:solidFill>
          <a:ln>
            <a:noFill/>
          </a:ln>
          <a:effectLst>
            <a:outerShdw blurRad="266700" dist="101600" dir="5400000" sx="102000" sy="102000" algn="ctr" rotWithShape="0">
              <a:schemeClr val="bg1">
                <a:lumMod val="50000"/>
                <a:alpha val="4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87"/>
          <a:stretch>
            <a:fillRect/>
          </a:stretch>
        </p:blipFill>
        <p:spPr>
          <a:xfrm>
            <a:off x="1702594" y="-16042"/>
            <a:ext cx="10489406" cy="4924926"/>
          </a:xfrm>
          <a:custGeom>
            <a:avLst/>
            <a:gdLst>
              <a:gd name="connsiteX0" fmla="*/ 0 w 10489406"/>
              <a:gd name="connsiteY0" fmla="*/ 0 h 4924926"/>
              <a:gd name="connsiteX1" fmla="*/ 10489406 w 10489406"/>
              <a:gd name="connsiteY1" fmla="*/ 0 h 4924926"/>
              <a:gd name="connsiteX2" fmla="*/ 10489406 w 10489406"/>
              <a:gd name="connsiteY2" fmla="*/ 4924926 h 4924926"/>
              <a:gd name="connsiteX3" fmla="*/ 2693266 w 10489406"/>
              <a:gd name="connsiteY3" fmla="*/ 4924926 h 4924926"/>
              <a:gd name="connsiteX4" fmla="*/ 2745021 w 10489406"/>
              <a:gd name="connsiteY4" fmla="*/ 4862200 h 4924926"/>
              <a:gd name="connsiteX5" fmla="*/ 2837322 w 10489406"/>
              <a:gd name="connsiteY5" fmla="*/ 4560024 h 4924926"/>
              <a:gd name="connsiteX6" fmla="*/ 2296864 w 10489406"/>
              <a:gd name="connsiteY6" fmla="*/ 4019566 h 4924926"/>
              <a:gd name="connsiteX7" fmla="*/ 1756406 w 10489406"/>
              <a:gd name="connsiteY7" fmla="*/ 4560024 h 4924926"/>
              <a:gd name="connsiteX8" fmla="*/ 1848708 w 10489406"/>
              <a:gd name="connsiteY8" fmla="*/ 4862200 h 4924926"/>
              <a:gd name="connsiteX9" fmla="*/ 1900462 w 10489406"/>
              <a:gd name="connsiteY9" fmla="*/ 4924926 h 4924926"/>
              <a:gd name="connsiteX10" fmla="*/ 0 w 10489406"/>
              <a:gd name="connsiteY10" fmla="*/ 4924926 h 492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89406" h="4924926">
                <a:moveTo>
                  <a:pt x="0" y="0"/>
                </a:moveTo>
                <a:lnTo>
                  <a:pt x="10489406" y="0"/>
                </a:lnTo>
                <a:lnTo>
                  <a:pt x="10489406" y="4924926"/>
                </a:lnTo>
                <a:lnTo>
                  <a:pt x="2693266" y="4924926"/>
                </a:lnTo>
                <a:lnTo>
                  <a:pt x="2745021" y="4862200"/>
                </a:lnTo>
                <a:cubicBezTo>
                  <a:pt x="2803295" y="4775942"/>
                  <a:pt x="2837322" y="4671957"/>
                  <a:pt x="2837322" y="4560024"/>
                </a:cubicBezTo>
                <a:cubicBezTo>
                  <a:pt x="2837322" y="4261537"/>
                  <a:pt x="2595351" y="4019566"/>
                  <a:pt x="2296864" y="4019566"/>
                </a:cubicBezTo>
                <a:cubicBezTo>
                  <a:pt x="1998377" y="4019566"/>
                  <a:pt x="1756406" y="4261537"/>
                  <a:pt x="1756406" y="4560024"/>
                </a:cubicBezTo>
                <a:cubicBezTo>
                  <a:pt x="1756406" y="4671957"/>
                  <a:pt x="1790433" y="4775942"/>
                  <a:pt x="1848708" y="4862200"/>
                </a:cubicBezTo>
                <a:lnTo>
                  <a:pt x="1900462" y="4924926"/>
                </a:lnTo>
                <a:lnTo>
                  <a:pt x="0" y="4924926"/>
                </a:lnTo>
                <a:close/>
              </a:path>
            </a:pathLst>
          </a:custGeom>
          <a:effectLst>
            <a:outerShdw blurRad="254000" dist="38100" dir="8100000" algn="tr" rotWithShape="0">
              <a:prstClr val="black">
                <a:alpha val="3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22"/>
          <a:stretch>
            <a:fillRect/>
          </a:stretch>
        </p:blipFill>
        <p:spPr>
          <a:xfrm>
            <a:off x="1702594" y="4267200"/>
            <a:ext cx="10489406" cy="25908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593243" y="1351507"/>
            <a:ext cx="12170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accent2"/>
                </a:solidFill>
                <a:latin typeface="方正小标宋简体" panose="02010601030101010101" pitchFamily="2" charset="-122"/>
                <a:ea typeface="方正小标宋简体" panose="02010601030101010101" pitchFamily="2" charset="-122"/>
              </a:rPr>
              <a:t>工作收获</a:t>
            </a:r>
            <a:endParaRPr lang="zh-CN" altLang="en-US" sz="6600" b="1" dirty="0">
              <a:solidFill>
                <a:schemeClr val="accent2"/>
              </a:solidFill>
              <a:latin typeface="方正小标宋简体" panose="02010601030101010101" pitchFamily="2" charset="-122"/>
              <a:ea typeface="方正小标宋简体" panose="0201060103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22002" flipH="1">
            <a:off x="8035179" y="3369666"/>
            <a:ext cx="3973883" cy="28035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30848"/>
          <a:stretch>
            <a:fillRect/>
          </a:stretch>
        </p:blipFill>
        <p:spPr>
          <a:xfrm>
            <a:off x="0" y="2564742"/>
            <a:ext cx="5149516" cy="259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517" y="257713"/>
            <a:ext cx="1800127" cy="13708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t="62222" r="61920"/>
          <a:stretch>
            <a:fillRect/>
          </a:stretch>
        </p:blipFill>
        <p:spPr>
          <a:xfrm flipV="1">
            <a:off x="10301704" y="825171"/>
            <a:ext cx="1890296" cy="25908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140599" y="4036126"/>
            <a:ext cx="1825306" cy="146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工作中的收获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工作心得体会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企业文化的认识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对责任的理解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  <a:p>
            <a:pPr marL="285750" indent="-285750" algn="just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>
                <a:solidFill>
                  <a:schemeClr val="accent2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</a:rPr>
              <a:t>我的工作信条</a:t>
            </a:r>
            <a:endParaRPr lang="zh-CN" altLang="en-US" sz="1400" dirty="0">
              <a:solidFill>
                <a:schemeClr val="accent2"/>
              </a:solidFill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62511" y="5806716"/>
            <a:ext cx="413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>
                <a:solidFill>
                  <a:schemeClr val="tx1">
                    <a:alpha val="20000"/>
                  </a:schemeClr>
                </a:solidFill>
              </a:rPr>
              <a:t>PART 02</a:t>
            </a:r>
            <a:endParaRPr lang="zh-CN" altLang="en-US" sz="2000" dirty="0">
              <a:solidFill>
                <a:schemeClr val="tx1">
                  <a:alpha val="2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5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Office 主题​​">
  <a:themeElements>
    <a:clrScheme name="自定义 23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EDE9E2"/>
      </a:accent1>
      <a:accent2>
        <a:srgbClr val="3A3A3A"/>
      </a:accent2>
      <a:accent3>
        <a:srgbClr val="666666"/>
      </a:accent3>
      <a:accent4>
        <a:srgbClr val="858585"/>
      </a:accent4>
      <a:accent5>
        <a:srgbClr val="A9A9A9"/>
      </a:accent5>
      <a:accent6>
        <a:srgbClr val="CCCCCC"/>
      </a:accent6>
      <a:hlink>
        <a:srgbClr val="EDE9E2"/>
      </a:hlink>
      <a:folHlink>
        <a:srgbClr val="BFBFBF"/>
      </a:folHlink>
    </a:clrScheme>
    <a:fontScheme name="自定义 115">
      <a:majorFont>
        <a:latin typeface="方正小标宋简体"/>
        <a:ea typeface="方正小标宋简体"/>
        <a:cs typeface=""/>
      </a:majorFont>
      <a:minorFont>
        <a:latin typeface="方正黑体简体"/>
        <a:ea typeface="方正黑体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C7A978"/>
    </a:accent1>
    <a:accent2>
      <a:srgbClr val="3A3A3A"/>
    </a:accent2>
    <a:accent3>
      <a:srgbClr val="666666"/>
    </a:accent3>
    <a:accent4>
      <a:srgbClr val="858585"/>
    </a:accent4>
    <a:accent5>
      <a:srgbClr val="A9A9A9"/>
    </a:accent5>
    <a:accent6>
      <a:srgbClr val="CCCCCC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3409</Words>
  <Application>WPS 演示</Application>
  <PresentationFormat>宽屏</PresentationFormat>
  <Paragraphs>458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方正小标宋简体</vt:lpstr>
      <vt:lpstr>微软雅黑</vt:lpstr>
      <vt:lpstr>方正黑体简体</vt:lpstr>
      <vt:lpstr>Impact</vt:lpstr>
      <vt:lpstr>方正黑体简体</vt:lpstr>
      <vt:lpstr>Arial Unicode MS</vt:lpstr>
      <vt:lpstr>Calibri</vt:lpstr>
      <vt:lpstr>Meiryo</vt:lpstr>
      <vt:lpstr>Arial Narrow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Administrator</cp:lastModifiedBy>
  <cp:revision>108</cp:revision>
  <dcterms:created xsi:type="dcterms:W3CDTF">2020-04-06T02:12:00Z</dcterms:created>
  <dcterms:modified xsi:type="dcterms:W3CDTF">2020-04-10T09:43:37Z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2052-11.1.0.9329</vt:lpwstr>
  </property>
</Properties>
</file>