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rawings/drawing1.xml" ContentType="application/vnd.openxmlformats-officedocument.drawingml.chartshapes+xml"/>
  <Override PartName="/ppt/drawings/drawing2.xml" ContentType="application/vnd.openxmlformats-officedocument.drawingml.chartshapes+xml"/>
  <Override PartName="/ppt/drawings/drawing3.xml" ContentType="application/vnd.openxmlformats-officedocument.drawingml.chartshapes+xml"/>
  <Override PartName="/ppt/drawings/drawing4.xml" ContentType="application/vnd.openxmlformats-officedocument.drawingml.chartshap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82" r:id="rId5"/>
    <p:sldId id="292" r:id="rId6"/>
    <p:sldId id="293" r:id="rId7"/>
    <p:sldId id="294" r:id="rId8"/>
    <p:sldId id="295" r:id="rId9"/>
    <p:sldId id="296" r:id="rId10"/>
    <p:sldId id="297" r:id="rId11"/>
    <p:sldId id="313" r:id="rId12"/>
    <p:sldId id="298" r:id="rId13"/>
    <p:sldId id="299" r:id="rId14"/>
    <p:sldId id="300" r:id="rId15"/>
    <p:sldId id="301" r:id="rId16"/>
    <p:sldId id="302" r:id="rId17"/>
    <p:sldId id="314" r:id="rId18"/>
    <p:sldId id="303" r:id="rId19"/>
    <p:sldId id="304" r:id="rId20"/>
    <p:sldId id="305" r:id="rId21"/>
    <p:sldId id="306" r:id="rId22"/>
    <p:sldId id="307" r:id="rId23"/>
    <p:sldId id="315" r:id="rId24"/>
    <p:sldId id="308" r:id="rId25"/>
    <p:sldId id="309" r:id="rId26"/>
    <p:sldId id="310" r:id="rId27"/>
    <p:sldId id="311" r:id="rId28"/>
    <p:sldId id="312" r:id="rId29"/>
    <p:sldId id="316" r:id="rId30"/>
  </p:sldIdLst>
  <p:sldSz cx="12195175"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6FB7"/>
    <a:srgbClr val="B28A35"/>
    <a:srgbClr val="E4C874"/>
    <a:srgbClr val="F7F7F7"/>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11" autoAdjust="0"/>
    <p:restoredTop sz="94662" autoAdjust="0"/>
  </p:normalViewPr>
  <p:slideViewPr>
    <p:cSldViewPr showGuides="1">
      <p:cViewPr>
        <p:scale>
          <a:sx n="50" d="100"/>
          <a:sy n="50" d="100"/>
        </p:scale>
        <p:origin x="-390" y="-1608"/>
      </p:cViewPr>
      <p:guideLst>
        <p:guide orient="horz" pos="2115"/>
        <p:guide pos="6971"/>
      </p:guideLst>
    </p:cSldViewPr>
  </p:slideViewPr>
  <p:notesTextViewPr>
    <p:cViewPr>
      <p:scale>
        <a:sx n="1" d="1"/>
        <a:sy n="1" d="1"/>
      </p:scale>
      <p:origin x="0" y="0"/>
    </p:cViewPr>
  </p:notesTextViewPr>
  <p:sorterViewPr>
    <p:cViewPr>
      <p:scale>
        <a:sx n="139" d="100"/>
        <a:sy n="139" d="100"/>
      </p:scale>
      <p:origin x="0" y="0"/>
    </p:cViewPr>
  </p:sorterViewPr>
  <p:notesViewPr>
    <p:cSldViewPr>
      <p:cViewPr varScale="1">
        <p:scale>
          <a:sx n="78" d="100"/>
          <a:sy n="78" d="100"/>
        </p:scale>
        <p:origin x="3396" y="9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0.0880078070861339"/>
          <c:w val="0.538659325787402"/>
          <c:h val="0.807988938977058"/>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explosion val="0"/>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accent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0.0880078070861339"/>
          <c:w val="0.538659325787402"/>
          <c:h val="0.807988938977058"/>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explosion val="0"/>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accent2"/>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0.0880078070861339"/>
          <c:w val="0.538659325787402"/>
          <c:h val="0.807988938977058"/>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explosion val="0"/>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accent3"/>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0.0880078070861339"/>
          <c:w val="0.538659325787402"/>
          <c:h val="0.807988938977058"/>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explosion val="0"/>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accent4"/>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dLbls>
            <c:delete val="1"/>
          </c:dLbls>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cdr:nvSpPr>
        <cdr:cNvPr id="2" name="椭圆 1"/>
        <cdr:cNvSpPr/>
      </cdr:nvSpPr>
      <cdr:spPr xmlns:a="http://schemas.openxmlformats.org/drawingml/2006/main">
        <a:xfrm xmlns:a="http://schemas.openxmlformats.org/drawingml/2006/main">
          <a:off x="1382713" y="487362"/>
          <a:ext cx="1524000" cy="1524000"/>
        </a:xfrm>
        <a:prstGeom xmlns:a="http://schemas.openxmlformats.org/drawingml/2006/main" prst="ellipse">
          <a:avLst/>
        </a:prstGeom>
        <a:noFill/>
        <a:l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Overflow="clip" vert="horz" wrap="none" lIns="45720" tIns="45720" rIns="45720" bIns="45720" anchor="t" anchorCtr="0">
          <a:normAutofit/>
        </a:bodyPr>
        <a:lstStyle/>
        <a:p>
          <a:endParaRPr lang="zh-CN"/>
        </a:p>
      </cdr:txBody>
    </cdr:sp>
  </cdr:relSizeAnchor>
  <cdr:relSizeAnchor xmlns:cdr="http://schemas.openxmlformats.org/drawingml/2006/chartDrawing">
    <cdr:from>
      <cdr:x>0.25128</cdr:x>
      <cdr:y>0.08573</cdr:y>
    </cdr:from>
    <cdr:to>
      <cdr:x>0.71459</cdr:x>
      <cdr:y>0.89987</cdr:y>
    </cdr:to>
    <cdr:sp>
      <cdr:nvSpPr>
        <cdr:cNvPr id="3" name="椭圆 2"/>
        <cdr:cNvSpPr/>
      </cdr:nvSpPr>
      <cdr:spPr xmlns:a="http://schemas.openxmlformats.org/drawingml/2006/main">
        <a:xfrm xmlns:a="http://schemas.openxmlformats.org/drawingml/2006/main">
          <a:off x="1117600" y="217487"/>
          <a:ext cx="2060574" cy="2065337"/>
        </a:xfrm>
        <a:prstGeom xmlns:a="http://schemas.openxmlformats.org/drawingml/2006/main" prst="ellipse">
          <a:avLst/>
        </a:prstGeom>
        <a:noFill/>
        <a:l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horz" wrap="none" lIns="45720" tIns="45720" rIns="45720" bIns="45720" anchor="t" anchorCtr="0">
          <a:norm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cdr:nvSpPr>
        <cdr:cNvPr id="2" name="椭圆 1"/>
        <cdr:cNvSpPr/>
      </cdr:nvSpPr>
      <cdr:spPr xmlns:a="http://schemas.openxmlformats.org/drawingml/2006/main">
        <a:xfrm xmlns:a="http://schemas.openxmlformats.org/drawingml/2006/main">
          <a:off x="1382713" y="487362"/>
          <a:ext cx="1524000" cy="1524000"/>
        </a:xfrm>
        <a:prstGeom xmlns:a="http://schemas.openxmlformats.org/drawingml/2006/main" prst="ellipse">
          <a:avLst/>
        </a:prstGeom>
        <a:noFill/>
        <a:l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Overflow="clip" vert="horz" wrap="none" lIns="45720" tIns="45720" rIns="45720" bIns="45720" anchor="t" anchorCtr="0">
          <a:normAutofit/>
        </a:bodyPr>
        <a:lstStyle/>
        <a:p>
          <a:endParaRPr lang="zh-CN"/>
        </a:p>
      </cdr:txBody>
    </cdr:sp>
  </cdr:relSizeAnchor>
  <cdr:relSizeAnchor xmlns:cdr="http://schemas.openxmlformats.org/drawingml/2006/chartDrawing">
    <cdr:from>
      <cdr:x>0.25128</cdr:x>
      <cdr:y>0.08573</cdr:y>
    </cdr:from>
    <cdr:to>
      <cdr:x>0.71459</cdr:x>
      <cdr:y>0.89987</cdr:y>
    </cdr:to>
    <cdr:sp>
      <cdr:nvSpPr>
        <cdr:cNvPr id="3" name="椭圆 2"/>
        <cdr:cNvSpPr/>
      </cdr:nvSpPr>
      <cdr:spPr xmlns:a="http://schemas.openxmlformats.org/drawingml/2006/main">
        <a:xfrm xmlns:a="http://schemas.openxmlformats.org/drawingml/2006/main">
          <a:off x="1117600" y="217487"/>
          <a:ext cx="2060574" cy="2065337"/>
        </a:xfrm>
        <a:prstGeom xmlns:a="http://schemas.openxmlformats.org/drawingml/2006/main" prst="ellipse">
          <a:avLst/>
        </a:prstGeom>
        <a:noFill/>
        <a:l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horz" wrap="none" lIns="45720" tIns="45720" rIns="45720" bIns="45720" anchor="t" anchorCtr="0">
          <a:norm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cdr:nvSpPr>
        <cdr:cNvPr id="2" name="椭圆 1"/>
        <cdr:cNvSpPr/>
      </cdr:nvSpPr>
      <cdr:spPr xmlns:a="http://schemas.openxmlformats.org/drawingml/2006/main">
        <a:xfrm xmlns:a="http://schemas.openxmlformats.org/drawingml/2006/main">
          <a:off x="1382713" y="487362"/>
          <a:ext cx="1524000" cy="1524000"/>
        </a:xfrm>
        <a:prstGeom xmlns:a="http://schemas.openxmlformats.org/drawingml/2006/main" prst="ellipse">
          <a:avLst/>
        </a:prstGeom>
        <a:noFill/>
        <a:l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Overflow="clip" vert="horz" wrap="none" lIns="45720" tIns="45720" rIns="45720" bIns="45720" anchor="t" anchorCtr="0">
          <a:normAutofit/>
        </a:bodyPr>
        <a:lstStyle/>
        <a:p>
          <a:endParaRPr lang="zh-CN"/>
        </a:p>
      </cdr:txBody>
    </cdr:sp>
  </cdr:relSizeAnchor>
  <cdr:relSizeAnchor xmlns:cdr="http://schemas.openxmlformats.org/drawingml/2006/chartDrawing">
    <cdr:from>
      <cdr:x>0.25128</cdr:x>
      <cdr:y>0.08573</cdr:y>
    </cdr:from>
    <cdr:to>
      <cdr:x>0.71459</cdr:x>
      <cdr:y>0.89987</cdr:y>
    </cdr:to>
    <cdr:sp>
      <cdr:nvSpPr>
        <cdr:cNvPr id="3" name="椭圆 2"/>
        <cdr:cNvSpPr/>
      </cdr:nvSpPr>
      <cdr:spPr xmlns:a="http://schemas.openxmlformats.org/drawingml/2006/main">
        <a:xfrm xmlns:a="http://schemas.openxmlformats.org/drawingml/2006/main">
          <a:off x="1117600" y="217487"/>
          <a:ext cx="2060574" cy="2065337"/>
        </a:xfrm>
        <a:prstGeom xmlns:a="http://schemas.openxmlformats.org/drawingml/2006/main" prst="ellipse">
          <a:avLst/>
        </a:prstGeom>
        <a:noFill/>
        <a:l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horz" wrap="none" lIns="45720" tIns="45720" rIns="45720" bIns="45720" anchor="t" anchorCtr="0">
          <a:norm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cdr:nvSpPr>
        <cdr:cNvPr id="2" name="椭圆 1"/>
        <cdr:cNvSpPr/>
      </cdr:nvSpPr>
      <cdr:spPr xmlns:a="http://schemas.openxmlformats.org/drawingml/2006/main">
        <a:xfrm xmlns:a="http://schemas.openxmlformats.org/drawingml/2006/main">
          <a:off x="1382713" y="487362"/>
          <a:ext cx="1524000" cy="1524000"/>
        </a:xfrm>
        <a:prstGeom xmlns:a="http://schemas.openxmlformats.org/drawingml/2006/main" prst="ellipse">
          <a:avLst/>
        </a:prstGeom>
        <a:noFill/>
        <a:l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Overflow="clip" vert="horz" wrap="none" lIns="45720" tIns="45720" rIns="45720" bIns="45720" anchor="t" anchorCtr="0">
          <a:normAutofit/>
        </a:bodyPr>
        <a:lstStyle/>
        <a:p>
          <a:endParaRPr lang="zh-CN"/>
        </a:p>
      </cdr:txBody>
    </cdr:sp>
  </cdr:relSizeAnchor>
  <cdr:relSizeAnchor xmlns:cdr="http://schemas.openxmlformats.org/drawingml/2006/chartDrawing">
    <cdr:from>
      <cdr:x>0.25128</cdr:x>
      <cdr:y>0.08573</cdr:y>
    </cdr:from>
    <cdr:to>
      <cdr:x>0.71459</cdr:x>
      <cdr:y>0.89987</cdr:y>
    </cdr:to>
    <cdr:sp>
      <cdr:nvSpPr>
        <cdr:cNvPr id="3" name="椭圆 2"/>
        <cdr:cNvSpPr/>
      </cdr:nvSpPr>
      <cdr:spPr xmlns:a="http://schemas.openxmlformats.org/drawingml/2006/main">
        <a:xfrm xmlns:a="http://schemas.openxmlformats.org/drawingml/2006/main">
          <a:off x="1117600" y="217487"/>
          <a:ext cx="2060574" cy="2065337"/>
        </a:xfrm>
        <a:prstGeom xmlns:a="http://schemas.openxmlformats.org/drawingml/2006/main" prst="ellipse">
          <a:avLst/>
        </a:prstGeom>
        <a:noFill/>
        <a:l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xmlns:a="http://schemas.openxmlformats.org/drawingml/2006/main">
        <a:bodyPr vert="horz" wrap="none" lIns="45720" tIns="45720" rIns="45720" bIns="45720" anchor="t" anchorCtr="0">
          <a:norm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01A41-A85B-4BA3-A58B-5DF29B5ACF2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788F8D-94BC-43CD-A0DF-0660451385C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BE7F8-4892-4B19-BE1A-C1EE4D01A632}"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ln>
        </p:spPr>
      </p:sp>
      <p:sp>
        <p:nvSpPr>
          <p:cNvPr id="747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768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C6D4A97-B3A9-4347-872E-EDB9A7358FD1}" type="slidenum">
              <a:rPr lang="zh-CN" altLang="en-US"/>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788F8D-94BC-43CD-A0DF-0660451385C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ransition spd="slow">
    <p:comb/>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759" y="1600201"/>
            <a:ext cx="10975658" cy="4525963"/>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5" name="页脚占位符 4"/>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9" name="矩形 8"/>
          <p:cNvSpPr/>
          <p:nvPr userDrawn="1"/>
        </p:nvSpPr>
        <p:spPr>
          <a:xfrm>
            <a:off x="9697987" y="3645024"/>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609759" y="274638"/>
            <a:ext cx="10975658"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6" name="页脚占位符 5"/>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759" y="2174875"/>
            <a:ext cx="538832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4980" y="2174875"/>
            <a:ext cx="539043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8" name="页脚占位符 7"/>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4" name="页脚占位符 3"/>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759" y="6356351"/>
            <a:ext cx="2845541" cy="365125"/>
          </a:xfrm>
          <a:prstGeom prst="rect">
            <a:avLst/>
          </a:prstGeom>
        </p:spPr>
        <p:txBody>
          <a:bodyPr/>
          <a:lstStyle/>
          <a:p>
            <a:fld id="{FC8A9CF0-91C9-42F9-83C2-B72FF9A18BA5}" type="datetimeFigureOut">
              <a:rPr lang="zh-CN" altLang="en-US" smtClean="0"/>
            </a:fld>
            <a:endParaRPr lang="zh-CN" altLang="en-US"/>
          </a:p>
        </p:txBody>
      </p:sp>
      <p:sp>
        <p:nvSpPr>
          <p:cNvPr id="3" name="页脚占位符 2"/>
          <p:cNvSpPr>
            <a:spLocks noGrp="1"/>
          </p:cNvSpPr>
          <p:nvPr>
            <p:ph type="ftr" sz="quarter" idx="11"/>
          </p:nvPr>
        </p:nvSpPr>
        <p:spPr>
          <a:xfrm>
            <a:off x="4166685" y="6356351"/>
            <a:ext cx="3861805"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9875" y="6356351"/>
            <a:ext cx="2845541"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p:comb/>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chart" Target="../charts/chart4.xml"/><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9" Type="http://schemas.openxmlformats.org/officeDocument/2006/relationships/notesSlide" Target="../notesSlides/notesSlide22.xml"/><Relationship Id="rId8" Type="http://schemas.openxmlformats.org/officeDocument/2006/relationships/slideLayout" Target="../slideLayouts/slideLayout1.xml"/><Relationship Id="rId7" Type="http://schemas.microsoft.com/office/2007/relationships/hdphoto" Target="../media/image13.wdp"/><Relationship Id="rId6" Type="http://schemas.openxmlformats.org/officeDocument/2006/relationships/image" Target="../media/image12.png"/><Relationship Id="rId5" Type="http://schemas.microsoft.com/office/2007/relationships/hdphoto" Target="../media/image11.wdp"/><Relationship Id="rId4" Type="http://schemas.openxmlformats.org/officeDocument/2006/relationships/image" Target="../media/image10.png"/><Relationship Id="rId3" Type="http://schemas.microsoft.com/office/2007/relationships/hdphoto" Target="../media/image9.wdp"/><Relationship Id="rId2" Type="http://schemas.openxmlformats.org/officeDocument/2006/relationships/image" Target="../media/image8.png"/><Relationship Id="rId1" Type="http://schemas.openxmlformats.org/officeDocument/2006/relationships/image" Target="../media/image2.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xml"/><Relationship Id="rId3" Type="http://schemas.microsoft.com/office/2007/relationships/hdphoto" Target="../media/image15.wdp"/><Relationship Id="rId2" Type="http://schemas.openxmlformats.org/officeDocument/2006/relationships/image" Target="../media/image14.jpeg"/><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17.wdp"/><Relationship Id="rId2" Type="http://schemas.openxmlformats.org/officeDocument/2006/relationships/image" Target="../media/image16.jpeg"/><Relationship Id="rId1" Type="http://schemas.openxmlformats.org/officeDocument/2006/relationships/image" Target="../media/image2.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2" name="文本框 11"/>
          <p:cNvSpPr txBox="1"/>
          <p:nvPr/>
        </p:nvSpPr>
        <p:spPr>
          <a:xfrm>
            <a:off x="2655212" y="1006956"/>
            <a:ext cx="6898759" cy="1569660"/>
          </a:xfrm>
          <a:prstGeom prst="rect">
            <a:avLst/>
          </a:prstGeom>
          <a:noFill/>
          <a:effectLst/>
        </p:spPr>
        <p:txBody>
          <a:bodyPr wrap="square" rtlCol="0">
            <a:spAutoFit/>
          </a:bodyPr>
          <a:lstStyle/>
          <a:p>
            <a:pPr algn="ctr"/>
            <a:r>
              <a:rPr lang="en-US" altLang="zh-CN" sz="9600" dirty="0" smtClean="0">
                <a:solidFill>
                  <a:schemeClr val="bg1"/>
                </a:solidFill>
                <a:latin typeface="Agency FB" panose="020B0503020202020204" pitchFamily="34" charset="0"/>
                <a:cs typeface="+mn-ea"/>
                <a:sym typeface="+mn-lt"/>
              </a:rPr>
              <a:t>2030</a:t>
            </a:r>
            <a:endParaRPr lang="zh-CN" altLang="en-US" sz="9600" dirty="0">
              <a:solidFill>
                <a:schemeClr val="bg1"/>
              </a:solidFill>
              <a:latin typeface="Agency FB" panose="020B0503020202020204" pitchFamily="34" charset="0"/>
              <a:cs typeface="+mn-ea"/>
              <a:sym typeface="+mn-lt"/>
            </a:endParaRPr>
          </a:p>
        </p:txBody>
      </p:sp>
      <p:sp>
        <p:nvSpPr>
          <p:cNvPr id="14" name="文本框 13"/>
          <p:cNvSpPr txBox="1"/>
          <p:nvPr/>
        </p:nvSpPr>
        <p:spPr>
          <a:xfrm>
            <a:off x="3217267" y="4077072"/>
            <a:ext cx="5599890" cy="424988"/>
          </a:xfrm>
          <a:prstGeom prst="rect">
            <a:avLst/>
          </a:prstGeom>
          <a:noFill/>
        </p:spPr>
        <p:txBody>
          <a:bodyPr wrap="square" rtlCol="0">
            <a:spAutoFit/>
          </a:bodyPr>
          <a:lstStyle/>
          <a:p>
            <a:pPr algn="ctr">
              <a:lnSpc>
                <a:spcPct val="150000"/>
              </a:lnSpc>
            </a:pPr>
            <a:r>
              <a:rPr lang="en-US" altLang="zh-CN" sz="1600" dirty="0" smtClean="0">
                <a:solidFill>
                  <a:schemeClr val="bg1"/>
                </a:solidFill>
                <a:cs typeface="+mn-ea"/>
                <a:sym typeface="+mn-lt"/>
              </a:rPr>
              <a:t>/</a:t>
            </a:r>
            <a:r>
              <a:rPr lang="zh-CN" altLang="en-US" sz="1600" dirty="0" smtClean="0">
                <a:solidFill>
                  <a:schemeClr val="bg1"/>
                </a:solidFill>
                <a:cs typeface="+mn-ea"/>
                <a:sym typeface="+mn-lt"/>
              </a:rPr>
              <a:t>工作总结</a:t>
            </a:r>
            <a:r>
              <a:rPr lang="en-US" altLang="zh-CN" sz="1600" dirty="0" smtClean="0">
                <a:solidFill>
                  <a:schemeClr val="bg1"/>
                </a:solidFill>
                <a:cs typeface="+mn-ea"/>
                <a:sym typeface="+mn-lt"/>
              </a:rPr>
              <a:t>/ </a:t>
            </a:r>
            <a:r>
              <a:rPr lang="zh-CN" altLang="en-US" sz="1600" dirty="0" smtClean="0">
                <a:solidFill>
                  <a:schemeClr val="bg1"/>
                </a:solidFill>
                <a:cs typeface="+mn-ea"/>
                <a:sym typeface="+mn-lt"/>
              </a:rPr>
              <a:t>工作计划</a:t>
            </a:r>
            <a:r>
              <a:rPr lang="en-US" altLang="zh-CN" sz="1600" dirty="0" smtClean="0">
                <a:solidFill>
                  <a:schemeClr val="bg1"/>
                </a:solidFill>
                <a:cs typeface="+mn-ea"/>
                <a:sym typeface="+mn-lt"/>
              </a:rPr>
              <a:t>/ </a:t>
            </a:r>
            <a:r>
              <a:rPr lang="zh-CN" altLang="en-US" sz="1600" dirty="0" smtClean="0">
                <a:solidFill>
                  <a:schemeClr val="bg1"/>
                </a:solidFill>
                <a:cs typeface="+mn-ea"/>
                <a:sym typeface="+mn-lt"/>
              </a:rPr>
              <a:t>商务演示</a:t>
            </a:r>
            <a:r>
              <a:rPr lang="en-US" altLang="zh-CN" sz="1600" dirty="0" smtClean="0">
                <a:solidFill>
                  <a:schemeClr val="bg1"/>
                </a:solidFill>
                <a:cs typeface="+mn-ea"/>
                <a:sym typeface="+mn-lt"/>
              </a:rPr>
              <a:t>/</a:t>
            </a:r>
            <a:r>
              <a:rPr lang="zh-CN" altLang="en-US" sz="1600" dirty="0" smtClean="0">
                <a:solidFill>
                  <a:schemeClr val="bg1"/>
                </a:solidFill>
                <a:cs typeface="+mn-ea"/>
                <a:sym typeface="+mn-lt"/>
              </a:rPr>
              <a:t>计划总结</a:t>
            </a:r>
            <a:r>
              <a:rPr lang="en-US" altLang="zh-CN" sz="1600" dirty="0" smtClean="0">
                <a:solidFill>
                  <a:schemeClr val="bg1"/>
                </a:solidFill>
                <a:cs typeface="+mn-ea"/>
                <a:sym typeface="+mn-lt"/>
              </a:rPr>
              <a:t>/</a:t>
            </a:r>
            <a:r>
              <a:rPr lang="zh-CN" altLang="en-US" sz="1600" dirty="0" smtClean="0">
                <a:solidFill>
                  <a:schemeClr val="bg1"/>
                </a:solidFill>
                <a:cs typeface="+mn-ea"/>
                <a:sym typeface="+mn-lt"/>
              </a:rPr>
              <a:t>一键变色设计</a:t>
            </a:r>
            <a:endParaRPr lang="zh-CN" altLang="en-US" sz="1600" dirty="0">
              <a:solidFill>
                <a:schemeClr val="bg1"/>
              </a:solidFill>
              <a:cs typeface="+mn-ea"/>
              <a:sym typeface="+mn-lt"/>
            </a:endParaRPr>
          </a:p>
        </p:txBody>
      </p:sp>
      <p:sp>
        <p:nvSpPr>
          <p:cNvPr id="15" name="文本框 14"/>
          <p:cNvSpPr txBox="1"/>
          <p:nvPr/>
        </p:nvSpPr>
        <p:spPr>
          <a:xfrm>
            <a:off x="2560828" y="3432832"/>
            <a:ext cx="6912768" cy="461665"/>
          </a:xfrm>
          <a:prstGeom prst="rect">
            <a:avLst/>
          </a:prstGeom>
          <a:noFill/>
        </p:spPr>
        <p:txBody>
          <a:bodyPr wrap="square" rtlCol="0">
            <a:spAutoFit/>
          </a:bodyPr>
          <a:lstStyle/>
          <a:p>
            <a:pPr algn="ctr">
              <a:lnSpc>
                <a:spcPct val="150000"/>
              </a:lnSpc>
            </a:pPr>
            <a:r>
              <a:rPr lang="en-US" altLang="zh-CN" sz="1600" dirty="0" smtClean="0">
                <a:solidFill>
                  <a:schemeClr val="bg1"/>
                </a:solidFill>
                <a:cs typeface="+mn-ea"/>
                <a:sym typeface="+mn-lt"/>
              </a:rPr>
              <a:t>THESIS DEFENSE THESIS DEFENSE</a:t>
            </a:r>
            <a:endParaRPr lang="zh-CN" altLang="en-US" sz="1600" dirty="0">
              <a:solidFill>
                <a:schemeClr val="bg1"/>
              </a:solidFill>
              <a:cs typeface="+mn-ea"/>
              <a:sym typeface="+mn-lt"/>
            </a:endParaRPr>
          </a:p>
        </p:txBody>
      </p:sp>
      <p:sp>
        <p:nvSpPr>
          <p:cNvPr id="8" name="文本框 7"/>
          <p:cNvSpPr txBox="1"/>
          <p:nvPr/>
        </p:nvSpPr>
        <p:spPr>
          <a:xfrm>
            <a:off x="1964021" y="2471353"/>
            <a:ext cx="8106383" cy="923330"/>
          </a:xfrm>
          <a:prstGeom prst="rect">
            <a:avLst/>
          </a:prstGeom>
          <a:noFill/>
          <a:effectLst/>
        </p:spPr>
        <p:txBody>
          <a:bodyPr wrap="square" rtlCol="0">
            <a:spAutoFit/>
          </a:bodyPr>
          <a:lstStyle/>
          <a:p>
            <a:pPr algn="ctr"/>
            <a:r>
              <a:rPr lang="zh-CN" altLang="en-US" sz="5400" b="1" spc="300" dirty="0" smtClean="0">
                <a:solidFill>
                  <a:schemeClr val="bg1"/>
                </a:solidFill>
                <a:cs typeface="+mn-ea"/>
                <a:sym typeface="+mn-lt"/>
              </a:rPr>
              <a:t>工作总结汇报</a:t>
            </a:r>
            <a:r>
              <a:rPr lang="en-US" altLang="zh-CN" sz="5400" b="1" spc="300" dirty="0" smtClean="0">
                <a:solidFill>
                  <a:schemeClr val="bg1"/>
                </a:solidFill>
                <a:cs typeface="+mn-ea"/>
                <a:sym typeface="+mn-lt"/>
              </a:rPr>
              <a:t>PPT</a:t>
            </a:r>
            <a:r>
              <a:rPr lang="zh-CN" altLang="en-US" sz="5400" b="1" spc="300" dirty="0" smtClean="0">
                <a:solidFill>
                  <a:schemeClr val="bg1"/>
                </a:solidFill>
                <a:cs typeface="+mn-ea"/>
                <a:sym typeface="+mn-lt"/>
              </a:rPr>
              <a:t>模</a:t>
            </a:r>
            <a:r>
              <a:rPr lang="zh-CN" altLang="en-US" sz="5400" b="1" spc="300" dirty="0" smtClean="0">
                <a:solidFill>
                  <a:schemeClr val="bg1"/>
                </a:solidFill>
                <a:cs typeface="+mn-ea"/>
                <a:sym typeface="+mn-lt"/>
              </a:rPr>
              <a:t>板</a:t>
            </a:r>
            <a:endParaRPr lang="zh-CN" altLang="en-US" sz="5400" b="1" spc="3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000" advTm="0">
        <p14:vortex dir="u"/>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110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1600"/>
                            </p:stCondLst>
                            <p:childTnLst>
                              <p:par>
                                <p:cTn id="9" presetID="26" presetClass="emph" presetSubtype="0" fill="hold" grpId="1" nodeType="afterEffect">
                                  <p:stCondLst>
                                    <p:cond delay="0"/>
                                  </p:stCondLst>
                                  <p:childTnLst>
                                    <p:animEffect transition="out" filter="fade">
                                      <p:cBhvr>
                                        <p:cTn id="10" dur="500" tmFilter="0, 0; .2, .5; .8, .5; 1, 0"/>
                                        <p:tgtEl>
                                          <p:spTgt spid="12"/>
                                        </p:tgtEl>
                                      </p:cBhvr>
                                    </p:animEffect>
                                    <p:animScale>
                                      <p:cBhvr>
                                        <p:cTn id="11" dur="250" autoRev="1" fill="hold"/>
                                        <p:tgtEl>
                                          <p:spTgt spid="12"/>
                                        </p:tgtEl>
                                      </p:cBhvr>
                                      <p:by x="105000" y="105000"/>
                                    </p:animScale>
                                  </p:childTnLst>
                                </p:cTn>
                              </p:par>
                            </p:childTnLst>
                          </p:cTn>
                        </p:par>
                        <p:par>
                          <p:cTn id="12" fill="hold">
                            <p:stCondLst>
                              <p:cond delay="2100"/>
                            </p:stCondLst>
                            <p:childTnLst>
                              <p:par>
                                <p:cTn id="13" presetID="16" presetClass="entr" presetSubtype="37"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outVertical)">
                                      <p:cBhvr>
                                        <p:cTn id="15" dur="500"/>
                                        <p:tgtEl>
                                          <p:spTgt spid="8"/>
                                        </p:tgtEl>
                                      </p:cBhvr>
                                    </p:animEffect>
                                  </p:childTnLst>
                                </p:cTn>
                              </p:par>
                            </p:childTnLst>
                          </p:cTn>
                        </p:par>
                        <p:par>
                          <p:cTn id="16" fill="hold">
                            <p:stCondLst>
                              <p:cond delay="2600"/>
                            </p:stCondLst>
                            <p:childTnLst>
                              <p:par>
                                <p:cTn id="17" presetID="26" presetClass="emph" presetSubtype="0" fill="hold" grpId="1" nodeType="afterEffect">
                                  <p:stCondLst>
                                    <p:cond delay="0"/>
                                  </p:stCondLst>
                                  <p:childTnLst>
                                    <p:animEffect transition="out" filter="fade">
                                      <p:cBhvr>
                                        <p:cTn id="18" dur="500" tmFilter="0, 0; .2, .5; .8, .5; 1, 0"/>
                                        <p:tgtEl>
                                          <p:spTgt spid="8"/>
                                        </p:tgtEl>
                                      </p:cBhvr>
                                    </p:animEffect>
                                    <p:animScale>
                                      <p:cBhvr>
                                        <p:cTn id="19" dur="250" autoRev="1" fill="hold"/>
                                        <p:tgtEl>
                                          <p:spTgt spid="8"/>
                                        </p:tgtEl>
                                      </p:cBhvr>
                                      <p:by x="105000" y="105000"/>
                                    </p:animScale>
                                  </p:childTnLst>
                                </p:cTn>
                              </p:par>
                            </p:childTnLst>
                          </p:cTn>
                        </p:par>
                        <p:par>
                          <p:cTn id="20" fill="hold">
                            <p:stCondLst>
                              <p:cond delay="31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900"/>
                                        <p:tgtEl>
                                          <p:spTgt spid="15"/>
                                        </p:tgtEl>
                                      </p:cBhvr>
                                    </p:animEffect>
                                  </p:childTnLst>
                                </p:cTn>
                              </p:par>
                            </p:childTnLst>
                          </p:cTn>
                        </p:par>
                        <p:par>
                          <p:cTn id="24" fill="hold">
                            <p:stCondLst>
                              <p:cond delay="51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9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5" grpId="0"/>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2" name="图表 1"/>
          <p:cNvGraphicFramePr/>
          <p:nvPr/>
        </p:nvGraphicFramePr>
        <p:xfrm>
          <a:off x="-343696" y="1510951"/>
          <a:ext cx="4748506" cy="2707513"/>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3" name="图表 2"/>
          <p:cNvGraphicFramePr/>
          <p:nvPr/>
        </p:nvGraphicFramePr>
        <p:xfrm>
          <a:off x="2368187" y="1510951"/>
          <a:ext cx="4748506" cy="27075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图表 3"/>
          <p:cNvGraphicFramePr/>
          <p:nvPr/>
        </p:nvGraphicFramePr>
        <p:xfrm>
          <a:off x="5080069" y="1510951"/>
          <a:ext cx="4748506" cy="27075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图表 4"/>
          <p:cNvGraphicFramePr/>
          <p:nvPr/>
        </p:nvGraphicFramePr>
        <p:xfrm>
          <a:off x="7791951" y="1510951"/>
          <a:ext cx="4748506" cy="2707513"/>
        </p:xfrm>
        <a:graphic>
          <a:graphicData uri="http://schemas.openxmlformats.org/drawingml/2006/chart">
            <c:chart xmlns:c="http://schemas.openxmlformats.org/drawingml/2006/chart" xmlns:r="http://schemas.openxmlformats.org/officeDocument/2006/relationships" r:id="rId4"/>
          </a:graphicData>
        </a:graphic>
      </p:graphicFrame>
      <p:sp>
        <p:nvSpPr>
          <p:cNvPr id="6" name="文本框 27"/>
          <p:cNvSpPr txBox="1"/>
          <p:nvPr/>
        </p:nvSpPr>
        <p:spPr>
          <a:xfrm>
            <a:off x="1229196" y="2541997"/>
            <a:ext cx="1448146" cy="584775"/>
          </a:xfrm>
          <a:prstGeom prst="rect">
            <a:avLst/>
          </a:prstGeom>
          <a:noFill/>
        </p:spPr>
        <p:txBody>
          <a:bodyPr wrap="square" rtlCol="0">
            <a:spAutoFit/>
          </a:bodyPr>
          <a:lstStyle/>
          <a:p>
            <a:pPr algn="ctr"/>
            <a:r>
              <a:rPr lang="en-US" altLang="zh-CN" sz="3200" dirty="0">
                <a:solidFill>
                  <a:schemeClr val="tx1">
                    <a:lumMod val="65000"/>
                    <a:lumOff val="35000"/>
                  </a:schemeClr>
                </a:solidFill>
                <a:cs typeface="+mn-ea"/>
                <a:sym typeface="+mn-lt"/>
              </a:rPr>
              <a:t>30</a:t>
            </a:r>
            <a:r>
              <a:rPr lang="en-US" altLang="zh-CN" sz="2000" dirty="0">
                <a:solidFill>
                  <a:schemeClr val="tx1">
                    <a:lumMod val="65000"/>
                    <a:lumOff val="35000"/>
                  </a:schemeClr>
                </a:solidFill>
                <a:cs typeface="+mn-ea"/>
                <a:sym typeface="+mn-lt"/>
              </a:rPr>
              <a:t>%</a:t>
            </a:r>
            <a:endParaRPr lang="zh-CN" altLang="en-US" sz="2000" dirty="0">
              <a:solidFill>
                <a:schemeClr val="tx1">
                  <a:lumMod val="65000"/>
                  <a:lumOff val="35000"/>
                </a:schemeClr>
              </a:solidFill>
              <a:cs typeface="+mn-ea"/>
              <a:sym typeface="+mn-lt"/>
            </a:endParaRPr>
          </a:p>
        </p:txBody>
      </p:sp>
      <p:sp>
        <p:nvSpPr>
          <p:cNvPr id="7" name="文本框 28"/>
          <p:cNvSpPr txBox="1"/>
          <p:nvPr/>
        </p:nvSpPr>
        <p:spPr>
          <a:xfrm>
            <a:off x="3927519" y="2541996"/>
            <a:ext cx="1448146" cy="584640"/>
          </a:xfrm>
          <a:prstGeom prst="rect">
            <a:avLst/>
          </a:prstGeom>
          <a:noFill/>
        </p:spPr>
        <p:txBody>
          <a:bodyPr wrap="square" rtlCol="0">
            <a:spAutoFit/>
          </a:bodyPr>
          <a:lstStyle/>
          <a:p>
            <a:pPr algn="ctr"/>
            <a:r>
              <a:rPr lang="en-US" altLang="zh-CN" sz="3200" dirty="0">
                <a:solidFill>
                  <a:schemeClr val="tx1">
                    <a:lumMod val="65000"/>
                    <a:lumOff val="35000"/>
                  </a:schemeClr>
                </a:solidFill>
                <a:cs typeface="+mn-ea"/>
                <a:sym typeface="+mn-lt"/>
              </a:rPr>
              <a:t>50</a:t>
            </a:r>
            <a:r>
              <a:rPr lang="en-US" altLang="zh-CN" sz="2000" dirty="0">
                <a:solidFill>
                  <a:schemeClr val="tx1">
                    <a:lumMod val="65000"/>
                    <a:lumOff val="35000"/>
                  </a:schemeClr>
                </a:solidFill>
                <a:cs typeface="+mn-ea"/>
                <a:sym typeface="+mn-lt"/>
              </a:rPr>
              <a:t>%</a:t>
            </a:r>
            <a:endParaRPr lang="zh-CN" altLang="en-US" sz="2000" dirty="0">
              <a:solidFill>
                <a:schemeClr val="tx1">
                  <a:lumMod val="65000"/>
                  <a:lumOff val="35000"/>
                </a:schemeClr>
              </a:solidFill>
              <a:cs typeface="+mn-ea"/>
              <a:sym typeface="+mn-lt"/>
            </a:endParaRPr>
          </a:p>
        </p:txBody>
      </p:sp>
      <p:sp>
        <p:nvSpPr>
          <p:cNvPr id="8" name="文本框 29"/>
          <p:cNvSpPr txBox="1"/>
          <p:nvPr/>
        </p:nvSpPr>
        <p:spPr>
          <a:xfrm>
            <a:off x="6625842" y="2541997"/>
            <a:ext cx="1448146" cy="584775"/>
          </a:xfrm>
          <a:prstGeom prst="rect">
            <a:avLst/>
          </a:prstGeom>
          <a:noFill/>
        </p:spPr>
        <p:txBody>
          <a:bodyPr wrap="square" rtlCol="0">
            <a:spAutoFit/>
          </a:bodyPr>
          <a:lstStyle/>
          <a:p>
            <a:pPr algn="ctr"/>
            <a:r>
              <a:rPr lang="en-US" altLang="zh-CN" sz="3200" dirty="0">
                <a:solidFill>
                  <a:schemeClr val="tx1">
                    <a:lumMod val="65000"/>
                    <a:lumOff val="35000"/>
                  </a:schemeClr>
                </a:solidFill>
                <a:cs typeface="+mn-ea"/>
                <a:sym typeface="+mn-lt"/>
              </a:rPr>
              <a:t>80</a:t>
            </a:r>
            <a:r>
              <a:rPr lang="en-US" altLang="zh-CN" sz="2000" dirty="0">
                <a:solidFill>
                  <a:schemeClr val="tx1">
                    <a:lumMod val="65000"/>
                    <a:lumOff val="35000"/>
                  </a:schemeClr>
                </a:solidFill>
                <a:cs typeface="+mn-ea"/>
                <a:sym typeface="+mn-lt"/>
              </a:rPr>
              <a:t>%</a:t>
            </a:r>
            <a:endParaRPr lang="zh-CN" altLang="en-US" sz="2000" dirty="0">
              <a:solidFill>
                <a:schemeClr val="tx1">
                  <a:lumMod val="65000"/>
                  <a:lumOff val="35000"/>
                </a:schemeClr>
              </a:solidFill>
              <a:cs typeface="+mn-ea"/>
              <a:sym typeface="+mn-lt"/>
            </a:endParaRPr>
          </a:p>
        </p:txBody>
      </p:sp>
      <p:sp>
        <p:nvSpPr>
          <p:cNvPr id="9" name="文本框 30"/>
          <p:cNvSpPr txBox="1"/>
          <p:nvPr/>
        </p:nvSpPr>
        <p:spPr>
          <a:xfrm>
            <a:off x="9391963" y="2541997"/>
            <a:ext cx="1448146" cy="584775"/>
          </a:xfrm>
          <a:prstGeom prst="rect">
            <a:avLst/>
          </a:prstGeom>
          <a:noFill/>
        </p:spPr>
        <p:txBody>
          <a:bodyPr wrap="square" rtlCol="0">
            <a:spAutoFit/>
          </a:bodyPr>
          <a:lstStyle/>
          <a:p>
            <a:pPr algn="ctr"/>
            <a:r>
              <a:rPr lang="en-US" altLang="zh-CN" sz="3200" dirty="0">
                <a:solidFill>
                  <a:schemeClr val="tx1">
                    <a:lumMod val="65000"/>
                    <a:lumOff val="35000"/>
                  </a:schemeClr>
                </a:solidFill>
                <a:cs typeface="+mn-ea"/>
                <a:sym typeface="+mn-lt"/>
              </a:rPr>
              <a:t>100</a:t>
            </a:r>
            <a:r>
              <a:rPr lang="en-US" altLang="zh-CN" sz="2000" dirty="0">
                <a:solidFill>
                  <a:schemeClr val="tx1">
                    <a:lumMod val="65000"/>
                    <a:lumOff val="35000"/>
                  </a:schemeClr>
                </a:solidFill>
                <a:cs typeface="+mn-ea"/>
                <a:sym typeface="+mn-lt"/>
              </a:rPr>
              <a:t>%</a:t>
            </a:r>
            <a:endParaRPr lang="zh-CN" altLang="en-US" sz="2000" dirty="0">
              <a:solidFill>
                <a:schemeClr val="tx1">
                  <a:lumMod val="65000"/>
                  <a:lumOff val="35000"/>
                </a:schemeClr>
              </a:solidFill>
              <a:cs typeface="+mn-ea"/>
              <a:sym typeface="+mn-lt"/>
            </a:endParaRPr>
          </a:p>
        </p:txBody>
      </p:sp>
      <p:sp>
        <p:nvSpPr>
          <p:cNvPr id="10" name="文本框 32"/>
          <p:cNvSpPr txBox="1"/>
          <p:nvPr/>
        </p:nvSpPr>
        <p:spPr>
          <a:xfrm>
            <a:off x="1129992" y="4319786"/>
            <a:ext cx="1640544"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添加标题</a:t>
            </a:r>
            <a:endParaRPr lang="zh-CN" altLang="en-US" b="1" dirty="0">
              <a:solidFill>
                <a:schemeClr val="tx1">
                  <a:lumMod val="65000"/>
                  <a:lumOff val="35000"/>
                </a:schemeClr>
              </a:solidFill>
              <a:cs typeface="+mn-ea"/>
              <a:sym typeface="+mn-lt"/>
            </a:endParaRPr>
          </a:p>
        </p:txBody>
      </p:sp>
      <p:sp>
        <p:nvSpPr>
          <p:cNvPr id="11" name="文本框 32"/>
          <p:cNvSpPr txBox="1"/>
          <p:nvPr/>
        </p:nvSpPr>
        <p:spPr>
          <a:xfrm>
            <a:off x="3855616" y="4310906"/>
            <a:ext cx="1640544"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添加标题</a:t>
            </a:r>
            <a:endParaRPr lang="zh-CN" altLang="en-US" b="1" dirty="0">
              <a:solidFill>
                <a:schemeClr val="tx1">
                  <a:lumMod val="65000"/>
                  <a:lumOff val="35000"/>
                </a:schemeClr>
              </a:solidFill>
              <a:cs typeface="+mn-ea"/>
              <a:sym typeface="+mn-lt"/>
            </a:endParaRPr>
          </a:p>
        </p:txBody>
      </p:sp>
      <p:sp>
        <p:nvSpPr>
          <p:cNvPr id="12" name="文本框 32"/>
          <p:cNvSpPr txBox="1"/>
          <p:nvPr/>
        </p:nvSpPr>
        <p:spPr>
          <a:xfrm>
            <a:off x="6607118" y="4310906"/>
            <a:ext cx="1640544"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添加标题</a:t>
            </a:r>
            <a:endParaRPr lang="zh-CN" altLang="en-US" b="1" dirty="0">
              <a:solidFill>
                <a:schemeClr val="tx1">
                  <a:lumMod val="65000"/>
                  <a:lumOff val="35000"/>
                </a:schemeClr>
              </a:solidFill>
              <a:cs typeface="+mn-ea"/>
              <a:sym typeface="+mn-lt"/>
            </a:endParaRPr>
          </a:p>
        </p:txBody>
      </p:sp>
      <p:sp>
        <p:nvSpPr>
          <p:cNvPr id="13" name="文本框 32"/>
          <p:cNvSpPr txBox="1"/>
          <p:nvPr/>
        </p:nvSpPr>
        <p:spPr>
          <a:xfrm>
            <a:off x="9277822" y="4310906"/>
            <a:ext cx="1640544"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添加标题</a:t>
            </a:r>
            <a:endParaRPr lang="zh-CN" altLang="en-US" b="1" dirty="0">
              <a:solidFill>
                <a:schemeClr val="tx1">
                  <a:lumMod val="65000"/>
                  <a:lumOff val="35000"/>
                </a:schemeClr>
              </a:solidFill>
              <a:cs typeface="+mn-ea"/>
              <a:sym typeface="+mn-lt"/>
            </a:endParaRPr>
          </a:p>
        </p:txBody>
      </p:sp>
      <p:sp>
        <p:nvSpPr>
          <p:cNvPr id="14" name="文本框 129"/>
          <p:cNvSpPr txBox="1"/>
          <p:nvPr/>
        </p:nvSpPr>
        <p:spPr>
          <a:xfrm>
            <a:off x="1189463" y="4834363"/>
            <a:ext cx="1517564" cy="92311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15" name="文本框 129"/>
          <p:cNvSpPr txBox="1"/>
          <p:nvPr/>
        </p:nvSpPr>
        <p:spPr>
          <a:xfrm>
            <a:off x="3917106" y="4834363"/>
            <a:ext cx="1517564" cy="92311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16" name="文本框 129"/>
          <p:cNvSpPr txBox="1"/>
          <p:nvPr/>
        </p:nvSpPr>
        <p:spPr>
          <a:xfrm>
            <a:off x="6668608" y="4834363"/>
            <a:ext cx="1517564" cy="92311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17" name="文本框 129"/>
          <p:cNvSpPr txBox="1"/>
          <p:nvPr/>
        </p:nvSpPr>
        <p:spPr>
          <a:xfrm>
            <a:off x="9339312" y="4834363"/>
            <a:ext cx="1517564" cy="92311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cxnSp>
        <p:nvCxnSpPr>
          <p:cNvPr id="18" name="直接连接符 17"/>
          <p:cNvCxnSpPr/>
          <p:nvPr/>
        </p:nvCxnSpPr>
        <p:spPr>
          <a:xfrm>
            <a:off x="959015" y="4786169"/>
            <a:ext cx="1976655"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687562" y="4786169"/>
            <a:ext cx="1976655"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439063" y="4786169"/>
            <a:ext cx="1976655"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9127708" y="4786169"/>
            <a:ext cx="1976655" cy="0"/>
          </a:xfrm>
          <a:prstGeom prst="line">
            <a:avLst/>
          </a:prstGeom>
          <a:ln w="12700">
            <a:solidFill>
              <a:schemeClr val="tx1">
                <a:lumMod val="50000"/>
                <a:lumOff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23" name="直接连接符 22"/>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0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15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000"/>
                            </p:stCondLst>
                            <p:childTnLst>
                              <p:par>
                                <p:cTn id="61" presetID="14" presetClass="entr" presetSubtype="10"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randombar(horizontal)">
                                      <p:cBhvr>
                                        <p:cTn id="63" dur="500"/>
                                        <p:tgtEl>
                                          <p:spTgt spid="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randombar(horizontal)">
                                      <p:cBhvr>
                                        <p:cTn id="66" dur="500"/>
                                        <p:tgtEl>
                                          <p:spTgt spid="7"/>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randombar(horizontal)">
                                      <p:cBhvr>
                                        <p:cTn id="69" dur="500"/>
                                        <p:tgtEl>
                                          <p:spTgt spid="8"/>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randombar(horizontal)">
                                      <p:cBhvr>
                                        <p:cTn id="72" dur="500"/>
                                        <p:tgtEl>
                                          <p:spTgt spid="9"/>
                                        </p:tgtEl>
                                      </p:cBhvr>
                                    </p:animEffect>
                                  </p:childTnLst>
                                </p:cTn>
                              </p:par>
                            </p:childTnLst>
                          </p:cTn>
                        </p:par>
                        <p:par>
                          <p:cTn id="73" fill="hold">
                            <p:stCondLst>
                              <p:cond delay="2500"/>
                            </p:stCondLst>
                            <p:childTnLst>
                              <p:par>
                                <p:cTn id="74" presetID="16" presetClass="entr" presetSubtype="37" fill="hold"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barn(outVertical)">
                                      <p:cBhvr>
                                        <p:cTn id="76" dur="500"/>
                                        <p:tgtEl>
                                          <p:spTgt spid="18"/>
                                        </p:tgtEl>
                                      </p:cBhvr>
                                    </p:animEffect>
                                  </p:childTnLst>
                                </p:cTn>
                              </p:par>
                              <p:par>
                                <p:cTn id="77" presetID="16" presetClass="entr" presetSubtype="37" fill="hold"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barn(outVertical)">
                                      <p:cBhvr>
                                        <p:cTn id="79" dur="500"/>
                                        <p:tgtEl>
                                          <p:spTgt spid="19"/>
                                        </p:tgtEl>
                                      </p:cBhvr>
                                    </p:animEffect>
                                  </p:childTnLst>
                                </p:cTn>
                              </p:par>
                              <p:par>
                                <p:cTn id="80" presetID="16" presetClass="entr" presetSubtype="37" fill="hold"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barn(outVertical)">
                                      <p:cBhvr>
                                        <p:cTn id="82" dur="500"/>
                                        <p:tgtEl>
                                          <p:spTgt spid="20"/>
                                        </p:tgtEl>
                                      </p:cBhvr>
                                    </p:animEffect>
                                  </p:childTnLst>
                                </p:cTn>
                              </p:par>
                              <p:par>
                                <p:cTn id="83" presetID="16" presetClass="entr" presetSubtype="37" fill="hold"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barn(outVertical)">
                                      <p:cBhvr>
                                        <p:cTn id="85" dur="500"/>
                                        <p:tgtEl>
                                          <p:spTgt spid="21"/>
                                        </p:tgtEl>
                                      </p:cBhvr>
                                    </p:animEffect>
                                  </p:childTnLst>
                                </p:cTn>
                              </p:par>
                            </p:childTnLst>
                          </p:cTn>
                        </p:par>
                        <p:par>
                          <p:cTn id="86" fill="hold">
                            <p:stCondLst>
                              <p:cond delay="3000"/>
                            </p:stCondLst>
                            <p:childTnLst>
                              <p:par>
                                <p:cTn id="87" presetID="42" presetClass="entr" presetSubtype="0" fill="hold" grpId="0" nodeType="after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fade">
                                      <p:cBhvr>
                                        <p:cTn id="89" dur="500"/>
                                        <p:tgtEl>
                                          <p:spTgt spid="10"/>
                                        </p:tgtEl>
                                      </p:cBhvr>
                                    </p:animEffect>
                                    <p:anim calcmode="lin" valueType="num">
                                      <p:cBhvr>
                                        <p:cTn id="90" dur="500" fill="hold"/>
                                        <p:tgtEl>
                                          <p:spTgt spid="10"/>
                                        </p:tgtEl>
                                        <p:attrNameLst>
                                          <p:attrName>ppt_x</p:attrName>
                                        </p:attrNameLst>
                                      </p:cBhvr>
                                      <p:tavLst>
                                        <p:tav tm="0">
                                          <p:val>
                                            <p:strVal val="#ppt_x"/>
                                          </p:val>
                                        </p:tav>
                                        <p:tav tm="100000">
                                          <p:val>
                                            <p:strVal val="#ppt_x"/>
                                          </p:val>
                                        </p:tav>
                                      </p:tavLst>
                                    </p:anim>
                                    <p:anim calcmode="lin" valueType="num">
                                      <p:cBhvr>
                                        <p:cTn id="91" dur="500" fill="hold"/>
                                        <p:tgtEl>
                                          <p:spTgt spid="1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500"/>
                                        <p:tgtEl>
                                          <p:spTgt spid="11"/>
                                        </p:tgtEl>
                                      </p:cBhvr>
                                    </p:animEffect>
                                    <p:anim calcmode="lin" valueType="num">
                                      <p:cBhvr>
                                        <p:cTn id="95" dur="500" fill="hold"/>
                                        <p:tgtEl>
                                          <p:spTgt spid="11"/>
                                        </p:tgtEl>
                                        <p:attrNameLst>
                                          <p:attrName>ppt_x</p:attrName>
                                        </p:attrNameLst>
                                      </p:cBhvr>
                                      <p:tavLst>
                                        <p:tav tm="0">
                                          <p:val>
                                            <p:strVal val="#ppt_x"/>
                                          </p:val>
                                        </p:tav>
                                        <p:tav tm="100000">
                                          <p:val>
                                            <p:strVal val="#ppt_x"/>
                                          </p:val>
                                        </p:tav>
                                      </p:tavLst>
                                    </p:anim>
                                    <p:anim calcmode="lin" valueType="num">
                                      <p:cBhvr>
                                        <p:cTn id="96" dur="500" fill="hold"/>
                                        <p:tgtEl>
                                          <p:spTgt spid="1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fade">
                                      <p:cBhvr>
                                        <p:cTn id="99" dur="500"/>
                                        <p:tgtEl>
                                          <p:spTgt spid="12"/>
                                        </p:tgtEl>
                                      </p:cBhvr>
                                    </p:animEffect>
                                    <p:anim calcmode="lin" valueType="num">
                                      <p:cBhvr>
                                        <p:cTn id="100" dur="500" fill="hold"/>
                                        <p:tgtEl>
                                          <p:spTgt spid="12"/>
                                        </p:tgtEl>
                                        <p:attrNameLst>
                                          <p:attrName>ppt_x</p:attrName>
                                        </p:attrNameLst>
                                      </p:cBhvr>
                                      <p:tavLst>
                                        <p:tav tm="0">
                                          <p:val>
                                            <p:strVal val="#ppt_x"/>
                                          </p:val>
                                        </p:tav>
                                        <p:tav tm="100000">
                                          <p:val>
                                            <p:strVal val="#ppt_x"/>
                                          </p:val>
                                        </p:tav>
                                      </p:tavLst>
                                    </p:anim>
                                    <p:anim calcmode="lin" valueType="num">
                                      <p:cBhvr>
                                        <p:cTn id="101" dur="500" fill="hold"/>
                                        <p:tgtEl>
                                          <p:spTgt spid="1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fade">
                                      <p:cBhvr>
                                        <p:cTn id="104" dur="500"/>
                                        <p:tgtEl>
                                          <p:spTgt spid="13"/>
                                        </p:tgtEl>
                                      </p:cBhvr>
                                    </p:animEffect>
                                    <p:anim calcmode="lin" valueType="num">
                                      <p:cBhvr>
                                        <p:cTn id="105" dur="500" fill="hold"/>
                                        <p:tgtEl>
                                          <p:spTgt spid="13"/>
                                        </p:tgtEl>
                                        <p:attrNameLst>
                                          <p:attrName>ppt_x</p:attrName>
                                        </p:attrNameLst>
                                      </p:cBhvr>
                                      <p:tavLst>
                                        <p:tav tm="0">
                                          <p:val>
                                            <p:strVal val="#ppt_x"/>
                                          </p:val>
                                        </p:tav>
                                        <p:tav tm="100000">
                                          <p:val>
                                            <p:strVal val="#ppt_x"/>
                                          </p:val>
                                        </p:tav>
                                      </p:tavLst>
                                    </p:anim>
                                    <p:anim calcmode="lin" valueType="num">
                                      <p:cBhvr>
                                        <p:cTn id="106" dur="500" fill="hold"/>
                                        <p:tgtEl>
                                          <p:spTgt spid="13"/>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fade">
                                      <p:cBhvr>
                                        <p:cTn id="109" dur="500"/>
                                        <p:tgtEl>
                                          <p:spTgt spid="17"/>
                                        </p:tgtEl>
                                      </p:cBhvr>
                                    </p:animEffect>
                                    <p:anim calcmode="lin" valueType="num">
                                      <p:cBhvr>
                                        <p:cTn id="110" dur="500" fill="hold"/>
                                        <p:tgtEl>
                                          <p:spTgt spid="17"/>
                                        </p:tgtEl>
                                        <p:attrNameLst>
                                          <p:attrName>ppt_x</p:attrName>
                                        </p:attrNameLst>
                                      </p:cBhvr>
                                      <p:tavLst>
                                        <p:tav tm="0">
                                          <p:val>
                                            <p:strVal val="#ppt_x"/>
                                          </p:val>
                                        </p:tav>
                                        <p:tav tm="100000">
                                          <p:val>
                                            <p:strVal val="#ppt_x"/>
                                          </p:val>
                                        </p:tav>
                                      </p:tavLst>
                                    </p:anim>
                                    <p:anim calcmode="lin" valueType="num">
                                      <p:cBhvr>
                                        <p:cTn id="111" dur="500" fill="hold"/>
                                        <p:tgtEl>
                                          <p:spTgt spid="17"/>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0"/>
                                  </p:stCondLst>
                                  <p:childTnLst>
                                    <p:set>
                                      <p:cBhvr>
                                        <p:cTn id="113" dur="1" fill="hold">
                                          <p:stCondLst>
                                            <p:cond delay="0"/>
                                          </p:stCondLst>
                                        </p:cTn>
                                        <p:tgtEl>
                                          <p:spTgt spid="16"/>
                                        </p:tgtEl>
                                        <p:attrNameLst>
                                          <p:attrName>style.visibility</p:attrName>
                                        </p:attrNameLst>
                                      </p:cBhvr>
                                      <p:to>
                                        <p:strVal val="visible"/>
                                      </p:to>
                                    </p:set>
                                    <p:animEffect transition="in" filter="fade">
                                      <p:cBhvr>
                                        <p:cTn id="114" dur="500"/>
                                        <p:tgtEl>
                                          <p:spTgt spid="16"/>
                                        </p:tgtEl>
                                      </p:cBhvr>
                                    </p:animEffect>
                                    <p:anim calcmode="lin" valueType="num">
                                      <p:cBhvr>
                                        <p:cTn id="115" dur="500" fill="hold"/>
                                        <p:tgtEl>
                                          <p:spTgt spid="16"/>
                                        </p:tgtEl>
                                        <p:attrNameLst>
                                          <p:attrName>ppt_x</p:attrName>
                                        </p:attrNameLst>
                                      </p:cBhvr>
                                      <p:tavLst>
                                        <p:tav tm="0">
                                          <p:val>
                                            <p:strVal val="#ppt_x"/>
                                          </p:val>
                                        </p:tav>
                                        <p:tav tm="100000">
                                          <p:val>
                                            <p:strVal val="#ppt_x"/>
                                          </p:val>
                                        </p:tav>
                                      </p:tavLst>
                                    </p:anim>
                                    <p:anim calcmode="lin" valueType="num">
                                      <p:cBhvr>
                                        <p:cTn id="116" dur="500" fill="hold"/>
                                        <p:tgtEl>
                                          <p:spTgt spid="16"/>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15"/>
                                        </p:tgtEl>
                                        <p:attrNameLst>
                                          <p:attrName>style.visibility</p:attrName>
                                        </p:attrNameLst>
                                      </p:cBhvr>
                                      <p:to>
                                        <p:strVal val="visible"/>
                                      </p:to>
                                    </p:set>
                                    <p:animEffect transition="in" filter="fade">
                                      <p:cBhvr>
                                        <p:cTn id="119" dur="500"/>
                                        <p:tgtEl>
                                          <p:spTgt spid="15"/>
                                        </p:tgtEl>
                                      </p:cBhvr>
                                    </p:animEffect>
                                    <p:anim calcmode="lin" valueType="num">
                                      <p:cBhvr>
                                        <p:cTn id="120" dur="500" fill="hold"/>
                                        <p:tgtEl>
                                          <p:spTgt spid="15"/>
                                        </p:tgtEl>
                                        <p:attrNameLst>
                                          <p:attrName>ppt_x</p:attrName>
                                        </p:attrNameLst>
                                      </p:cBhvr>
                                      <p:tavLst>
                                        <p:tav tm="0">
                                          <p:val>
                                            <p:strVal val="#ppt_x"/>
                                          </p:val>
                                        </p:tav>
                                        <p:tav tm="100000">
                                          <p:val>
                                            <p:strVal val="#ppt_x"/>
                                          </p:val>
                                        </p:tav>
                                      </p:tavLst>
                                    </p:anim>
                                    <p:anim calcmode="lin" valueType="num">
                                      <p:cBhvr>
                                        <p:cTn id="121" dur="500" fill="hold"/>
                                        <p:tgtEl>
                                          <p:spTgt spid="15"/>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14"/>
                                        </p:tgtEl>
                                        <p:attrNameLst>
                                          <p:attrName>style.visibility</p:attrName>
                                        </p:attrNameLst>
                                      </p:cBhvr>
                                      <p:to>
                                        <p:strVal val="visible"/>
                                      </p:to>
                                    </p:set>
                                    <p:animEffect transition="in" filter="fade">
                                      <p:cBhvr>
                                        <p:cTn id="124" dur="500"/>
                                        <p:tgtEl>
                                          <p:spTgt spid="14"/>
                                        </p:tgtEl>
                                      </p:cBhvr>
                                    </p:animEffect>
                                    <p:anim calcmode="lin" valueType="num">
                                      <p:cBhvr>
                                        <p:cTn id="125" dur="500" fill="hold"/>
                                        <p:tgtEl>
                                          <p:spTgt spid="14"/>
                                        </p:tgtEl>
                                        <p:attrNameLst>
                                          <p:attrName>ppt_x</p:attrName>
                                        </p:attrNameLst>
                                      </p:cBhvr>
                                      <p:tavLst>
                                        <p:tav tm="0">
                                          <p:val>
                                            <p:strVal val="#ppt_x"/>
                                          </p:val>
                                        </p:tav>
                                        <p:tav tm="100000">
                                          <p:val>
                                            <p:strVal val="#ppt_x"/>
                                          </p:val>
                                        </p:tav>
                                      </p:tavLst>
                                    </p:anim>
                                    <p:anim calcmode="lin" valueType="num">
                                      <p:cBhvr>
                                        <p:cTn id="126"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80" name="组合 79"/>
          <p:cNvGrpSpPr/>
          <p:nvPr/>
        </p:nvGrpSpPr>
        <p:grpSpPr>
          <a:xfrm>
            <a:off x="3979473" y="1822037"/>
            <a:ext cx="1700243" cy="1701808"/>
            <a:chOff x="3288482" y="1250827"/>
            <a:chExt cx="1700022" cy="1702202"/>
          </a:xfrm>
        </p:grpSpPr>
        <p:grpSp>
          <p:nvGrpSpPr>
            <p:cNvPr id="5" name="组合 4"/>
            <p:cNvGrpSpPr/>
            <p:nvPr/>
          </p:nvGrpSpPr>
          <p:grpSpPr>
            <a:xfrm>
              <a:off x="3288482" y="1250827"/>
              <a:ext cx="1700022" cy="1702202"/>
              <a:chOff x="661303" y="454074"/>
              <a:chExt cx="2476499" cy="2479675"/>
            </a:xfrm>
          </p:grpSpPr>
          <p:sp>
            <p:nvSpPr>
              <p:cNvPr id="6"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72"/>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chemeClr val="accent1"/>
              </a:solidFill>
              <a:ln w="25400">
                <a:gradFill flip="none" rotWithShape="1">
                  <a:gsLst>
                    <a:gs pos="0">
                      <a:schemeClr val="bg1">
                        <a:lumMod val="65000"/>
                      </a:schemeClr>
                    </a:gs>
                    <a:gs pos="100000">
                      <a:schemeClr val="bg1"/>
                    </a:gs>
                  </a:gsLst>
                  <a:lin ang="2700000" scaled="1"/>
                  <a:tileRect/>
                </a:gradFill>
                <a:round/>
              </a:ln>
              <a:effectLst>
                <a:innerShdw blurRad="114300" dist="508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0"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4" name="文本框 180"/>
            <p:cNvSpPr txBox="1"/>
            <p:nvPr/>
          </p:nvSpPr>
          <p:spPr>
            <a:xfrm>
              <a:off x="3567850" y="2139967"/>
              <a:ext cx="1328580" cy="383702"/>
            </a:xfrm>
            <a:prstGeom prst="rect">
              <a:avLst/>
            </a:prstGeom>
            <a:noFill/>
          </p:spPr>
          <p:txBody>
            <a:bodyPr wrap="square" rtlCol="0">
              <a:spAutoFit/>
            </a:bodyPr>
            <a:lstStyle/>
            <a:p>
              <a:pPr algn="ctr"/>
              <a:r>
                <a:rPr lang="zh-CN" altLang="en-US" dirty="0">
                  <a:solidFill>
                    <a:prstClr val="white"/>
                  </a:solidFill>
                  <a:cs typeface="+mn-ea"/>
                  <a:sym typeface="+mn-lt"/>
                </a:rPr>
                <a:t>添加标题</a:t>
              </a:r>
              <a:endParaRPr lang="zh-CN" altLang="en-US" dirty="0">
                <a:solidFill>
                  <a:prstClr val="white"/>
                </a:solidFill>
                <a:cs typeface="+mn-ea"/>
                <a:sym typeface="+mn-lt"/>
              </a:endParaRPr>
            </a:p>
          </p:txBody>
        </p:sp>
      </p:grpSp>
      <p:grpSp>
        <p:nvGrpSpPr>
          <p:cNvPr id="81" name="组合 80"/>
          <p:cNvGrpSpPr/>
          <p:nvPr/>
        </p:nvGrpSpPr>
        <p:grpSpPr>
          <a:xfrm>
            <a:off x="6548797" y="1822037"/>
            <a:ext cx="1700243" cy="1701808"/>
            <a:chOff x="7203496" y="1250827"/>
            <a:chExt cx="1700022" cy="1702202"/>
          </a:xfrm>
        </p:grpSpPr>
        <p:grpSp>
          <p:nvGrpSpPr>
            <p:cNvPr id="2" name="组合 1"/>
            <p:cNvGrpSpPr/>
            <p:nvPr/>
          </p:nvGrpSpPr>
          <p:grpSpPr>
            <a:xfrm flipH="1">
              <a:off x="7203496" y="1250827"/>
              <a:ext cx="1700022" cy="1702202"/>
              <a:chOff x="661303" y="454074"/>
              <a:chExt cx="2476499" cy="2479675"/>
            </a:xfrm>
          </p:grpSpPr>
          <p:sp>
            <p:nvSpPr>
              <p:cNvPr id="3"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4" name="Freeform 72"/>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chemeClr val="accent2"/>
              </a:soli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1"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5" name="文本框 182"/>
            <p:cNvSpPr txBox="1"/>
            <p:nvPr/>
          </p:nvSpPr>
          <p:spPr>
            <a:xfrm>
              <a:off x="7360090" y="2139967"/>
              <a:ext cx="1328580" cy="383702"/>
            </a:xfrm>
            <a:prstGeom prst="rect">
              <a:avLst/>
            </a:prstGeom>
            <a:noFill/>
          </p:spPr>
          <p:txBody>
            <a:bodyPr wrap="square" rtlCol="0">
              <a:spAutoFit/>
            </a:bodyPr>
            <a:lstStyle/>
            <a:p>
              <a:pPr algn="ctr"/>
              <a:r>
                <a:rPr lang="zh-CN" altLang="en-US" dirty="0">
                  <a:solidFill>
                    <a:prstClr val="white"/>
                  </a:solidFill>
                  <a:cs typeface="+mn-ea"/>
                  <a:sym typeface="+mn-lt"/>
                </a:rPr>
                <a:t>添加标题</a:t>
              </a:r>
              <a:endParaRPr lang="zh-CN" altLang="en-US" dirty="0">
                <a:solidFill>
                  <a:prstClr val="white"/>
                </a:solidFill>
                <a:cs typeface="+mn-ea"/>
                <a:sym typeface="+mn-lt"/>
              </a:endParaRPr>
            </a:p>
          </p:txBody>
        </p:sp>
      </p:grpSp>
      <p:grpSp>
        <p:nvGrpSpPr>
          <p:cNvPr id="86" name="组合 85"/>
          <p:cNvGrpSpPr/>
          <p:nvPr/>
        </p:nvGrpSpPr>
        <p:grpSpPr>
          <a:xfrm>
            <a:off x="3929315" y="4317414"/>
            <a:ext cx="1679536" cy="1676750"/>
            <a:chOff x="3393886" y="4318414"/>
            <a:chExt cx="1679317" cy="1677138"/>
          </a:xfrm>
        </p:grpSpPr>
        <p:grpSp>
          <p:nvGrpSpPr>
            <p:cNvPr id="50" name="组合 49"/>
            <p:cNvGrpSpPr/>
            <p:nvPr/>
          </p:nvGrpSpPr>
          <p:grpSpPr>
            <a:xfrm>
              <a:off x="3393886" y="4318414"/>
              <a:ext cx="1679317" cy="1677138"/>
              <a:chOff x="2097688" y="3956967"/>
              <a:chExt cx="2446337" cy="2443163"/>
            </a:xfrm>
          </p:grpSpPr>
          <p:sp>
            <p:nvSpPr>
              <p:cNvPr id="51"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2" name="Oval 62"/>
              <p:cNvSpPr>
                <a:spLocks noChangeArrowheads="1"/>
              </p:cNvSpPr>
              <p:nvPr/>
            </p:nvSpPr>
            <p:spPr bwMode="auto">
              <a:xfrm>
                <a:off x="2184213" y="4033557"/>
                <a:ext cx="2284413" cy="2284413"/>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2"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6" name="文本框 183"/>
            <p:cNvSpPr txBox="1"/>
            <p:nvPr/>
          </p:nvSpPr>
          <p:spPr>
            <a:xfrm>
              <a:off x="3567850" y="5061131"/>
              <a:ext cx="1328580" cy="383702"/>
            </a:xfrm>
            <a:prstGeom prst="rect">
              <a:avLst/>
            </a:prstGeom>
            <a:noFill/>
          </p:spPr>
          <p:txBody>
            <a:bodyPr wrap="square" rtlCol="0">
              <a:spAutoFit/>
            </a:bodyPr>
            <a:lstStyle/>
            <a:p>
              <a:pPr algn="ctr"/>
              <a:r>
                <a:rPr lang="zh-CN" altLang="en-US" dirty="0">
                  <a:solidFill>
                    <a:prstClr val="white"/>
                  </a:solidFill>
                  <a:cs typeface="+mn-ea"/>
                  <a:sym typeface="+mn-lt"/>
                </a:rPr>
                <a:t>添加标题</a:t>
              </a:r>
              <a:endParaRPr lang="zh-CN" altLang="en-US" dirty="0">
                <a:solidFill>
                  <a:prstClr val="white"/>
                </a:solidFill>
                <a:cs typeface="+mn-ea"/>
                <a:sym typeface="+mn-lt"/>
              </a:endParaRPr>
            </a:p>
          </p:txBody>
        </p:sp>
      </p:grpSp>
      <p:grpSp>
        <p:nvGrpSpPr>
          <p:cNvPr id="87" name="组合 86"/>
          <p:cNvGrpSpPr/>
          <p:nvPr/>
        </p:nvGrpSpPr>
        <p:grpSpPr>
          <a:xfrm>
            <a:off x="6725550" y="4317414"/>
            <a:ext cx="1679536" cy="1676750"/>
            <a:chOff x="7123085" y="4318414"/>
            <a:chExt cx="1679317" cy="1677138"/>
          </a:xfrm>
        </p:grpSpPr>
        <p:grpSp>
          <p:nvGrpSpPr>
            <p:cNvPr id="53" name="组合 52"/>
            <p:cNvGrpSpPr/>
            <p:nvPr/>
          </p:nvGrpSpPr>
          <p:grpSpPr>
            <a:xfrm>
              <a:off x="7123085" y="4318414"/>
              <a:ext cx="1679317" cy="1677138"/>
              <a:chOff x="2097688" y="3956967"/>
              <a:chExt cx="2446337" cy="2443163"/>
            </a:xfrm>
          </p:grpSpPr>
          <p:sp>
            <p:nvSpPr>
              <p:cNvPr id="54"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5" name="Oval 62"/>
              <p:cNvSpPr>
                <a:spLocks noChangeArrowheads="1"/>
              </p:cNvSpPr>
              <p:nvPr/>
            </p:nvSpPr>
            <p:spPr bwMode="auto">
              <a:xfrm>
                <a:off x="2184213" y="4033557"/>
                <a:ext cx="2284413" cy="2284413"/>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3"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7" name="文本框 184"/>
            <p:cNvSpPr txBox="1"/>
            <p:nvPr/>
          </p:nvSpPr>
          <p:spPr>
            <a:xfrm>
              <a:off x="7360090" y="5061131"/>
              <a:ext cx="1328580" cy="383702"/>
            </a:xfrm>
            <a:prstGeom prst="rect">
              <a:avLst/>
            </a:prstGeom>
            <a:noFill/>
          </p:spPr>
          <p:txBody>
            <a:bodyPr wrap="square" rtlCol="0">
              <a:spAutoFit/>
            </a:bodyPr>
            <a:lstStyle/>
            <a:p>
              <a:pPr algn="ctr"/>
              <a:r>
                <a:rPr lang="zh-CN" altLang="en-US" dirty="0">
                  <a:solidFill>
                    <a:prstClr val="white"/>
                  </a:solidFill>
                  <a:cs typeface="+mn-ea"/>
                  <a:sym typeface="+mn-lt"/>
                </a:rPr>
                <a:t>添加标题</a:t>
              </a:r>
              <a:endParaRPr lang="zh-CN" altLang="en-US" dirty="0">
                <a:solidFill>
                  <a:prstClr val="white"/>
                </a:solidFill>
                <a:cs typeface="+mn-ea"/>
                <a:sym typeface="+mn-lt"/>
              </a:endParaRPr>
            </a:p>
          </p:txBody>
        </p:sp>
      </p:grpSp>
      <p:sp>
        <p:nvSpPr>
          <p:cNvPr id="82" name="文本框 113"/>
          <p:cNvSpPr txBox="1"/>
          <p:nvPr/>
        </p:nvSpPr>
        <p:spPr>
          <a:xfrm>
            <a:off x="1400778" y="1969596"/>
            <a:ext cx="2247914" cy="1015428"/>
          </a:xfrm>
          <a:prstGeom prst="rect">
            <a:avLst/>
          </a:prstGeom>
          <a:noFill/>
        </p:spPr>
        <p:txBody>
          <a:bodyPr wrap="square" rtlCol="0">
            <a:spAutoFit/>
          </a:bodyPr>
          <a:lstStyle/>
          <a:p>
            <a:pPr algn="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83" name="文本框 113"/>
          <p:cNvSpPr txBox="1"/>
          <p:nvPr/>
        </p:nvSpPr>
        <p:spPr>
          <a:xfrm>
            <a:off x="1375648" y="4717295"/>
            <a:ext cx="2247914" cy="1015428"/>
          </a:xfrm>
          <a:prstGeom prst="rect">
            <a:avLst/>
          </a:prstGeom>
          <a:noFill/>
        </p:spPr>
        <p:txBody>
          <a:bodyPr wrap="square" rtlCol="0">
            <a:spAutoFit/>
          </a:bodyPr>
          <a:lstStyle/>
          <a:p>
            <a:pPr algn="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84" name="文本框 113"/>
          <p:cNvSpPr txBox="1"/>
          <p:nvPr/>
        </p:nvSpPr>
        <p:spPr>
          <a:xfrm>
            <a:off x="8531107" y="4717294"/>
            <a:ext cx="2247914" cy="1015428"/>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85" name="文本框 113"/>
          <p:cNvSpPr txBox="1"/>
          <p:nvPr/>
        </p:nvSpPr>
        <p:spPr>
          <a:xfrm>
            <a:off x="8531107" y="1969595"/>
            <a:ext cx="2247914" cy="1015428"/>
          </a:xfrm>
          <a:prstGeom prst="rect">
            <a:avLst/>
          </a:prstGeom>
          <a:noFill/>
        </p:spPr>
        <p:txBody>
          <a:bodyPr wrap="square" rtlCol="0">
            <a:spAutoFit/>
          </a:bodyPr>
          <a:lstStyle/>
          <a:p>
            <a:pPr>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8" name="十字形 7"/>
          <p:cNvSpPr/>
          <p:nvPr/>
        </p:nvSpPr>
        <p:spPr>
          <a:xfrm>
            <a:off x="4932293" y="2777084"/>
            <a:ext cx="2346039" cy="2346039"/>
          </a:xfrm>
          <a:prstGeom prst="plus">
            <a:avLst>
              <a:gd name="adj" fmla="val 35334"/>
            </a:avLst>
          </a:prstGeom>
          <a:solidFill>
            <a:schemeClr val="bg1">
              <a:lumMod val="95000"/>
            </a:schemeClr>
          </a:solidFill>
          <a:ln>
            <a:noFill/>
          </a:ln>
          <a:effectLst>
            <a:innerShdw blurRad="190500">
              <a:prstClr val="black">
                <a:alpha val="8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32" name="直接连接符 31"/>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wipe(up)">
                                      <p:cBhvr>
                                        <p:cTn id="11" dur="500"/>
                                        <p:tgtEl>
                                          <p:spTgt spid="8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wipe(up)">
                                      <p:cBhvr>
                                        <p:cTn id="15" dur="500"/>
                                        <p:tgtEl>
                                          <p:spTgt spid="8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wipe(down)">
                                      <p:cBhvr>
                                        <p:cTn id="19" dur="500"/>
                                        <p:tgtEl>
                                          <p:spTgt spid="8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wipe(down)">
                                      <p:cBhvr>
                                        <p:cTn id="23" dur="500"/>
                                        <p:tgtEl>
                                          <p:spTgt spid="80"/>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wipe(right)">
                                      <p:cBhvr>
                                        <p:cTn id="27" dur="500"/>
                                        <p:tgtEl>
                                          <p:spTgt spid="8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85"/>
                                        </p:tgtEl>
                                        <p:attrNameLst>
                                          <p:attrName>style.visibility</p:attrName>
                                        </p:attrNameLst>
                                      </p:cBhvr>
                                      <p:to>
                                        <p:strVal val="visible"/>
                                      </p:to>
                                    </p:set>
                                    <p:animEffect transition="in" filter="wipe(left)">
                                      <p:cBhvr>
                                        <p:cTn id="30" dur="500"/>
                                        <p:tgtEl>
                                          <p:spTgt spid="85"/>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wipe(right)">
                                      <p:cBhvr>
                                        <p:cTn id="33" dur="500"/>
                                        <p:tgtEl>
                                          <p:spTgt spid="8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84"/>
                                        </p:tgtEl>
                                        <p:attrNameLst>
                                          <p:attrName>style.visibility</p:attrName>
                                        </p:attrNameLst>
                                      </p:cBhvr>
                                      <p:to>
                                        <p:strVal val="visible"/>
                                      </p:to>
                                    </p:set>
                                    <p:animEffect transition="in" filter="wipe(left)">
                                      <p:cBhvr>
                                        <p:cTn id="3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P spid="85" grpId="0"/>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任意多边形 1"/>
          <p:cNvSpPr/>
          <p:nvPr/>
        </p:nvSpPr>
        <p:spPr>
          <a:xfrm>
            <a:off x="2479317" y="2881147"/>
            <a:ext cx="6937031" cy="1322718"/>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43" name="组合 42"/>
          <p:cNvGrpSpPr/>
          <p:nvPr/>
        </p:nvGrpSpPr>
        <p:grpSpPr>
          <a:xfrm>
            <a:off x="2598622" y="3001462"/>
            <a:ext cx="1108272" cy="1107871"/>
            <a:chOff x="3443288" y="4853200"/>
            <a:chExt cx="1108128" cy="1108128"/>
          </a:xfrm>
        </p:grpSpPr>
        <p:sp>
          <p:nvSpPr>
            <p:cNvPr id="5" name="圆角矩形 4"/>
            <p:cNvSpPr/>
            <p:nvPr/>
          </p:nvSpPr>
          <p:spPr>
            <a:xfrm>
              <a:off x="3443288" y="4853200"/>
              <a:ext cx="1108128" cy="1108128"/>
            </a:xfrm>
            <a:prstGeom prst="roundRect">
              <a:avLst>
                <a:gd name="adj" fmla="val 50000"/>
              </a:avLst>
            </a:prstGeom>
            <a:solidFill>
              <a:schemeClr val="accent1"/>
            </a:soli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1"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2"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3"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4"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5"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6"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7"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8"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9"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grpSp>
        <p:nvGrpSpPr>
          <p:cNvPr id="50" name="组合 49"/>
          <p:cNvGrpSpPr/>
          <p:nvPr/>
        </p:nvGrpSpPr>
        <p:grpSpPr>
          <a:xfrm>
            <a:off x="6352773" y="2978586"/>
            <a:ext cx="1108272" cy="1107871"/>
            <a:chOff x="6102297" y="2204940"/>
            <a:chExt cx="1108128" cy="1108128"/>
          </a:xfrm>
        </p:grpSpPr>
        <p:sp>
          <p:nvSpPr>
            <p:cNvPr id="9" name="圆角矩形 8"/>
            <p:cNvSpPr/>
            <p:nvPr/>
          </p:nvSpPr>
          <p:spPr>
            <a:xfrm>
              <a:off x="6102297" y="2204940"/>
              <a:ext cx="1108128" cy="1108128"/>
            </a:xfrm>
            <a:prstGeom prst="roundRect">
              <a:avLst>
                <a:gd name="adj" fmla="val 50000"/>
              </a:avLst>
            </a:prstGeom>
            <a:solidFill>
              <a:schemeClr val="accent3"/>
            </a:soli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20"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3" name="Freeform 55"/>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4" name="Freeform 56"/>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5" name="Freeform 57"/>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6" name="Freeform 58"/>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7" name="Freeform 59"/>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grpSp>
        <p:nvGrpSpPr>
          <p:cNvPr id="45" name="组合 44"/>
          <p:cNvGrpSpPr/>
          <p:nvPr/>
        </p:nvGrpSpPr>
        <p:grpSpPr>
          <a:xfrm>
            <a:off x="4453575" y="2992772"/>
            <a:ext cx="1108272" cy="1107871"/>
            <a:chOff x="4768646" y="3525740"/>
            <a:chExt cx="1108128" cy="1108128"/>
          </a:xfrm>
        </p:grpSpPr>
        <p:sp>
          <p:nvSpPr>
            <p:cNvPr id="6" name="圆角矩形 5"/>
            <p:cNvSpPr/>
            <p:nvPr/>
          </p:nvSpPr>
          <p:spPr>
            <a:xfrm>
              <a:off x="4768646" y="3525740"/>
              <a:ext cx="1108128" cy="1108128"/>
            </a:xfrm>
            <a:prstGeom prst="roundRect">
              <a:avLst>
                <a:gd name="adj" fmla="val 50000"/>
              </a:avLst>
            </a:prstGeom>
            <a:solidFill>
              <a:schemeClr val="accent2"/>
            </a:soli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2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29"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0"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grpSp>
        <p:nvGrpSpPr>
          <p:cNvPr id="60" name="组合 59"/>
          <p:cNvGrpSpPr/>
          <p:nvPr/>
        </p:nvGrpSpPr>
        <p:grpSpPr>
          <a:xfrm>
            <a:off x="8212686" y="2988571"/>
            <a:ext cx="1108272" cy="1107871"/>
            <a:chOff x="7418361" y="886700"/>
            <a:chExt cx="1108128" cy="1108128"/>
          </a:xfrm>
        </p:grpSpPr>
        <p:sp>
          <p:nvSpPr>
            <p:cNvPr id="10" name="圆角矩形 9"/>
            <p:cNvSpPr/>
            <p:nvPr/>
          </p:nvSpPr>
          <p:spPr>
            <a:xfrm>
              <a:off x="7418361" y="886700"/>
              <a:ext cx="1108128" cy="1108128"/>
            </a:xfrm>
            <a:prstGeom prst="roundRect">
              <a:avLst>
                <a:gd name="adj" fmla="val 50000"/>
              </a:avLst>
            </a:prstGeom>
            <a:solidFill>
              <a:schemeClr val="accent4"/>
            </a:soli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2"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33" name="Freeform 69"/>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4" name="Freeform 70"/>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5" name="Freeform 71"/>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6" name="Freeform 72"/>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7" name="Freeform 73"/>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8" name="Freeform 74"/>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9" name="Freeform 75"/>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grpSp>
        <p:nvGrpSpPr>
          <p:cNvPr id="47" name="组合 46"/>
          <p:cNvGrpSpPr/>
          <p:nvPr/>
        </p:nvGrpSpPr>
        <p:grpSpPr>
          <a:xfrm flipH="1" flipV="1">
            <a:off x="1601786" y="1600201"/>
            <a:ext cx="3435136" cy="1256057"/>
            <a:chOff x="4012632" y="4340208"/>
            <a:chExt cx="3434690" cy="1256348"/>
          </a:xfrm>
        </p:grpSpPr>
        <p:sp>
          <p:nvSpPr>
            <p:cNvPr id="48" name="椭圆 47"/>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任意多边形 48"/>
            <p:cNvSpPr/>
            <p:nvPr/>
          </p:nvSpPr>
          <p:spPr>
            <a:xfrm>
              <a:off x="4065596" y="4394703"/>
              <a:ext cx="3381726" cy="1201853"/>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4337572"/>
                <a:gd name="connsiteY0-2" fmla="*/ 0 h 930796"/>
                <a:gd name="connsiteX1-3" fmla="*/ 2247515 w 4337572"/>
                <a:gd name="connsiteY1-4" fmla="*/ 930796 h 930796"/>
                <a:gd name="connsiteX2-5" fmla="*/ 4337572 w 4337572"/>
                <a:gd name="connsiteY2-6" fmla="*/ 930796 h 930796"/>
                <a:gd name="connsiteX0-7" fmla="*/ 0 w 4337572"/>
                <a:gd name="connsiteY0-8" fmla="*/ 0 h 930796"/>
                <a:gd name="connsiteX1-9" fmla="*/ 1364871 w 4337572"/>
                <a:gd name="connsiteY1-10" fmla="*/ 930796 h 930796"/>
                <a:gd name="connsiteX2-11" fmla="*/ 4337572 w 4337572"/>
                <a:gd name="connsiteY2-12" fmla="*/ 930796 h 930796"/>
              </a:gdLst>
              <a:ahLst/>
              <a:cxnLst>
                <a:cxn ang="0">
                  <a:pos x="connsiteX0-1" y="connsiteY0-2"/>
                </a:cxn>
                <a:cxn ang="0">
                  <a:pos x="connsiteX1-3" y="connsiteY1-4"/>
                </a:cxn>
                <a:cxn ang="0">
                  <a:pos x="connsiteX2-5" y="connsiteY2-6"/>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7" name="组合 56"/>
          <p:cNvGrpSpPr/>
          <p:nvPr/>
        </p:nvGrpSpPr>
        <p:grpSpPr>
          <a:xfrm>
            <a:off x="3009486" y="4254665"/>
            <a:ext cx="2439004" cy="732306"/>
            <a:chOff x="5246304" y="4593021"/>
            <a:chExt cx="2438687" cy="732476"/>
          </a:xfrm>
        </p:grpSpPr>
        <p:sp>
          <p:nvSpPr>
            <p:cNvPr id="58" name="椭圆 57"/>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任意多边形 5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6" name="组合 65"/>
          <p:cNvGrpSpPr/>
          <p:nvPr/>
        </p:nvGrpSpPr>
        <p:grpSpPr>
          <a:xfrm>
            <a:off x="3637918" y="5067805"/>
            <a:ext cx="2265868" cy="871182"/>
            <a:chOff x="1324726" y="3439252"/>
            <a:chExt cx="2265573" cy="871384"/>
          </a:xfrm>
        </p:grpSpPr>
        <p:sp>
          <p:nvSpPr>
            <p:cNvPr id="44" name="文本框 75"/>
            <p:cNvSpPr txBox="1"/>
            <p:nvPr/>
          </p:nvSpPr>
          <p:spPr>
            <a:xfrm>
              <a:off x="1659757" y="3520391"/>
              <a:ext cx="1493849" cy="338554"/>
            </a:xfrm>
            <a:prstGeom prst="rect">
              <a:avLst/>
            </a:prstGeom>
            <a:noFill/>
          </p:spPr>
          <p:txBody>
            <a:bodyPr wrap="square" rtlCol="0">
              <a:spAutoFit/>
            </a:bodyPr>
            <a:lstStyle/>
            <a:p>
              <a:r>
                <a:rPr lang="zh-CN" altLang="en-US" sz="1600" b="1" dirty="0">
                  <a:solidFill>
                    <a:schemeClr val="accent1"/>
                  </a:solidFill>
                  <a:cs typeface="+mn-ea"/>
                  <a:sym typeface="+mn-lt"/>
                </a:rPr>
                <a:t>添加标题</a:t>
              </a:r>
              <a:endParaRPr lang="zh-CN" altLang="en-US" sz="1600" b="1" dirty="0">
                <a:solidFill>
                  <a:schemeClr val="accent1"/>
                </a:solidFill>
                <a:cs typeface="+mn-ea"/>
                <a:sym typeface="+mn-lt"/>
              </a:endParaRPr>
            </a:p>
          </p:txBody>
        </p:sp>
        <p:sp>
          <p:nvSpPr>
            <p:cNvPr id="46" name="文本框 77"/>
            <p:cNvSpPr txBox="1"/>
            <p:nvPr/>
          </p:nvSpPr>
          <p:spPr>
            <a:xfrm>
              <a:off x="1324726" y="3439252"/>
              <a:ext cx="501542" cy="831190"/>
            </a:xfrm>
            <a:prstGeom prst="rect">
              <a:avLst/>
            </a:prstGeom>
            <a:noFill/>
          </p:spPr>
          <p:txBody>
            <a:bodyPr wrap="square" rtlCol="0">
              <a:spAutoFit/>
            </a:bodyPr>
            <a:lstStyle/>
            <a:p>
              <a:r>
                <a:rPr lang="en-US" altLang="zh-CN" sz="2400" dirty="0">
                  <a:solidFill>
                    <a:schemeClr val="accent1"/>
                  </a:solidFill>
                  <a:cs typeface="+mn-ea"/>
                  <a:sym typeface="+mn-lt"/>
                </a:rPr>
                <a:t>01</a:t>
              </a:r>
              <a:endParaRPr lang="zh-CN" altLang="en-US" sz="2400" dirty="0">
                <a:solidFill>
                  <a:schemeClr val="accent1"/>
                </a:solidFill>
                <a:cs typeface="+mn-ea"/>
                <a:sym typeface="+mn-lt"/>
              </a:endParaRPr>
            </a:p>
          </p:txBody>
        </p:sp>
        <p:sp>
          <p:nvSpPr>
            <p:cNvPr id="68" name="文本框 113"/>
            <p:cNvSpPr txBox="1"/>
            <p:nvPr/>
          </p:nvSpPr>
          <p:spPr>
            <a:xfrm>
              <a:off x="1342678" y="3848971"/>
              <a:ext cx="2247621" cy="461665"/>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grpSp>
      <p:grpSp>
        <p:nvGrpSpPr>
          <p:cNvPr id="69" name="组合 68"/>
          <p:cNvGrpSpPr/>
          <p:nvPr/>
        </p:nvGrpSpPr>
        <p:grpSpPr>
          <a:xfrm>
            <a:off x="1565393" y="1699366"/>
            <a:ext cx="2256953" cy="908546"/>
            <a:chOff x="6408112" y="5059574"/>
            <a:chExt cx="2256660" cy="908756"/>
          </a:xfrm>
        </p:grpSpPr>
        <p:sp>
          <p:nvSpPr>
            <p:cNvPr id="65" name="文本框 96"/>
            <p:cNvSpPr txBox="1"/>
            <p:nvPr/>
          </p:nvSpPr>
          <p:spPr>
            <a:xfrm>
              <a:off x="6743143" y="5140713"/>
              <a:ext cx="1493849" cy="338554"/>
            </a:xfrm>
            <a:prstGeom prst="rect">
              <a:avLst/>
            </a:prstGeom>
            <a:noFill/>
          </p:spPr>
          <p:txBody>
            <a:bodyPr wrap="square" rtlCol="0">
              <a:spAutoFit/>
            </a:bodyPr>
            <a:lstStyle/>
            <a:p>
              <a:r>
                <a:rPr lang="zh-CN" altLang="en-US" sz="1600" b="1" dirty="0">
                  <a:solidFill>
                    <a:schemeClr val="accent2"/>
                  </a:solidFill>
                  <a:cs typeface="+mn-ea"/>
                  <a:sym typeface="+mn-lt"/>
                </a:rPr>
                <a:t>添加标题</a:t>
              </a:r>
              <a:endParaRPr lang="zh-CN" altLang="en-US" sz="1600" b="1" dirty="0">
                <a:solidFill>
                  <a:schemeClr val="accent2"/>
                </a:solidFill>
                <a:cs typeface="+mn-ea"/>
                <a:sym typeface="+mn-lt"/>
              </a:endParaRPr>
            </a:p>
          </p:txBody>
        </p:sp>
        <p:sp>
          <p:nvSpPr>
            <p:cNvPr id="67" name="文本框 98"/>
            <p:cNvSpPr txBox="1"/>
            <p:nvPr/>
          </p:nvSpPr>
          <p:spPr>
            <a:xfrm>
              <a:off x="6408112" y="5059574"/>
              <a:ext cx="631868" cy="461665"/>
            </a:xfrm>
            <a:prstGeom prst="rect">
              <a:avLst/>
            </a:prstGeom>
            <a:noFill/>
          </p:spPr>
          <p:txBody>
            <a:bodyPr wrap="square" rtlCol="0">
              <a:spAutoFit/>
            </a:bodyPr>
            <a:lstStyle/>
            <a:p>
              <a:r>
                <a:rPr lang="en-US" altLang="zh-CN" sz="2400" dirty="0">
                  <a:solidFill>
                    <a:schemeClr val="accent2"/>
                  </a:solidFill>
                  <a:cs typeface="+mn-ea"/>
                  <a:sym typeface="+mn-lt"/>
                </a:rPr>
                <a:t>02</a:t>
              </a:r>
              <a:endParaRPr lang="zh-CN" altLang="en-US" sz="2400" dirty="0">
                <a:solidFill>
                  <a:schemeClr val="accent2"/>
                </a:solidFill>
                <a:cs typeface="+mn-ea"/>
                <a:sym typeface="+mn-lt"/>
              </a:endParaRPr>
            </a:p>
          </p:txBody>
        </p:sp>
        <p:sp>
          <p:nvSpPr>
            <p:cNvPr id="70" name="文本框 113"/>
            <p:cNvSpPr txBox="1"/>
            <p:nvPr/>
          </p:nvSpPr>
          <p:spPr>
            <a:xfrm>
              <a:off x="6417151" y="5506665"/>
              <a:ext cx="2247621" cy="461665"/>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grpSp>
      <p:grpSp>
        <p:nvGrpSpPr>
          <p:cNvPr id="72" name="组合 71"/>
          <p:cNvGrpSpPr/>
          <p:nvPr/>
        </p:nvGrpSpPr>
        <p:grpSpPr>
          <a:xfrm>
            <a:off x="6399638" y="5020257"/>
            <a:ext cx="2288901" cy="934289"/>
            <a:chOff x="9063187" y="2410526"/>
            <a:chExt cx="2288603" cy="934505"/>
          </a:xfrm>
        </p:grpSpPr>
        <p:sp>
          <p:nvSpPr>
            <p:cNvPr id="61" name="文本框 92"/>
            <p:cNvSpPr txBox="1"/>
            <p:nvPr/>
          </p:nvSpPr>
          <p:spPr>
            <a:xfrm>
              <a:off x="9398218" y="2491665"/>
              <a:ext cx="1493849" cy="338554"/>
            </a:xfrm>
            <a:prstGeom prst="rect">
              <a:avLst/>
            </a:prstGeom>
            <a:noFill/>
          </p:spPr>
          <p:txBody>
            <a:bodyPr wrap="square" rtlCol="0">
              <a:spAutoFit/>
            </a:bodyPr>
            <a:lstStyle/>
            <a:p>
              <a:r>
                <a:rPr lang="zh-CN" altLang="en-US" sz="1600" b="1" dirty="0">
                  <a:solidFill>
                    <a:schemeClr val="accent3"/>
                  </a:solidFill>
                  <a:cs typeface="+mn-ea"/>
                  <a:sym typeface="+mn-lt"/>
                </a:rPr>
                <a:t>添加标题</a:t>
              </a:r>
              <a:endParaRPr lang="zh-CN" altLang="en-US" sz="1600" b="1" dirty="0">
                <a:solidFill>
                  <a:schemeClr val="accent3"/>
                </a:solidFill>
                <a:cs typeface="+mn-ea"/>
                <a:sym typeface="+mn-lt"/>
              </a:endParaRPr>
            </a:p>
          </p:txBody>
        </p:sp>
        <p:sp>
          <p:nvSpPr>
            <p:cNvPr id="63" name="文本框 94"/>
            <p:cNvSpPr txBox="1"/>
            <p:nvPr/>
          </p:nvSpPr>
          <p:spPr>
            <a:xfrm>
              <a:off x="9063187" y="2410526"/>
              <a:ext cx="501542" cy="831189"/>
            </a:xfrm>
            <a:prstGeom prst="rect">
              <a:avLst/>
            </a:prstGeom>
            <a:noFill/>
          </p:spPr>
          <p:txBody>
            <a:bodyPr wrap="square" rtlCol="0">
              <a:spAutoFit/>
            </a:bodyPr>
            <a:lstStyle/>
            <a:p>
              <a:r>
                <a:rPr lang="en-US" altLang="zh-CN" sz="2400" dirty="0">
                  <a:solidFill>
                    <a:schemeClr val="accent3"/>
                  </a:solidFill>
                  <a:cs typeface="+mn-ea"/>
                  <a:sym typeface="+mn-lt"/>
                </a:rPr>
                <a:t>04</a:t>
              </a:r>
              <a:endParaRPr lang="zh-CN" altLang="en-US" sz="2400" dirty="0">
                <a:solidFill>
                  <a:schemeClr val="accent3"/>
                </a:solidFill>
                <a:cs typeface="+mn-ea"/>
                <a:sym typeface="+mn-lt"/>
              </a:endParaRPr>
            </a:p>
          </p:txBody>
        </p:sp>
        <p:sp>
          <p:nvSpPr>
            <p:cNvPr id="71" name="文本框 113"/>
            <p:cNvSpPr txBox="1"/>
            <p:nvPr/>
          </p:nvSpPr>
          <p:spPr>
            <a:xfrm>
              <a:off x="9104169" y="2883366"/>
              <a:ext cx="2247621" cy="461665"/>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grpSp>
      <p:grpSp>
        <p:nvGrpSpPr>
          <p:cNvPr id="62" name="组合 61"/>
          <p:cNvGrpSpPr/>
          <p:nvPr/>
        </p:nvGrpSpPr>
        <p:grpSpPr>
          <a:xfrm>
            <a:off x="8011287" y="1699367"/>
            <a:ext cx="2257350" cy="846119"/>
            <a:chOff x="3872062" y="812896"/>
            <a:chExt cx="2257057" cy="846315"/>
          </a:xfrm>
        </p:grpSpPr>
        <p:sp>
          <p:nvSpPr>
            <p:cNvPr id="51" name="文本框 82"/>
            <p:cNvSpPr txBox="1"/>
            <p:nvPr/>
          </p:nvSpPr>
          <p:spPr>
            <a:xfrm>
              <a:off x="4207093" y="894035"/>
              <a:ext cx="1493849" cy="338554"/>
            </a:xfrm>
            <a:prstGeom prst="rect">
              <a:avLst/>
            </a:prstGeom>
            <a:noFill/>
          </p:spPr>
          <p:txBody>
            <a:bodyPr wrap="square" rtlCol="0">
              <a:spAutoFit/>
            </a:bodyPr>
            <a:lstStyle/>
            <a:p>
              <a:r>
                <a:rPr lang="zh-CN" altLang="en-US" sz="1600" b="1" dirty="0">
                  <a:solidFill>
                    <a:schemeClr val="accent4"/>
                  </a:solidFill>
                  <a:cs typeface="+mn-ea"/>
                  <a:sym typeface="+mn-lt"/>
                </a:rPr>
                <a:t>添加标题</a:t>
              </a:r>
              <a:endParaRPr lang="zh-CN" altLang="en-US" sz="1600" b="1" dirty="0">
                <a:solidFill>
                  <a:schemeClr val="accent4"/>
                </a:solidFill>
                <a:cs typeface="+mn-ea"/>
                <a:sym typeface="+mn-lt"/>
              </a:endParaRPr>
            </a:p>
          </p:txBody>
        </p:sp>
        <p:sp>
          <p:nvSpPr>
            <p:cNvPr id="53" name="文本框 84"/>
            <p:cNvSpPr txBox="1"/>
            <p:nvPr/>
          </p:nvSpPr>
          <p:spPr>
            <a:xfrm>
              <a:off x="3872062" y="812896"/>
              <a:ext cx="534838" cy="461665"/>
            </a:xfrm>
            <a:prstGeom prst="rect">
              <a:avLst/>
            </a:prstGeom>
            <a:noFill/>
          </p:spPr>
          <p:txBody>
            <a:bodyPr wrap="square" rtlCol="0">
              <a:spAutoFit/>
            </a:bodyPr>
            <a:lstStyle/>
            <a:p>
              <a:r>
                <a:rPr lang="en-US" altLang="zh-CN" sz="2400" dirty="0">
                  <a:solidFill>
                    <a:schemeClr val="accent4"/>
                  </a:solidFill>
                  <a:cs typeface="+mn-ea"/>
                  <a:sym typeface="+mn-lt"/>
                </a:rPr>
                <a:t>03</a:t>
              </a:r>
              <a:endParaRPr lang="zh-CN" altLang="en-US" sz="2400" dirty="0">
                <a:solidFill>
                  <a:schemeClr val="accent4"/>
                </a:solidFill>
                <a:cs typeface="+mn-ea"/>
                <a:sym typeface="+mn-lt"/>
              </a:endParaRPr>
            </a:p>
          </p:txBody>
        </p:sp>
        <p:sp>
          <p:nvSpPr>
            <p:cNvPr id="64" name="文本框 113"/>
            <p:cNvSpPr txBox="1"/>
            <p:nvPr/>
          </p:nvSpPr>
          <p:spPr>
            <a:xfrm>
              <a:off x="3881498" y="1197546"/>
              <a:ext cx="2247621" cy="461665"/>
            </a:xfrm>
            <a:prstGeom prst="rect">
              <a:avLst/>
            </a:prstGeom>
            <a:noFill/>
          </p:spPr>
          <p:txBody>
            <a:bodyPr wrap="square" rtlCol="0">
              <a:spAutoFit/>
            </a:bodyPr>
            <a:lstStyle/>
            <a:p>
              <a:pPr>
                <a:lnSpc>
                  <a:spcPct val="12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grpSp>
      <p:grpSp>
        <p:nvGrpSpPr>
          <p:cNvPr id="73" name="组合 72"/>
          <p:cNvGrpSpPr/>
          <p:nvPr/>
        </p:nvGrpSpPr>
        <p:grpSpPr>
          <a:xfrm flipV="1">
            <a:off x="6834746" y="1600201"/>
            <a:ext cx="3517340" cy="1256056"/>
            <a:chOff x="4012632" y="4340208"/>
            <a:chExt cx="3205989" cy="1256347"/>
          </a:xfrm>
        </p:grpSpPr>
        <p:sp>
          <p:nvSpPr>
            <p:cNvPr id="74" name="椭圆 73"/>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5" name="任意多边形 74"/>
            <p:cNvSpPr/>
            <p:nvPr/>
          </p:nvSpPr>
          <p:spPr>
            <a:xfrm>
              <a:off x="4065595" y="4394701"/>
              <a:ext cx="3153026" cy="120185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4337572"/>
                <a:gd name="connsiteY0-2" fmla="*/ 0 h 930796"/>
                <a:gd name="connsiteX1-3" fmla="*/ 2247515 w 4337572"/>
                <a:gd name="connsiteY1-4" fmla="*/ 930796 h 930796"/>
                <a:gd name="connsiteX2-5" fmla="*/ 4337572 w 4337572"/>
                <a:gd name="connsiteY2-6" fmla="*/ 930796 h 930796"/>
                <a:gd name="connsiteX0-7" fmla="*/ 0 w 4337572"/>
                <a:gd name="connsiteY0-8" fmla="*/ 0 h 930796"/>
                <a:gd name="connsiteX1-9" fmla="*/ 1364871 w 4337572"/>
                <a:gd name="connsiteY1-10" fmla="*/ 930796 h 930796"/>
                <a:gd name="connsiteX2-11" fmla="*/ 4337572 w 4337572"/>
                <a:gd name="connsiteY2-12" fmla="*/ 930796 h 930796"/>
              </a:gdLst>
              <a:ahLst/>
              <a:cxnLst>
                <a:cxn ang="0">
                  <a:pos x="connsiteX0-1" y="connsiteY0-2"/>
                </a:cxn>
                <a:cxn ang="0">
                  <a:pos x="connsiteX1-3" y="connsiteY1-4"/>
                </a:cxn>
                <a:cxn ang="0">
                  <a:pos x="connsiteX2-5" y="connsiteY2-6"/>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6" name="组合 75"/>
          <p:cNvGrpSpPr/>
          <p:nvPr/>
        </p:nvGrpSpPr>
        <p:grpSpPr>
          <a:xfrm flipH="1">
            <a:off x="6517874" y="4238078"/>
            <a:ext cx="2343781" cy="732306"/>
            <a:chOff x="5246304" y="4593021"/>
            <a:chExt cx="2438687" cy="732476"/>
          </a:xfrm>
        </p:grpSpPr>
        <p:sp>
          <p:nvSpPr>
            <p:cNvPr id="77" name="椭圆 76"/>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8" name="任意多边形 7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9"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80" name="直接连接符 79"/>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anim calcmode="lin" valueType="num">
                                      <p:cBhvr>
                                        <p:cTn id="32" dur="500" fill="hold"/>
                                        <p:tgtEl>
                                          <p:spTgt spid="60"/>
                                        </p:tgtEl>
                                        <p:attrNameLst>
                                          <p:attrName>ppt_x</p:attrName>
                                        </p:attrNameLst>
                                      </p:cBhvr>
                                      <p:tavLst>
                                        <p:tav tm="0">
                                          <p:val>
                                            <p:strVal val="#ppt_x"/>
                                          </p:val>
                                        </p:tav>
                                        <p:tav tm="100000">
                                          <p:val>
                                            <p:strVal val="#ppt_x"/>
                                          </p:val>
                                        </p:tav>
                                      </p:tavLst>
                                    </p:anim>
                                    <p:anim calcmode="lin" valueType="num">
                                      <p:cBhvr>
                                        <p:cTn id="33" dur="5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right)">
                                      <p:cBhvr>
                                        <p:cTn id="37" dur="500"/>
                                        <p:tgtEl>
                                          <p:spTgt spid="47"/>
                                        </p:tgtEl>
                                      </p:cBhvr>
                                    </p:animEffect>
                                  </p:childTnLst>
                                </p:cTn>
                              </p:par>
                              <p:par>
                                <p:cTn id="38" presetID="22" presetClass="entr" presetSubtype="8"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14" presetClass="entr" presetSubtype="1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par>
                                <p:cTn id="48" presetID="22" presetClass="entr" presetSubtype="2"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right)">
                                      <p:cBhvr>
                                        <p:cTn id="50" dur="500"/>
                                        <p:tgtEl>
                                          <p:spTgt spid="73"/>
                                        </p:tgtEl>
                                      </p:cBhvr>
                                    </p:animEffect>
                                  </p:childTnLst>
                                </p:cTn>
                              </p:par>
                              <p:par>
                                <p:cTn id="51" presetID="14" presetClass="entr" presetSubtype="1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randombar(horizontal)">
                                      <p:cBhvr>
                                        <p:cTn id="53" dur="500"/>
                                        <p:tgtEl>
                                          <p:spTgt spid="62"/>
                                        </p:tgtEl>
                                      </p:cBhvr>
                                    </p:animEffect>
                                  </p:childTnLst>
                                </p:cTn>
                              </p:par>
                              <p:par>
                                <p:cTn id="54" presetID="14" presetClass="entr" presetSubtype="10"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randombar(horizontal)">
                                      <p:cBhvr>
                                        <p:cTn id="56" dur="500"/>
                                        <p:tgtEl>
                                          <p:spTgt spid="66"/>
                                        </p:tgtEl>
                                      </p:cBhvr>
                                    </p:animEffect>
                                  </p:childTnLst>
                                </p:cTn>
                              </p:par>
                              <p:par>
                                <p:cTn id="57" presetID="14" presetClass="entr" presetSubtype="1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29" name="文本框 63"/>
          <p:cNvSpPr txBox="1"/>
          <p:nvPr/>
        </p:nvSpPr>
        <p:spPr>
          <a:xfrm>
            <a:off x="1985424" y="4369192"/>
            <a:ext cx="1372260" cy="369332"/>
          </a:xfrm>
          <a:prstGeom prst="rect">
            <a:avLst/>
          </a:prstGeom>
          <a:noFill/>
        </p:spPr>
        <p:txBody>
          <a:bodyPr wrap="square" rtlCol="0">
            <a:spAutoFit/>
          </a:bodyPr>
          <a:lstStyle/>
          <a:p>
            <a:pPr algn="r"/>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131" name="文本框 77"/>
          <p:cNvSpPr txBox="1"/>
          <p:nvPr/>
        </p:nvSpPr>
        <p:spPr>
          <a:xfrm>
            <a:off x="8725828" y="1819280"/>
            <a:ext cx="1372260" cy="369332"/>
          </a:xfrm>
          <a:prstGeom prst="rect">
            <a:avLst/>
          </a:prstGeom>
          <a:noFill/>
        </p:spPr>
        <p:txBody>
          <a:bodyPr wrap="square" rtlCol="0">
            <a:spAutoFit/>
          </a:bodyPr>
          <a:lstStyle/>
          <a:p>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133" name="文本框 93"/>
          <p:cNvSpPr txBox="1"/>
          <p:nvPr/>
        </p:nvSpPr>
        <p:spPr>
          <a:xfrm>
            <a:off x="8725828" y="4369192"/>
            <a:ext cx="1372260" cy="369332"/>
          </a:xfrm>
          <a:prstGeom prst="rect">
            <a:avLst/>
          </a:prstGeom>
          <a:noFill/>
        </p:spPr>
        <p:txBody>
          <a:bodyPr wrap="square" rtlCol="0">
            <a:spAutoFit/>
          </a:bodyPr>
          <a:lstStyle/>
          <a:p>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134" name="文本框 94"/>
          <p:cNvSpPr txBox="1"/>
          <p:nvPr/>
        </p:nvSpPr>
        <p:spPr>
          <a:xfrm>
            <a:off x="1992330" y="1819280"/>
            <a:ext cx="1372260" cy="369332"/>
          </a:xfrm>
          <a:prstGeom prst="rect">
            <a:avLst/>
          </a:prstGeom>
          <a:noFill/>
        </p:spPr>
        <p:txBody>
          <a:bodyPr wrap="square" rtlCol="0">
            <a:spAutoFit/>
          </a:bodyPr>
          <a:lstStyle/>
          <a:p>
            <a:pPr algn="r"/>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166" name="文本框 113"/>
          <p:cNvSpPr txBox="1"/>
          <p:nvPr/>
        </p:nvSpPr>
        <p:spPr>
          <a:xfrm>
            <a:off x="1644906" y="2166448"/>
            <a:ext cx="1727547" cy="78464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167" name="文本框 113"/>
          <p:cNvSpPr txBox="1"/>
          <p:nvPr/>
        </p:nvSpPr>
        <p:spPr>
          <a:xfrm>
            <a:off x="1644906" y="4750466"/>
            <a:ext cx="1727547" cy="78464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168" name="文本框 113"/>
          <p:cNvSpPr txBox="1"/>
          <p:nvPr/>
        </p:nvSpPr>
        <p:spPr>
          <a:xfrm>
            <a:off x="8740909" y="2162691"/>
            <a:ext cx="1727547" cy="78464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sp>
        <p:nvSpPr>
          <p:cNvPr id="169" name="文本框 113"/>
          <p:cNvSpPr txBox="1"/>
          <p:nvPr/>
        </p:nvSpPr>
        <p:spPr>
          <a:xfrm>
            <a:off x="8734003" y="4750466"/>
            <a:ext cx="1727547" cy="784648"/>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a:t>
            </a:r>
            <a:endParaRPr lang="zh-CN" altLang="en-US" sz="1000" dirty="0">
              <a:solidFill>
                <a:schemeClr val="tx1">
                  <a:lumMod val="50000"/>
                  <a:lumOff val="50000"/>
                </a:schemeClr>
              </a:solidFill>
              <a:cs typeface="+mn-ea"/>
              <a:sym typeface="+mn-lt"/>
            </a:endParaRPr>
          </a:p>
        </p:txBody>
      </p:sp>
      <p:grpSp>
        <p:nvGrpSpPr>
          <p:cNvPr id="6" name="组合 5"/>
          <p:cNvGrpSpPr/>
          <p:nvPr/>
        </p:nvGrpSpPr>
        <p:grpSpPr>
          <a:xfrm>
            <a:off x="3718791" y="1610380"/>
            <a:ext cx="4588925" cy="4451006"/>
            <a:chOff x="3564803" y="1610380"/>
            <a:chExt cx="4588925" cy="4451006"/>
          </a:xfrm>
        </p:grpSpPr>
        <p:grpSp>
          <p:nvGrpSpPr>
            <p:cNvPr id="126" name="组合 125"/>
            <p:cNvGrpSpPr/>
            <p:nvPr/>
          </p:nvGrpSpPr>
          <p:grpSpPr>
            <a:xfrm rot="16200000" flipH="1">
              <a:off x="6201854" y="1600393"/>
              <a:ext cx="1941888" cy="1961861"/>
              <a:chOff x="713678" y="4218557"/>
              <a:chExt cx="1895121" cy="1914614"/>
            </a:xfrm>
          </p:grpSpPr>
          <p:sp>
            <p:nvSpPr>
              <p:cNvPr id="128" name="椭圆 127"/>
              <p:cNvSpPr/>
              <p:nvPr/>
            </p:nvSpPr>
            <p:spPr>
              <a:xfrm>
                <a:off x="713678" y="4387620"/>
                <a:ext cx="1745551" cy="1745551"/>
              </a:xfrm>
              <a:prstGeom prst="ellipse">
                <a:avLst/>
              </a:prstGeom>
              <a:solidFill>
                <a:schemeClr val="tx1">
                  <a:lumMod val="65000"/>
                  <a:lumOff val="35000"/>
                </a:schemeClr>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30" name="椭圆 129"/>
              <p:cNvSpPr/>
              <p:nvPr/>
            </p:nvSpPr>
            <p:spPr>
              <a:xfrm>
                <a:off x="863248" y="4218557"/>
                <a:ext cx="1745551" cy="17455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2" name="组合 131"/>
            <p:cNvGrpSpPr/>
            <p:nvPr/>
          </p:nvGrpSpPr>
          <p:grpSpPr>
            <a:xfrm flipH="1">
              <a:off x="6201855" y="4099525"/>
              <a:ext cx="1941888" cy="1961861"/>
              <a:chOff x="713678" y="4218557"/>
              <a:chExt cx="1895121" cy="1914614"/>
            </a:xfrm>
          </p:grpSpPr>
          <p:sp>
            <p:nvSpPr>
              <p:cNvPr id="170" name="椭圆 169"/>
              <p:cNvSpPr/>
              <p:nvPr/>
            </p:nvSpPr>
            <p:spPr>
              <a:xfrm>
                <a:off x="713678" y="4387620"/>
                <a:ext cx="1745551" cy="1745551"/>
              </a:xfrm>
              <a:prstGeom prst="ellipse">
                <a:avLst/>
              </a:prstGeom>
              <a:solidFill>
                <a:schemeClr val="tx1">
                  <a:lumMod val="65000"/>
                  <a:lumOff val="35000"/>
                </a:schemeClr>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75" name="椭圆 174"/>
              <p:cNvSpPr/>
              <p:nvPr/>
            </p:nvSpPr>
            <p:spPr>
              <a:xfrm>
                <a:off x="863248" y="4218557"/>
                <a:ext cx="1745551" cy="17455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6" name="组合 175"/>
            <p:cNvGrpSpPr/>
            <p:nvPr/>
          </p:nvGrpSpPr>
          <p:grpSpPr>
            <a:xfrm rot="5400000">
              <a:off x="3574790" y="1600393"/>
              <a:ext cx="1941888" cy="1961861"/>
              <a:chOff x="713678" y="4218557"/>
              <a:chExt cx="1895121" cy="1914614"/>
            </a:xfrm>
          </p:grpSpPr>
          <p:sp>
            <p:nvSpPr>
              <p:cNvPr id="177" name="椭圆 176"/>
              <p:cNvSpPr/>
              <p:nvPr/>
            </p:nvSpPr>
            <p:spPr>
              <a:xfrm>
                <a:off x="713678" y="4387620"/>
                <a:ext cx="1745551" cy="1745551"/>
              </a:xfrm>
              <a:prstGeom prst="ellipse">
                <a:avLst/>
              </a:prstGeom>
              <a:solidFill>
                <a:schemeClr val="tx1">
                  <a:lumMod val="65000"/>
                  <a:lumOff val="35000"/>
                </a:schemeClr>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78" name="椭圆 177"/>
              <p:cNvSpPr/>
              <p:nvPr/>
            </p:nvSpPr>
            <p:spPr>
              <a:xfrm>
                <a:off x="863248" y="4218557"/>
                <a:ext cx="1745551" cy="17455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9" name="组合 178"/>
            <p:cNvGrpSpPr/>
            <p:nvPr/>
          </p:nvGrpSpPr>
          <p:grpSpPr>
            <a:xfrm>
              <a:off x="3574790" y="4099525"/>
              <a:ext cx="1941888" cy="1961861"/>
              <a:chOff x="713678" y="4218557"/>
              <a:chExt cx="1895121" cy="1914614"/>
            </a:xfrm>
          </p:grpSpPr>
          <p:sp>
            <p:nvSpPr>
              <p:cNvPr id="180" name="椭圆 179"/>
              <p:cNvSpPr/>
              <p:nvPr/>
            </p:nvSpPr>
            <p:spPr>
              <a:xfrm>
                <a:off x="713678" y="4387620"/>
                <a:ext cx="1745551" cy="1745551"/>
              </a:xfrm>
              <a:prstGeom prst="ellipse">
                <a:avLst/>
              </a:prstGeom>
              <a:solidFill>
                <a:schemeClr val="tx1">
                  <a:lumMod val="65000"/>
                  <a:lumOff val="35000"/>
                </a:schemeClr>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81" name="椭圆 180"/>
              <p:cNvSpPr/>
              <p:nvPr/>
            </p:nvSpPr>
            <p:spPr>
              <a:xfrm>
                <a:off x="863248" y="4218557"/>
                <a:ext cx="1745551" cy="17455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82" name="任意多边形 181"/>
          <p:cNvSpPr/>
          <p:nvPr/>
        </p:nvSpPr>
        <p:spPr>
          <a:xfrm rot="13500000">
            <a:off x="3874309" y="1696274"/>
            <a:ext cx="4277974" cy="4277973"/>
          </a:xfrm>
          <a:custGeom>
            <a:avLst/>
            <a:gdLst>
              <a:gd name="connsiteX0" fmla="*/ 2632940 w 5265878"/>
              <a:gd name="connsiteY0" fmla="*/ 5265877 h 5265877"/>
              <a:gd name="connsiteX1" fmla="*/ 1735304 w 5265878"/>
              <a:gd name="connsiteY1" fmla="*/ 4368241 h 5265877"/>
              <a:gd name="connsiteX2" fmla="*/ 1888606 w 5265878"/>
              <a:gd name="connsiteY2" fmla="*/ 3866364 h 5265877"/>
              <a:gd name="connsiteX3" fmla="*/ 1993903 w 5265878"/>
              <a:gd name="connsiteY3" fmla="*/ 3738743 h 5265877"/>
              <a:gd name="connsiteX4" fmla="*/ 1993903 w 5265878"/>
              <a:gd name="connsiteY4" fmla="*/ 3715131 h 5265877"/>
              <a:gd name="connsiteX5" fmla="*/ 2076944 w 5265878"/>
              <a:gd name="connsiteY5" fmla="*/ 3578441 h 5265877"/>
              <a:gd name="connsiteX6" fmla="*/ 2280862 w 5265878"/>
              <a:gd name="connsiteY6" fmla="*/ 3008439 h 5265877"/>
              <a:gd name="connsiteX7" fmla="*/ 2285296 w 5265878"/>
              <a:gd name="connsiteY7" fmla="*/ 2980582 h 5265877"/>
              <a:gd name="connsiteX8" fmla="*/ 2257440 w 5265878"/>
              <a:gd name="connsiteY8" fmla="*/ 2985016 h 5265877"/>
              <a:gd name="connsiteX9" fmla="*/ 1687438 w 5265878"/>
              <a:gd name="connsiteY9" fmla="*/ 3188934 h 5265877"/>
              <a:gd name="connsiteX10" fmla="*/ 1550748 w 5265878"/>
              <a:gd name="connsiteY10" fmla="*/ 3271975 h 5265877"/>
              <a:gd name="connsiteX11" fmla="*/ 1527134 w 5265878"/>
              <a:gd name="connsiteY11" fmla="*/ 3271975 h 5265877"/>
              <a:gd name="connsiteX12" fmla="*/ 1399513 w 5265878"/>
              <a:gd name="connsiteY12" fmla="*/ 3377272 h 5265877"/>
              <a:gd name="connsiteX13" fmla="*/ 897636 w 5265878"/>
              <a:gd name="connsiteY13" fmla="*/ 3530574 h 5265877"/>
              <a:gd name="connsiteX14" fmla="*/ 0 w 5265878"/>
              <a:gd name="connsiteY14" fmla="*/ 2632938 h 5265877"/>
              <a:gd name="connsiteX15" fmla="*/ 897636 w 5265878"/>
              <a:gd name="connsiteY15" fmla="*/ 1735302 h 5265877"/>
              <a:gd name="connsiteX16" fmla="*/ 1399513 w 5265878"/>
              <a:gd name="connsiteY16" fmla="*/ 1888604 h 5265877"/>
              <a:gd name="connsiteX17" fmla="*/ 1523865 w 5265878"/>
              <a:gd name="connsiteY17" fmla="*/ 1991204 h 5265877"/>
              <a:gd name="connsiteX18" fmla="*/ 1550766 w 5265878"/>
              <a:gd name="connsiteY18" fmla="*/ 1991204 h 5265877"/>
              <a:gd name="connsiteX19" fmla="*/ 1687438 w 5265878"/>
              <a:gd name="connsiteY19" fmla="*/ 2074234 h 5265877"/>
              <a:gd name="connsiteX20" fmla="*/ 2257440 w 5265878"/>
              <a:gd name="connsiteY20" fmla="*/ 2278151 h 5265877"/>
              <a:gd name="connsiteX21" fmla="*/ 2284853 w 5265878"/>
              <a:gd name="connsiteY21" fmla="*/ 2282514 h 5265877"/>
              <a:gd name="connsiteX22" fmla="*/ 2280862 w 5265878"/>
              <a:gd name="connsiteY22" fmla="*/ 2257439 h 5265877"/>
              <a:gd name="connsiteX23" fmla="*/ 2076944 w 5265878"/>
              <a:gd name="connsiteY23" fmla="*/ 1687438 h 5265877"/>
              <a:gd name="connsiteX24" fmla="*/ 1993903 w 5265878"/>
              <a:gd name="connsiteY24" fmla="*/ 1550748 h 5265877"/>
              <a:gd name="connsiteX25" fmla="*/ 1993903 w 5265878"/>
              <a:gd name="connsiteY25" fmla="*/ 1527134 h 5265877"/>
              <a:gd name="connsiteX26" fmla="*/ 1888606 w 5265878"/>
              <a:gd name="connsiteY26" fmla="*/ 1399513 h 5265877"/>
              <a:gd name="connsiteX27" fmla="*/ 1735304 w 5265878"/>
              <a:gd name="connsiteY27" fmla="*/ 897636 h 5265877"/>
              <a:gd name="connsiteX28" fmla="*/ 2632940 w 5265878"/>
              <a:gd name="connsiteY28" fmla="*/ 0 h 5265877"/>
              <a:gd name="connsiteX29" fmla="*/ 3530576 w 5265878"/>
              <a:gd name="connsiteY29" fmla="*/ 897636 h 5265877"/>
              <a:gd name="connsiteX30" fmla="*/ 3377274 w 5265878"/>
              <a:gd name="connsiteY30" fmla="*/ 1399513 h 5265877"/>
              <a:gd name="connsiteX31" fmla="*/ 3274674 w 5265878"/>
              <a:gd name="connsiteY31" fmla="*/ 1523865 h 5265877"/>
              <a:gd name="connsiteX32" fmla="*/ 3274674 w 5265878"/>
              <a:gd name="connsiteY32" fmla="*/ 1550766 h 5265877"/>
              <a:gd name="connsiteX33" fmla="*/ 3191644 w 5265878"/>
              <a:gd name="connsiteY33" fmla="*/ 1687438 h 5265877"/>
              <a:gd name="connsiteX34" fmla="*/ 2987727 w 5265878"/>
              <a:gd name="connsiteY34" fmla="*/ 2257439 h 5265877"/>
              <a:gd name="connsiteX35" fmla="*/ 2983806 w 5265878"/>
              <a:gd name="connsiteY35" fmla="*/ 2282072 h 5265877"/>
              <a:gd name="connsiteX36" fmla="*/ 3008440 w 5265878"/>
              <a:gd name="connsiteY36" fmla="*/ 2278151 h 5265877"/>
              <a:gd name="connsiteX37" fmla="*/ 3578442 w 5265878"/>
              <a:gd name="connsiteY37" fmla="*/ 2074234 h 5265877"/>
              <a:gd name="connsiteX38" fmla="*/ 3715114 w 5265878"/>
              <a:gd name="connsiteY38" fmla="*/ 1991204 h 5265877"/>
              <a:gd name="connsiteX39" fmla="*/ 3742013 w 5265878"/>
              <a:gd name="connsiteY39" fmla="*/ 1991204 h 5265877"/>
              <a:gd name="connsiteX40" fmla="*/ 3866365 w 5265878"/>
              <a:gd name="connsiteY40" fmla="*/ 1888604 h 5265877"/>
              <a:gd name="connsiteX41" fmla="*/ 4368241 w 5265878"/>
              <a:gd name="connsiteY41" fmla="*/ 1735302 h 5265877"/>
              <a:gd name="connsiteX42" fmla="*/ 5265878 w 5265878"/>
              <a:gd name="connsiteY42" fmla="*/ 2632938 h 5265877"/>
              <a:gd name="connsiteX43" fmla="*/ 4368241 w 5265878"/>
              <a:gd name="connsiteY43" fmla="*/ 3530574 h 5265877"/>
              <a:gd name="connsiteX44" fmla="*/ 3866365 w 5265878"/>
              <a:gd name="connsiteY44" fmla="*/ 3377272 h 5265877"/>
              <a:gd name="connsiteX45" fmla="*/ 3738744 w 5265878"/>
              <a:gd name="connsiteY45" fmla="*/ 3271975 h 5265877"/>
              <a:gd name="connsiteX46" fmla="*/ 3715132 w 5265878"/>
              <a:gd name="connsiteY46" fmla="*/ 3271975 h 5265877"/>
              <a:gd name="connsiteX47" fmla="*/ 3578442 w 5265878"/>
              <a:gd name="connsiteY47" fmla="*/ 3188934 h 5265877"/>
              <a:gd name="connsiteX48" fmla="*/ 3008440 w 5265878"/>
              <a:gd name="connsiteY48" fmla="*/ 2985016 h 5265877"/>
              <a:gd name="connsiteX49" fmla="*/ 2983363 w 5265878"/>
              <a:gd name="connsiteY49" fmla="*/ 2981025 h 5265877"/>
              <a:gd name="connsiteX50" fmla="*/ 2987727 w 5265878"/>
              <a:gd name="connsiteY50" fmla="*/ 3008439 h 5265877"/>
              <a:gd name="connsiteX51" fmla="*/ 3191644 w 5265878"/>
              <a:gd name="connsiteY51" fmla="*/ 3578441 h 5265877"/>
              <a:gd name="connsiteX52" fmla="*/ 3274674 w 5265878"/>
              <a:gd name="connsiteY52" fmla="*/ 3715113 h 5265877"/>
              <a:gd name="connsiteX53" fmla="*/ 3274674 w 5265878"/>
              <a:gd name="connsiteY53" fmla="*/ 3742012 h 5265877"/>
              <a:gd name="connsiteX54" fmla="*/ 3377274 w 5265878"/>
              <a:gd name="connsiteY54" fmla="*/ 3866364 h 5265877"/>
              <a:gd name="connsiteX55" fmla="*/ 3530576 w 5265878"/>
              <a:gd name="connsiteY55" fmla="*/ 4368241 h 5265877"/>
              <a:gd name="connsiteX56" fmla="*/ 2632940 w 5265878"/>
              <a:gd name="connsiteY56" fmla="*/ 5265877 h 5265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265878" h="5265877">
                <a:moveTo>
                  <a:pt x="2632940" y="5265877"/>
                </a:moveTo>
                <a:cubicBezTo>
                  <a:pt x="2137189" y="5265877"/>
                  <a:pt x="1735304" y="4863992"/>
                  <a:pt x="1735304" y="4368241"/>
                </a:cubicBezTo>
                <a:cubicBezTo>
                  <a:pt x="1735304" y="4182335"/>
                  <a:pt x="1791819" y="4009628"/>
                  <a:pt x="1888606" y="3866364"/>
                </a:cubicBezTo>
                <a:lnTo>
                  <a:pt x="1993903" y="3738743"/>
                </a:lnTo>
                <a:lnTo>
                  <a:pt x="1993903" y="3715131"/>
                </a:lnTo>
                <a:lnTo>
                  <a:pt x="2076944" y="3578441"/>
                </a:lnTo>
                <a:cubicBezTo>
                  <a:pt x="2172371" y="3402777"/>
                  <a:pt x="2242034" y="3211086"/>
                  <a:pt x="2280862" y="3008439"/>
                </a:cubicBezTo>
                <a:lnTo>
                  <a:pt x="2285296" y="2980582"/>
                </a:lnTo>
                <a:lnTo>
                  <a:pt x="2257440" y="2985016"/>
                </a:lnTo>
                <a:cubicBezTo>
                  <a:pt x="2054793" y="3023844"/>
                  <a:pt x="1863103" y="3093507"/>
                  <a:pt x="1687438" y="3188934"/>
                </a:cubicBezTo>
                <a:lnTo>
                  <a:pt x="1550748" y="3271975"/>
                </a:lnTo>
                <a:lnTo>
                  <a:pt x="1527134" y="3271975"/>
                </a:lnTo>
                <a:lnTo>
                  <a:pt x="1399513" y="3377272"/>
                </a:lnTo>
                <a:cubicBezTo>
                  <a:pt x="1256249" y="3474059"/>
                  <a:pt x="1083543" y="3530574"/>
                  <a:pt x="897636" y="3530574"/>
                </a:cubicBezTo>
                <a:cubicBezTo>
                  <a:pt x="401885" y="3530574"/>
                  <a:pt x="0" y="3128689"/>
                  <a:pt x="0" y="2632938"/>
                </a:cubicBezTo>
                <a:cubicBezTo>
                  <a:pt x="0" y="2137187"/>
                  <a:pt x="401885" y="1735302"/>
                  <a:pt x="897636" y="1735302"/>
                </a:cubicBezTo>
                <a:cubicBezTo>
                  <a:pt x="1083543" y="1735302"/>
                  <a:pt x="1256249" y="1791817"/>
                  <a:pt x="1399513" y="1888604"/>
                </a:cubicBezTo>
                <a:lnTo>
                  <a:pt x="1523865" y="1991204"/>
                </a:lnTo>
                <a:lnTo>
                  <a:pt x="1550766" y="1991204"/>
                </a:lnTo>
                <a:lnTo>
                  <a:pt x="1687438" y="2074234"/>
                </a:lnTo>
                <a:cubicBezTo>
                  <a:pt x="1863103" y="2169660"/>
                  <a:pt x="2054793" y="2239323"/>
                  <a:pt x="2257440" y="2278151"/>
                </a:cubicBezTo>
                <a:lnTo>
                  <a:pt x="2284853" y="2282514"/>
                </a:lnTo>
                <a:lnTo>
                  <a:pt x="2280862" y="2257439"/>
                </a:lnTo>
                <a:cubicBezTo>
                  <a:pt x="2242034" y="2054793"/>
                  <a:pt x="2172371" y="1863102"/>
                  <a:pt x="2076944" y="1687438"/>
                </a:cubicBezTo>
                <a:lnTo>
                  <a:pt x="1993903" y="1550748"/>
                </a:lnTo>
                <a:lnTo>
                  <a:pt x="1993903" y="1527134"/>
                </a:lnTo>
                <a:lnTo>
                  <a:pt x="1888606" y="1399513"/>
                </a:lnTo>
                <a:cubicBezTo>
                  <a:pt x="1791819" y="1256249"/>
                  <a:pt x="1735304" y="1083543"/>
                  <a:pt x="1735304" y="897636"/>
                </a:cubicBezTo>
                <a:cubicBezTo>
                  <a:pt x="1735304" y="401885"/>
                  <a:pt x="2137189" y="0"/>
                  <a:pt x="2632940" y="0"/>
                </a:cubicBezTo>
                <a:cubicBezTo>
                  <a:pt x="3128691" y="0"/>
                  <a:pt x="3530576" y="401885"/>
                  <a:pt x="3530576" y="897636"/>
                </a:cubicBezTo>
                <a:cubicBezTo>
                  <a:pt x="3530576" y="1083543"/>
                  <a:pt x="3474061" y="1256249"/>
                  <a:pt x="3377274" y="1399513"/>
                </a:cubicBezTo>
                <a:lnTo>
                  <a:pt x="3274674" y="1523865"/>
                </a:lnTo>
                <a:lnTo>
                  <a:pt x="3274674" y="1550766"/>
                </a:lnTo>
                <a:lnTo>
                  <a:pt x="3191644" y="1687438"/>
                </a:lnTo>
                <a:cubicBezTo>
                  <a:pt x="3096218" y="1863102"/>
                  <a:pt x="3026555" y="2054793"/>
                  <a:pt x="2987727" y="2257439"/>
                </a:cubicBezTo>
                <a:lnTo>
                  <a:pt x="2983806" y="2282072"/>
                </a:lnTo>
                <a:lnTo>
                  <a:pt x="3008440" y="2278151"/>
                </a:lnTo>
                <a:cubicBezTo>
                  <a:pt x="3211086" y="2239323"/>
                  <a:pt x="3402777" y="2169660"/>
                  <a:pt x="3578442" y="2074234"/>
                </a:cubicBezTo>
                <a:lnTo>
                  <a:pt x="3715114" y="1991204"/>
                </a:lnTo>
                <a:lnTo>
                  <a:pt x="3742013" y="1991204"/>
                </a:lnTo>
                <a:lnTo>
                  <a:pt x="3866365" y="1888604"/>
                </a:lnTo>
                <a:cubicBezTo>
                  <a:pt x="4009629" y="1791817"/>
                  <a:pt x="4182336" y="1735302"/>
                  <a:pt x="4368241" y="1735302"/>
                </a:cubicBezTo>
                <a:cubicBezTo>
                  <a:pt x="4863992" y="1735302"/>
                  <a:pt x="5265878" y="2137187"/>
                  <a:pt x="5265878" y="2632938"/>
                </a:cubicBezTo>
                <a:cubicBezTo>
                  <a:pt x="5265878" y="3128689"/>
                  <a:pt x="4863992" y="3530574"/>
                  <a:pt x="4368241" y="3530574"/>
                </a:cubicBezTo>
                <a:cubicBezTo>
                  <a:pt x="4182336" y="3530574"/>
                  <a:pt x="4009629" y="3474059"/>
                  <a:pt x="3866365" y="3377272"/>
                </a:cubicBezTo>
                <a:lnTo>
                  <a:pt x="3738744" y="3271975"/>
                </a:lnTo>
                <a:lnTo>
                  <a:pt x="3715132" y="3271975"/>
                </a:lnTo>
                <a:lnTo>
                  <a:pt x="3578442" y="3188934"/>
                </a:lnTo>
                <a:cubicBezTo>
                  <a:pt x="3402777" y="3093507"/>
                  <a:pt x="3211086" y="3023844"/>
                  <a:pt x="3008440" y="2985016"/>
                </a:cubicBezTo>
                <a:lnTo>
                  <a:pt x="2983363" y="2981025"/>
                </a:lnTo>
                <a:lnTo>
                  <a:pt x="2987727" y="3008439"/>
                </a:lnTo>
                <a:cubicBezTo>
                  <a:pt x="3026555" y="3211086"/>
                  <a:pt x="3096218" y="3402777"/>
                  <a:pt x="3191644" y="3578441"/>
                </a:cubicBezTo>
                <a:lnTo>
                  <a:pt x="3274674" y="3715113"/>
                </a:lnTo>
                <a:lnTo>
                  <a:pt x="3274674" y="3742012"/>
                </a:lnTo>
                <a:lnTo>
                  <a:pt x="3377274" y="3866364"/>
                </a:lnTo>
                <a:cubicBezTo>
                  <a:pt x="3474061" y="4009628"/>
                  <a:pt x="3530576" y="4182335"/>
                  <a:pt x="3530576" y="4368241"/>
                </a:cubicBezTo>
                <a:cubicBezTo>
                  <a:pt x="3530576" y="4863992"/>
                  <a:pt x="3128691" y="5265877"/>
                  <a:pt x="2632940" y="5265877"/>
                </a:cubicBezTo>
                <a:close/>
              </a:path>
            </a:pathLst>
          </a:custGeom>
          <a:solidFill>
            <a:schemeClr val="accent1"/>
          </a:solidFill>
          <a:ln>
            <a:noFill/>
          </a:ln>
          <a:effectLst>
            <a:outerShdw blurRad="127000" dist="63500" dir="2700000" sx="101000" sy="101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4464106" y="2257618"/>
            <a:ext cx="3126830" cy="3133834"/>
            <a:chOff x="4462519" y="2257618"/>
            <a:chExt cx="3126830" cy="3133834"/>
          </a:xfrm>
        </p:grpSpPr>
        <p:grpSp>
          <p:nvGrpSpPr>
            <p:cNvPr id="7" name="组合 6"/>
            <p:cNvGrpSpPr/>
            <p:nvPr/>
          </p:nvGrpSpPr>
          <p:grpSpPr>
            <a:xfrm>
              <a:off x="4462519" y="2257618"/>
              <a:ext cx="3126830" cy="3133834"/>
              <a:chOff x="4310119" y="2257618"/>
              <a:chExt cx="3126830" cy="3133834"/>
            </a:xfrm>
          </p:grpSpPr>
          <p:grpSp>
            <p:nvGrpSpPr>
              <p:cNvPr id="186" name="组合 185"/>
              <p:cNvGrpSpPr/>
              <p:nvPr/>
            </p:nvGrpSpPr>
            <p:grpSpPr>
              <a:xfrm rot="2700000">
                <a:off x="6327620" y="2257618"/>
                <a:ext cx="1109329" cy="1109329"/>
                <a:chOff x="2873246" y="451104"/>
                <a:chExt cx="1365504" cy="1365504"/>
              </a:xfrm>
            </p:grpSpPr>
            <p:sp useBgFill="1">
              <p:nvSpPr>
                <p:cNvPr id="187" name="椭圆 186"/>
                <p:cNvSpPr/>
                <p:nvPr/>
              </p:nvSpPr>
              <p:spPr>
                <a:xfrm>
                  <a:off x="2873246" y="451104"/>
                  <a:ext cx="1365504" cy="1365504"/>
                </a:xfrm>
                <a:prstGeom prst="ellipse">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88" name="椭圆 187"/>
                <p:cNvSpPr/>
                <p:nvPr/>
              </p:nvSpPr>
              <p:spPr>
                <a:xfrm>
                  <a:off x="2873246" y="451104"/>
                  <a:ext cx="1365504" cy="1365504"/>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89" name="组合 188"/>
              <p:cNvGrpSpPr/>
              <p:nvPr/>
            </p:nvGrpSpPr>
            <p:grpSpPr>
              <a:xfrm rot="2700000">
                <a:off x="4310119" y="2286070"/>
                <a:ext cx="1109329" cy="1109329"/>
                <a:chOff x="2873246" y="451104"/>
                <a:chExt cx="1365504" cy="1365504"/>
              </a:xfrm>
            </p:grpSpPr>
            <p:sp useBgFill="1">
              <p:nvSpPr>
                <p:cNvPr id="190" name="椭圆 189"/>
                <p:cNvSpPr/>
                <p:nvPr/>
              </p:nvSpPr>
              <p:spPr>
                <a:xfrm>
                  <a:off x="2873246" y="451104"/>
                  <a:ext cx="1365504" cy="1365504"/>
                </a:xfrm>
                <a:prstGeom prst="ellipse">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91" name="椭圆 190"/>
                <p:cNvSpPr/>
                <p:nvPr/>
              </p:nvSpPr>
              <p:spPr>
                <a:xfrm>
                  <a:off x="2873246" y="451104"/>
                  <a:ext cx="1365504" cy="1365504"/>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93" name="组合 192"/>
              <p:cNvGrpSpPr/>
              <p:nvPr/>
            </p:nvGrpSpPr>
            <p:grpSpPr>
              <a:xfrm rot="2700000">
                <a:off x="4310119" y="4275120"/>
                <a:ext cx="1109329" cy="1109329"/>
                <a:chOff x="2873246" y="451104"/>
                <a:chExt cx="1365504" cy="1365504"/>
              </a:xfrm>
            </p:grpSpPr>
            <p:sp useBgFill="1">
              <p:nvSpPr>
                <p:cNvPr id="194" name="椭圆 193"/>
                <p:cNvSpPr/>
                <p:nvPr/>
              </p:nvSpPr>
              <p:spPr>
                <a:xfrm>
                  <a:off x="2873246" y="451104"/>
                  <a:ext cx="1365504" cy="1365504"/>
                </a:xfrm>
                <a:prstGeom prst="ellipse">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95" name="椭圆 194"/>
                <p:cNvSpPr/>
                <p:nvPr/>
              </p:nvSpPr>
              <p:spPr>
                <a:xfrm>
                  <a:off x="2873246" y="451104"/>
                  <a:ext cx="1365504" cy="1365504"/>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grpSp>
            <p:nvGrpSpPr>
              <p:cNvPr id="196" name="组合 195"/>
              <p:cNvGrpSpPr/>
              <p:nvPr/>
            </p:nvGrpSpPr>
            <p:grpSpPr>
              <a:xfrm rot="2700000">
                <a:off x="6306172" y="4282123"/>
                <a:ext cx="1109329" cy="1109329"/>
                <a:chOff x="2873246" y="451104"/>
                <a:chExt cx="1365504" cy="1365504"/>
              </a:xfrm>
            </p:grpSpPr>
            <p:sp useBgFill="1">
              <p:nvSpPr>
                <p:cNvPr id="197" name="椭圆 196"/>
                <p:cNvSpPr/>
                <p:nvPr/>
              </p:nvSpPr>
              <p:spPr>
                <a:xfrm>
                  <a:off x="2873246" y="451104"/>
                  <a:ext cx="1365504" cy="1365504"/>
                </a:xfrm>
                <a:prstGeom prst="ellipse">
                  <a:avLst/>
                </a:prstGeom>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198" name="椭圆 197"/>
                <p:cNvSpPr/>
                <p:nvPr/>
              </p:nvSpPr>
              <p:spPr>
                <a:xfrm>
                  <a:off x="2873246" y="451104"/>
                  <a:ext cx="1365504" cy="1365504"/>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214" name="椭圆 213"/>
              <p:cNvSpPr/>
              <p:nvPr/>
            </p:nvSpPr>
            <p:spPr>
              <a:xfrm>
                <a:off x="4423642" y="2399754"/>
                <a:ext cx="882279" cy="881960"/>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15" name="椭圆 214"/>
              <p:cNvSpPr/>
              <p:nvPr/>
            </p:nvSpPr>
            <p:spPr>
              <a:xfrm>
                <a:off x="6441144" y="2371302"/>
                <a:ext cx="882279" cy="881960"/>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16" name="椭圆 215"/>
              <p:cNvSpPr/>
              <p:nvPr/>
            </p:nvSpPr>
            <p:spPr>
              <a:xfrm>
                <a:off x="6415744" y="4395807"/>
                <a:ext cx="882279" cy="881960"/>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17" name="椭圆 216"/>
              <p:cNvSpPr/>
              <p:nvPr/>
            </p:nvSpPr>
            <p:spPr>
              <a:xfrm>
                <a:off x="4423641" y="4395807"/>
                <a:ext cx="882279" cy="881960"/>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218" name="文本框 15"/>
            <p:cNvSpPr txBox="1"/>
            <p:nvPr/>
          </p:nvSpPr>
          <p:spPr>
            <a:xfrm>
              <a:off x="4665126" y="2517567"/>
              <a:ext cx="772340" cy="646331"/>
            </a:xfrm>
            <a:prstGeom prst="rect">
              <a:avLst/>
            </a:prstGeom>
            <a:noFill/>
          </p:spPr>
          <p:txBody>
            <a:bodyPr wrap="square" rtlCol="0">
              <a:spAutoFit/>
            </a:bodyPr>
            <a:lstStyle/>
            <a:p>
              <a:pPr algn="ctr"/>
              <a:r>
                <a:rPr lang="en-US" altLang="zh-CN" sz="3600" dirty="0">
                  <a:solidFill>
                    <a:schemeClr val="tx1">
                      <a:lumMod val="65000"/>
                      <a:lumOff val="35000"/>
                    </a:schemeClr>
                  </a:solidFill>
                  <a:cs typeface="+mn-ea"/>
                  <a:sym typeface="+mn-lt"/>
                </a:rPr>
                <a:t>01</a:t>
              </a:r>
              <a:endParaRPr lang="zh-CN" altLang="en-US" sz="3600" dirty="0">
                <a:solidFill>
                  <a:schemeClr val="tx1">
                    <a:lumMod val="65000"/>
                    <a:lumOff val="35000"/>
                  </a:schemeClr>
                </a:solidFill>
                <a:cs typeface="+mn-ea"/>
                <a:sym typeface="+mn-lt"/>
              </a:endParaRPr>
            </a:p>
          </p:txBody>
        </p:sp>
        <p:sp>
          <p:nvSpPr>
            <p:cNvPr id="219" name="文本框 54"/>
            <p:cNvSpPr txBox="1"/>
            <p:nvPr/>
          </p:nvSpPr>
          <p:spPr>
            <a:xfrm>
              <a:off x="6648514" y="2489116"/>
              <a:ext cx="772340" cy="646331"/>
            </a:xfrm>
            <a:prstGeom prst="rect">
              <a:avLst/>
            </a:prstGeom>
            <a:noFill/>
          </p:spPr>
          <p:txBody>
            <a:bodyPr wrap="square" rtlCol="0">
              <a:spAutoFit/>
            </a:bodyPr>
            <a:lstStyle/>
            <a:p>
              <a:pPr algn="ctr"/>
              <a:r>
                <a:rPr lang="en-US" altLang="zh-CN" sz="3600" dirty="0">
                  <a:solidFill>
                    <a:schemeClr val="tx1">
                      <a:lumMod val="65000"/>
                      <a:lumOff val="35000"/>
                    </a:schemeClr>
                  </a:solidFill>
                  <a:cs typeface="+mn-ea"/>
                  <a:sym typeface="+mn-lt"/>
                </a:rPr>
                <a:t>02</a:t>
              </a:r>
              <a:endParaRPr lang="zh-CN" altLang="en-US" sz="3600" dirty="0">
                <a:solidFill>
                  <a:schemeClr val="tx1">
                    <a:lumMod val="65000"/>
                    <a:lumOff val="35000"/>
                  </a:schemeClr>
                </a:solidFill>
                <a:cs typeface="+mn-ea"/>
                <a:sym typeface="+mn-lt"/>
              </a:endParaRPr>
            </a:p>
          </p:txBody>
        </p:sp>
        <p:sp>
          <p:nvSpPr>
            <p:cNvPr id="220" name="文本框 59"/>
            <p:cNvSpPr txBox="1"/>
            <p:nvPr/>
          </p:nvSpPr>
          <p:spPr>
            <a:xfrm>
              <a:off x="4543814" y="4513621"/>
              <a:ext cx="946731" cy="646331"/>
            </a:xfrm>
            <a:prstGeom prst="rect">
              <a:avLst/>
            </a:prstGeom>
            <a:noFill/>
          </p:spPr>
          <p:txBody>
            <a:bodyPr wrap="square" rtlCol="0">
              <a:spAutoFit/>
            </a:bodyPr>
            <a:lstStyle/>
            <a:p>
              <a:pPr algn="ctr"/>
              <a:r>
                <a:rPr lang="en-US" altLang="zh-CN" sz="3600" dirty="0">
                  <a:solidFill>
                    <a:schemeClr val="tx1">
                      <a:lumMod val="65000"/>
                      <a:lumOff val="35000"/>
                    </a:schemeClr>
                  </a:solidFill>
                  <a:cs typeface="+mn-ea"/>
                  <a:sym typeface="+mn-lt"/>
                </a:rPr>
                <a:t>03</a:t>
              </a:r>
              <a:endParaRPr lang="zh-CN" altLang="en-US" sz="3600" dirty="0">
                <a:solidFill>
                  <a:schemeClr val="tx1">
                    <a:lumMod val="65000"/>
                    <a:lumOff val="35000"/>
                  </a:schemeClr>
                </a:solidFill>
                <a:cs typeface="+mn-ea"/>
                <a:sym typeface="+mn-lt"/>
              </a:endParaRPr>
            </a:p>
          </p:txBody>
        </p:sp>
        <p:sp>
          <p:nvSpPr>
            <p:cNvPr id="221" name="文本框 87"/>
            <p:cNvSpPr txBox="1"/>
            <p:nvPr/>
          </p:nvSpPr>
          <p:spPr>
            <a:xfrm>
              <a:off x="6623113" y="4512968"/>
              <a:ext cx="772340" cy="646331"/>
            </a:xfrm>
            <a:prstGeom prst="rect">
              <a:avLst/>
            </a:prstGeom>
            <a:noFill/>
          </p:spPr>
          <p:txBody>
            <a:bodyPr wrap="square" rtlCol="0">
              <a:spAutoFit/>
            </a:bodyPr>
            <a:lstStyle/>
            <a:p>
              <a:pPr algn="ctr"/>
              <a:r>
                <a:rPr lang="en-US" altLang="zh-CN" sz="3600" dirty="0">
                  <a:solidFill>
                    <a:schemeClr val="tx1">
                      <a:lumMod val="65000"/>
                      <a:lumOff val="35000"/>
                    </a:schemeClr>
                  </a:solidFill>
                  <a:cs typeface="+mn-ea"/>
                  <a:sym typeface="+mn-lt"/>
                </a:rPr>
                <a:t>04</a:t>
              </a:r>
              <a:endParaRPr lang="zh-CN" altLang="en-US" sz="3600" dirty="0">
                <a:solidFill>
                  <a:schemeClr val="tx1">
                    <a:lumMod val="65000"/>
                    <a:lumOff val="35000"/>
                  </a:schemeClr>
                </a:solidFill>
                <a:cs typeface="+mn-ea"/>
                <a:sym typeface="+mn-lt"/>
              </a:endParaRPr>
            </a:p>
          </p:txBody>
        </p:sp>
      </p:grpSp>
      <p:sp>
        <p:nvSpPr>
          <p:cNvPr id="46"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7" name="直接连接符 46"/>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2"/>
                                        </p:tgtEl>
                                        <p:attrNameLst>
                                          <p:attrName>style.visibility</p:attrName>
                                        </p:attrNameLst>
                                      </p:cBhvr>
                                      <p:to>
                                        <p:strVal val="visible"/>
                                      </p:to>
                                    </p:set>
                                    <p:anim calcmode="lin" valueType="num">
                                      <p:cBhvr>
                                        <p:cTn id="7" dur="1000" fill="hold"/>
                                        <p:tgtEl>
                                          <p:spTgt spid="182"/>
                                        </p:tgtEl>
                                        <p:attrNameLst>
                                          <p:attrName>ppt_w</p:attrName>
                                        </p:attrNameLst>
                                      </p:cBhvr>
                                      <p:tavLst>
                                        <p:tav tm="0">
                                          <p:val>
                                            <p:fltVal val="0"/>
                                          </p:val>
                                        </p:tav>
                                        <p:tav tm="100000">
                                          <p:val>
                                            <p:strVal val="#ppt_w"/>
                                          </p:val>
                                        </p:tav>
                                      </p:tavLst>
                                    </p:anim>
                                    <p:anim calcmode="lin" valueType="num">
                                      <p:cBhvr>
                                        <p:cTn id="8" dur="1000" fill="hold"/>
                                        <p:tgtEl>
                                          <p:spTgt spid="182"/>
                                        </p:tgtEl>
                                        <p:attrNameLst>
                                          <p:attrName>ppt_h</p:attrName>
                                        </p:attrNameLst>
                                      </p:cBhvr>
                                      <p:tavLst>
                                        <p:tav tm="0">
                                          <p:val>
                                            <p:fltVal val="0"/>
                                          </p:val>
                                        </p:tav>
                                        <p:tav tm="100000">
                                          <p:val>
                                            <p:strVal val="#ppt_h"/>
                                          </p:val>
                                        </p:tav>
                                      </p:tavLst>
                                    </p:anim>
                                    <p:anim calcmode="lin" valueType="num">
                                      <p:cBhvr>
                                        <p:cTn id="9" dur="1000" fill="hold"/>
                                        <p:tgtEl>
                                          <p:spTgt spid="182"/>
                                        </p:tgtEl>
                                        <p:attrNameLst>
                                          <p:attrName>style.rotation</p:attrName>
                                        </p:attrNameLst>
                                      </p:cBhvr>
                                      <p:tavLst>
                                        <p:tav tm="0">
                                          <p:val>
                                            <p:fltVal val="90"/>
                                          </p:val>
                                        </p:tav>
                                        <p:tav tm="100000">
                                          <p:val>
                                            <p:fltVal val="0"/>
                                          </p:val>
                                        </p:tav>
                                      </p:tavLst>
                                    </p:anim>
                                    <p:animEffect transition="in" filter="fade">
                                      <p:cBhvr>
                                        <p:cTn id="10" dur="1000"/>
                                        <p:tgtEl>
                                          <p:spTgt spid="18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129"/>
                                        </p:tgtEl>
                                        <p:attrNameLst>
                                          <p:attrName>style.visibility</p:attrName>
                                        </p:attrNameLst>
                                      </p:cBhvr>
                                      <p:to>
                                        <p:strVal val="visible"/>
                                      </p:to>
                                    </p:set>
                                    <p:animEffect transition="in" filter="wipe(right)">
                                      <p:cBhvr>
                                        <p:cTn id="26" dur="500"/>
                                        <p:tgtEl>
                                          <p:spTgt spid="129"/>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34"/>
                                        </p:tgtEl>
                                        <p:attrNameLst>
                                          <p:attrName>style.visibility</p:attrName>
                                        </p:attrNameLst>
                                      </p:cBhvr>
                                      <p:to>
                                        <p:strVal val="visible"/>
                                      </p:to>
                                    </p:set>
                                    <p:animEffect transition="in" filter="wipe(right)">
                                      <p:cBhvr>
                                        <p:cTn id="29" dur="500"/>
                                        <p:tgtEl>
                                          <p:spTgt spid="134"/>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66"/>
                                        </p:tgtEl>
                                        <p:attrNameLst>
                                          <p:attrName>style.visibility</p:attrName>
                                        </p:attrNameLst>
                                      </p:cBhvr>
                                      <p:to>
                                        <p:strVal val="visible"/>
                                      </p:to>
                                    </p:set>
                                    <p:animEffect transition="in" filter="wipe(right)">
                                      <p:cBhvr>
                                        <p:cTn id="32" dur="500"/>
                                        <p:tgtEl>
                                          <p:spTgt spid="166"/>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7"/>
                                        </p:tgtEl>
                                        <p:attrNameLst>
                                          <p:attrName>style.visibility</p:attrName>
                                        </p:attrNameLst>
                                      </p:cBhvr>
                                      <p:to>
                                        <p:strVal val="visible"/>
                                      </p:to>
                                    </p:set>
                                    <p:animEffect transition="in" filter="wipe(right)">
                                      <p:cBhvr>
                                        <p:cTn id="35" dur="500"/>
                                        <p:tgtEl>
                                          <p:spTgt spid="16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1"/>
                                        </p:tgtEl>
                                        <p:attrNameLst>
                                          <p:attrName>style.visibility</p:attrName>
                                        </p:attrNameLst>
                                      </p:cBhvr>
                                      <p:to>
                                        <p:strVal val="visible"/>
                                      </p:to>
                                    </p:set>
                                    <p:animEffect transition="in" filter="wipe(left)">
                                      <p:cBhvr>
                                        <p:cTn id="38" dur="500"/>
                                        <p:tgtEl>
                                          <p:spTgt spid="1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wipe(left)">
                                      <p:cBhvr>
                                        <p:cTn id="41" dur="500"/>
                                        <p:tgtEl>
                                          <p:spTgt spid="1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68"/>
                                        </p:tgtEl>
                                        <p:attrNameLst>
                                          <p:attrName>style.visibility</p:attrName>
                                        </p:attrNameLst>
                                      </p:cBhvr>
                                      <p:to>
                                        <p:strVal val="visible"/>
                                      </p:to>
                                    </p:set>
                                    <p:animEffect transition="in" filter="wipe(left)">
                                      <p:cBhvr>
                                        <p:cTn id="44" dur="500"/>
                                        <p:tgtEl>
                                          <p:spTgt spid="16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69"/>
                                        </p:tgtEl>
                                        <p:attrNameLst>
                                          <p:attrName>style.visibility</p:attrName>
                                        </p:attrNameLst>
                                      </p:cBhvr>
                                      <p:to>
                                        <p:strVal val="visible"/>
                                      </p:to>
                                    </p:set>
                                    <p:animEffect transition="in" filter="wipe(left)">
                                      <p:cBhvr>
                                        <p:cTn id="47"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p:bldP spid="131" grpId="0"/>
      <p:bldP spid="133" grpId="0"/>
      <p:bldP spid="134" grpId="0"/>
      <p:bldP spid="166" grpId="0"/>
      <p:bldP spid="167" grpId="0"/>
      <p:bldP spid="168" grpId="0"/>
      <p:bldP spid="169" grpId="0"/>
      <p:bldP spid="18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1" name="空心弧 30"/>
          <p:cNvSpPr>
            <a:spLocks noChangeAspect="1"/>
          </p:cNvSpPr>
          <p:nvPr/>
        </p:nvSpPr>
        <p:spPr>
          <a:xfrm rot="5400000">
            <a:off x="6526589" y="1904250"/>
            <a:ext cx="3821349" cy="3821350"/>
          </a:xfrm>
          <a:prstGeom prst="blockArc">
            <a:avLst>
              <a:gd name="adj1" fmla="val 10800000"/>
              <a:gd name="adj2" fmla="val 21552897"/>
              <a:gd name="adj3" fmla="val 18390"/>
            </a:avLst>
          </a:prstGeom>
          <a:solidFill>
            <a:schemeClr val="accent2"/>
          </a:solidFill>
          <a:ln>
            <a:noFill/>
          </a:ln>
          <a:effectLst>
            <a:outerShdw blurRad="2159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空心弧 31"/>
          <p:cNvSpPr>
            <a:spLocks noChangeAspect="1"/>
          </p:cNvSpPr>
          <p:nvPr/>
        </p:nvSpPr>
        <p:spPr>
          <a:xfrm rot="5400000">
            <a:off x="6891174" y="2213508"/>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3" name="空心弧 32"/>
          <p:cNvSpPr>
            <a:spLocks noChangeAspect="1"/>
          </p:cNvSpPr>
          <p:nvPr/>
        </p:nvSpPr>
        <p:spPr>
          <a:xfrm rot="5400000">
            <a:off x="6526589" y="1904250"/>
            <a:ext cx="3821349" cy="3821350"/>
          </a:xfrm>
          <a:prstGeom prst="blockArc">
            <a:avLst>
              <a:gd name="adj1" fmla="val 15312021"/>
              <a:gd name="adj2" fmla="val 16870308"/>
              <a:gd name="adj3" fmla="val 17635"/>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4" name="空心弧 33"/>
          <p:cNvSpPr>
            <a:spLocks noChangeAspect="1"/>
          </p:cNvSpPr>
          <p:nvPr/>
        </p:nvSpPr>
        <p:spPr>
          <a:xfrm rot="5400000">
            <a:off x="3501328" y="1864600"/>
            <a:ext cx="3821349" cy="3821350"/>
          </a:xfrm>
          <a:prstGeom prst="blockArc">
            <a:avLst>
              <a:gd name="adj1" fmla="val 10800000"/>
              <a:gd name="adj2" fmla="val 21552897"/>
              <a:gd name="adj3" fmla="val 18390"/>
            </a:avLst>
          </a:prstGeom>
          <a:solidFill>
            <a:schemeClr val="accent3"/>
          </a:soli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5" name="空心弧 34"/>
          <p:cNvSpPr>
            <a:spLocks noChangeAspect="1"/>
          </p:cNvSpPr>
          <p:nvPr/>
        </p:nvSpPr>
        <p:spPr>
          <a:xfrm rot="5400000">
            <a:off x="3850234" y="2213508"/>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6" name="空心弧 35"/>
          <p:cNvSpPr>
            <a:spLocks noChangeAspect="1"/>
          </p:cNvSpPr>
          <p:nvPr/>
        </p:nvSpPr>
        <p:spPr>
          <a:xfrm rot="5400000">
            <a:off x="3486616" y="1904250"/>
            <a:ext cx="3821349" cy="3821350"/>
          </a:xfrm>
          <a:prstGeom prst="blockArc">
            <a:avLst>
              <a:gd name="adj1" fmla="val 15312021"/>
              <a:gd name="adj2" fmla="val 16870308"/>
              <a:gd name="adj3" fmla="val 17635"/>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pic>
        <p:nvPicPr>
          <p:cNvPr id="37" name="图片 36"/>
          <p:cNvPicPr>
            <a:picLocks noChangeAspect="1"/>
          </p:cNvPicPr>
          <p:nvPr/>
        </p:nvPicPr>
        <p:blipFill>
          <a:blip r:embed="rId2" cstate="screen"/>
          <a:stretch>
            <a:fillRect/>
          </a:stretch>
        </p:blipFill>
        <p:spPr>
          <a:xfrm rot="16200000">
            <a:off x="908286" y="4366574"/>
            <a:ext cx="1903898" cy="1894061"/>
          </a:xfrm>
          <a:prstGeom prst="rect">
            <a:avLst/>
          </a:prstGeom>
        </p:spPr>
      </p:pic>
      <p:grpSp>
        <p:nvGrpSpPr>
          <p:cNvPr id="38" name="组合 37"/>
          <p:cNvGrpSpPr/>
          <p:nvPr/>
        </p:nvGrpSpPr>
        <p:grpSpPr>
          <a:xfrm>
            <a:off x="419325" y="1864601"/>
            <a:ext cx="3821350" cy="3821349"/>
            <a:chOff x="620934" y="1850086"/>
            <a:chExt cx="3821350" cy="3821349"/>
          </a:xfrm>
        </p:grpSpPr>
        <p:sp>
          <p:nvSpPr>
            <p:cNvPr id="68" name="空心弧 67"/>
            <p:cNvSpPr>
              <a:spLocks noChangeAspect="1"/>
            </p:cNvSpPr>
            <p:nvPr/>
          </p:nvSpPr>
          <p:spPr>
            <a:xfrm rot="5400000">
              <a:off x="620934" y="1850086"/>
              <a:ext cx="3821349" cy="3821350"/>
            </a:xfrm>
            <a:prstGeom prst="blockArc">
              <a:avLst>
                <a:gd name="adj1" fmla="val 10800000"/>
                <a:gd name="adj2" fmla="val 21552897"/>
                <a:gd name="adj3" fmla="val 18390"/>
              </a:avLst>
            </a:prstGeom>
            <a:solidFill>
              <a:schemeClr val="accent1"/>
            </a:soli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69" name="空心弧 68"/>
            <p:cNvSpPr>
              <a:spLocks noChangeAspect="1"/>
            </p:cNvSpPr>
            <p:nvPr/>
          </p:nvSpPr>
          <p:spPr>
            <a:xfrm rot="5400000">
              <a:off x="969840" y="2198993"/>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70" name="文本框 15"/>
          <p:cNvSpPr txBox="1"/>
          <p:nvPr/>
        </p:nvSpPr>
        <p:spPr>
          <a:xfrm>
            <a:off x="6598659" y="3443530"/>
            <a:ext cx="697627" cy="6463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r>
              <a:rPr lang="en-US" altLang="zh-CN" b="1" dirty="0">
                <a:solidFill>
                  <a:schemeClr val="bg1"/>
                </a:solidFill>
                <a:latin typeface="+mn-lt"/>
                <a:ea typeface="+mn-ea"/>
                <a:cs typeface="+mn-ea"/>
                <a:sym typeface="+mn-lt"/>
              </a:rPr>
              <a:t>02</a:t>
            </a:r>
            <a:endParaRPr lang="zh-CN" altLang="en-US" b="1" dirty="0">
              <a:solidFill>
                <a:schemeClr val="bg1"/>
              </a:solidFill>
              <a:latin typeface="+mn-lt"/>
              <a:ea typeface="+mn-ea"/>
              <a:cs typeface="+mn-ea"/>
              <a:sym typeface="+mn-lt"/>
            </a:endParaRPr>
          </a:p>
        </p:txBody>
      </p:sp>
      <p:sp>
        <p:nvSpPr>
          <p:cNvPr id="71" name="文本框 21"/>
          <p:cNvSpPr txBox="1"/>
          <p:nvPr/>
        </p:nvSpPr>
        <p:spPr>
          <a:xfrm>
            <a:off x="9629899" y="3443530"/>
            <a:ext cx="697627" cy="6463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r>
              <a:rPr lang="en-US" altLang="zh-CN" b="1" dirty="0">
                <a:solidFill>
                  <a:schemeClr val="bg1"/>
                </a:solidFill>
                <a:latin typeface="+mn-lt"/>
                <a:ea typeface="+mn-ea"/>
                <a:cs typeface="+mn-ea"/>
                <a:sym typeface="+mn-lt"/>
              </a:rPr>
              <a:t>03</a:t>
            </a:r>
            <a:endParaRPr lang="zh-CN" altLang="en-US" b="1" dirty="0">
              <a:solidFill>
                <a:schemeClr val="bg1"/>
              </a:solidFill>
              <a:latin typeface="+mn-lt"/>
              <a:ea typeface="+mn-ea"/>
              <a:cs typeface="+mn-ea"/>
              <a:sym typeface="+mn-lt"/>
            </a:endParaRPr>
          </a:p>
        </p:txBody>
      </p:sp>
      <p:pic>
        <p:nvPicPr>
          <p:cNvPr id="72" name="图片 71"/>
          <p:cNvPicPr>
            <a:picLocks noChangeAspect="1"/>
          </p:cNvPicPr>
          <p:nvPr/>
        </p:nvPicPr>
        <p:blipFill>
          <a:blip r:embed="rId2" cstate="screen"/>
          <a:stretch>
            <a:fillRect/>
          </a:stretch>
        </p:blipFill>
        <p:spPr>
          <a:xfrm rot="16200000">
            <a:off x="879003" y="1289916"/>
            <a:ext cx="1903898" cy="1894061"/>
          </a:xfrm>
          <a:prstGeom prst="rect">
            <a:avLst/>
          </a:prstGeom>
        </p:spPr>
      </p:pic>
      <p:pic>
        <p:nvPicPr>
          <p:cNvPr id="73" name="图片 72"/>
          <p:cNvPicPr>
            <a:picLocks noChangeAspect="1"/>
          </p:cNvPicPr>
          <p:nvPr/>
        </p:nvPicPr>
        <p:blipFill>
          <a:blip r:embed="rId2" cstate="screen"/>
          <a:stretch>
            <a:fillRect/>
          </a:stretch>
        </p:blipFill>
        <p:spPr>
          <a:xfrm rot="16200000">
            <a:off x="7007455" y="1266473"/>
            <a:ext cx="1903898" cy="1894061"/>
          </a:xfrm>
          <a:prstGeom prst="rect">
            <a:avLst/>
          </a:prstGeom>
        </p:spPr>
      </p:pic>
      <p:pic>
        <p:nvPicPr>
          <p:cNvPr id="74" name="图片 73"/>
          <p:cNvPicPr>
            <a:picLocks noChangeAspect="1"/>
          </p:cNvPicPr>
          <p:nvPr/>
        </p:nvPicPr>
        <p:blipFill>
          <a:blip r:embed="rId2" cstate="screen"/>
          <a:stretch>
            <a:fillRect/>
          </a:stretch>
        </p:blipFill>
        <p:spPr>
          <a:xfrm rot="16200000">
            <a:off x="3961479" y="1283698"/>
            <a:ext cx="1903898" cy="1894061"/>
          </a:xfrm>
          <a:prstGeom prst="rect">
            <a:avLst/>
          </a:prstGeom>
        </p:spPr>
      </p:pic>
      <p:pic>
        <p:nvPicPr>
          <p:cNvPr id="75" name="图片 74"/>
          <p:cNvPicPr>
            <a:picLocks noChangeAspect="1"/>
          </p:cNvPicPr>
          <p:nvPr/>
        </p:nvPicPr>
        <p:blipFill>
          <a:blip r:embed="rId2" cstate="screen"/>
          <a:stretch>
            <a:fillRect/>
          </a:stretch>
        </p:blipFill>
        <p:spPr>
          <a:xfrm rot="16200000">
            <a:off x="3994846" y="4366575"/>
            <a:ext cx="1903898" cy="1894061"/>
          </a:xfrm>
          <a:prstGeom prst="rect">
            <a:avLst/>
          </a:prstGeom>
        </p:spPr>
      </p:pic>
      <p:grpSp>
        <p:nvGrpSpPr>
          <p:cNvPr id="76" name="组合 75"/>
          <p:cNvGrpSpPr/>
          <p:nvPr/>
        </p:nvGrpSpPr>
        <p:grpSpPr>
          <a:xfrm>
            <a:off x="4456664" y="2778402"/>
            <a:ext cx="1993748" cy="1993747"/>
            <a:chOff x="4658273" y="2763887"/>
            <a:chExt cx="1993748" cy="1993747"/>
          </a:xfrm>
        </p:grpSpPr>
        <p:sp>
          <p:nvSpPr>
            <p:cNvPr id="77" name="椭圆 76"/>
            <p:cNvSpPr>
              <a:spLocks noChangeAspect="1"/>
            </p:cNvSpPr>
            <p:nvPr/>
          </p:nvSpPr>
          <p:spPr>
            <a:xfrm>
              <a:off x="465827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p:cNvSpPr>
              <a:spLocks noChangeAspect="1"/>
            </p:cNvSpPr>
            <p:nvPr/>
          </p:nvSpPr>
          <p:spPr>
            <a:xfrm>
              <a:off x="479118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79" name="矩形 78"/>
          <p:cNvSpPr/>
          <p:nvPr/>
        </p:nvSpPr>
        <p:spPr>
          <a:xfrm>
            <a:off x="4550979" y="3363348"/>
            <a:ext cx="1805119" cy="800219"/>
          </a:xfrm>
          <a:prstGeom prst="rect">
            <a:avLst/>
          </a:prstGeom>
        </p:spPr>
        <p:txBody>
          <a:bodyPr wrap="square">
            <a:spAutoFit/>
          </a:bodyPr>
          <a:lstStyle/>
          <a:p>
            <a:pPr algn="ctr"/>
            <a:r>
              <a:rPr lang="zh-CN" altLang="en-US" dirty="0">
                <a:solidFill>
                  <a:srgbClr val="0070C0"/>
                </a:solidFill>
                <a:cs typeface="+mn-ea"/>
                <a:sym typeface="+mn-lt"/>
              </a:rPr>
              <a:t>添加标题</a:t>
            </a:r>
            <a:endParaRPr lang="en-US" altLang="zh-CN" dirty="0">
              <a:solidFill>
                <a:srgbClr val="0070C0"/>
              </a:solidFill>
              <a:cs typeface="+mn-ea"/>
              <a:sym typeface="+mn-lt"/>
            </a:endParaRPr>
          </a:p>
          <a:p>
            <a:pPr algn="ctr"/>
            <a:r>
              <a:rPr lang="zh-CN" altLang="en-US" sz="1400" dirty="0">
                <a:solidFill>
                  <a:schemeClr val="tx1">
                    <a:lumMod val="65000"/>
                    <a:lumOff val="35000"/>
                  </a:schemeClr>
                </a:solidFill>
                <a:cs typeface="+mn-ea"/>
                <a:sym typeface="+mn-lt"/>
              </a:rPr>
              <a:t>点击添加文本文字 </a:t>
            </a:r>
            <a:endParaRPr lang="zh-CN" altLang="en-US" sz="1400" dirty="0">
              <a:solidFill>
                <a:schemeClr val="tx1">
                  <a:lumMod val="65000"/>
                  <a:lumOff val="35000"/>
                </a:schemeClr>
              </a:solidFill>
              <a:cs typeface="+mn-ea"/>
              <a:sym typeface="+mn-lt"/>
            </a:endParaRPr>
          </a:p>
          <a:p>
            <a:pPr algn="ctr"/>
            <a:r>
              <a:rPr lang="zh-CN" altLang="en-US" sz="1400" dirty="0">
                <a:solidFill>
                  <a:schemeClr val="tx1">
                    <a:lumMod val="65000"/>
                    <a:lumOff val="35000"/>
                  </a:schemeClr>
                </a:solidFill>
                <a:cs typeface="+mn-ea"/>
                <a:sym typeface="+mn-lt"/>
              </a:rPr>
              <a:t>点击添加文本文字 </a:t>
            </a:r>
            <a:endParaRPr lang="zh-CN" altLang="en-US" sz="1400" dirty="0">
              <a:solidFill>
                <a:schemeClr val="tx1">
                  <a:lumMod val="65000"/>
                  <a:lumOff val="35000"/>
                </a:schemeClr>
              </a:solidFill>
              <a:cs typeface="+mn-ea"/>
              <a:sym typeface="+mn-lt"/>
            </a:endParaRPr>
          </a:p>
        </p:txBody>
      </p:sp>
      <p:grpSp>
        <p:nvGrpSpPr>
          <p:cNvPr id="80" name="组合 79"/>
          <p:cNvGrpSpPr/>
          <p:nvPr/>
        </p:nvGrpSpPr>
        <p:grpSpPr>
          <a:xfrm>
            <a:off x="1374662" y="2778402"/>
            <a:ext cx="1993748" cy="1993747"/>
            <a:chOff x="1576271" y="2763887"/>
            <a:chExt cx="1993748" cy="1993747"/>
          </a:xfrm>
        </p:grpSpPr>
        <p:sp>
          <p:nvSpPr>
            <p:cNvPr id="81" name="椭圆 80"/>
            <p:cNvSpPr>
              <a:spLocks noChangeAspect="1"/>
            </p:cNvSpPr>
            <p:nvPr/>
          </p:nvSpPr>
          <p:spPr>
            <a:xfrm>
              <a:off x="1576271"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椭圆 81"/>
            <p:cNvSpPr>
              <a:spLocks noChangeAspect="1"/>
            </p:cNvSpPr>
            <p:nvPr/>
          </p:nvSpPr>
          <p:spPr>
            <a:xfrm>
              <a:off x="1709187"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83" name="矩形 82"/>
          <p:cNvSpPr/>
          <p:nvPr/>
        </p:nvSpPr>
        <p:spPr>
          <a:xfrm>
            <a:off x="1468977" y="3363348"/>
            <a:ext cx="1805119" cy="800219"/>
          </a:xfrm>
          <a:prstGeom prst="rect">
            <a:avLst/>
          </a:prstGeom>
        </p:spPr>
        <p:txBody>
          <a:bodyPr wrap="square">
            <a:spAutoFit/>
          </a:bodyPr>
          <a:lstStyle/>
          <a:p>
            <a:pPr algn="ctr"/>
            <a:r>
              <a:rPr lang="zh-CN" altLang="en-US" dirty="0">
                <a:solidFill>
                  <a:srgbClr val="0070C0"/>
                </a:solidFill>
                <a:cs typeface="+mn-ea"/>
                <a:sym typeface="+mn-lt"/>
              </a:rPr>
              <a:t>添加标题</a:t>
            </a:r>
            <a:endParaRPr lang="en-US" altLang="zh-CN" dirty="0">
              <a:solidFill>
                <a:srgbClr val="0070C0"/>
              </a:solidFill>
              <a:cs typeface="+mn-ea"/>
              <a:sym typeface="+mn-lt"/>
            </a:endParaRPr>
          </a:p>
          <a:p>
            <a:pPr algn="ctr"/>
            <a:r>
              <a:rPr lang="zh-CN" altLang="en-US" sz="1400" dirty="0">
                <a:solidFill>
                  <a:schemeClr val="tx1">
                    <a:lumMod val="65000"/>
                    <a:lumOff val="35000"/>
                  </a:schemeClr>
                </a:solidFill>
                <a:cs typeface="+mn-ea"/>
                <a:sym typeface="+mn-lt"/>
              </a:rPr>
              <a:t>点击添加文本文字 </a:t>
            </a:r>
            <a:endParaRPr lang="zh-CN" altLang="en-US" sz="1400" dirty="0">
              <a:solidFill>
                <a:schemeClr val="tx1">
                  <a:lumMod val="65000"/>
                  <a:lumOff val="35000"/>
                </a:schemeClr>
              </a:solidFill>
              <a:cs typeface="+mn-ea"/>
              <a:sym typeface="+mn-lt"/>
            </a:endParaRPr>
          </a:p>
          <a:p>
            <a:pPr algn="ctr"/>
            <a:r>
              <a:rPr lang="zh-CN" altLang="en-US" sz="1400" dirty="0">
                <a:solidFill>
                  <a:schemeClr val="tx1">
                    <a:lumMod val="65000"/>
                    <a:lumOff val="35000"/>
                  </a:schemeClr>
                </a:solidFill>
                <a:cs typeface="+mn-ea"/>
                <a:sym typeface="+mn-lt"/>
              </a:rPr>
              <a:t>点击添加文本文字 </a:t>
            </a:r>
            <a:endParaRPr lang="zh-CN" altLang="en-US" sz="1400" dirty="0">
              <a:solidFill>
                <a:schemeClr val="tx1">
                  <a:lumMod val="65000"/>
                  <a:lumOff val="35000"/>
                </a:schemeClr>
              </a:solidFill>
              <a:cs typeface="+mn-ea"/>
              <a:sym typeface="+mn-lt"/>
            </a:endParaRPr>
          </a:p>
        </p:txBody>
      </p:sp>
      <p:pic>
        <p:nvPicPr>
          <p:cNvPr id="84" name="图片 83"/>
          <p:cNvPicPr>
            <a:picLocks noChangeAspect="1"/>
          </p:cNvPicPr>
          <p:nvPr/>
        </p:nvPicPr>
        <p:blipFill>
          <a:blip r:embed="rId2" cstate="screen"/>
          <a:stretch>
            <a:fillRect/>
          </a:stretch>
        </p:blipFill>
        <p:spPr>
          <a:xfrm rot="16200000">
            <a:off x="7019512" y="4366575"/>
            <a:ext cx="1903898" cy="1894061"/>
          </a:xfrm>
          <a:prstGeom prst="rect">
            <a:avLst/>
          </a:prstGeom>
        </p:spPr>
      </p:pic>
      <p:grpSp>
        <p:nvGrpSpPr>
          <p:cNvPr id="85" name="组合 84"/>
          <p:cNvGrpSpPr/>
          <p:nvPr/>
        </p:nvGrpSpPr>
        <p:grpSpPr>
          <a:xfrm>
            <a:off x="7497604" y="2778402"/>
            <a:ext cx="1993748" cy="1993747"/>
            <a:chOff x="7699213" y="2763887"/>
            <a:chExt cx="1993748" cy="1993747"/>
          </a:xfrm>
        </p:grpSpPr>
        <p:sp>
          <p:nvSpPr>
            <p:cNvPr id="86" name="椭圆 85"/>
            <p:cNvSpPr>
              <a:spLocks noChangeAspect="1"/>
            </p:cNvSpPr>
            <p:nvPr/>
          </p:nvSpPr>
          <p:spPr>
            <a:xfrm>
              <a:off x="769921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7" name="椭圆 86"/>
            <p:cNvSpPr>
              <a:spLocks noChangeAspect="1"/>
            </p:cNvSpPr>
            <p:nvPr/>
          </p:nvSpPr>
          <p:spPr>
            <a:xfrm>
              <a:off x="783212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88" name="矩形 87"/>
          <p:cNvSpPr/>
          <p:nvPr/>
        </p:nvSpPr>
        <p:spPr>
          <a:xfrm>
            <a:off x="7591919" y="3363348"/>
            <a:ext cx="1805119" cy="800219"/>
          </a:xfrm>
          <a:prstGeom prst="rect">
            <a:avLst/>
          </a:prstGeom>
        </p:spPr>
        <p:txBody>
          <a:bodyPr wrap="square">
            <a:spAutoFit/>
          </a:bodyPr>
          <a:lstStyle/>
          <a:p>
            <a:pPr algn="ctr"/>
            <a:r>
              <a:rPr lang="zh-CN" altLang="en-US" dirty="0">
                <a:solidFill>
                  <a:srgbClr val="0070C0"/>
                </a:solidFill>
                <a:cs typeface="+mn-ea"/>
                <a:sym typeface="+mn-lt"/>
              </a:rPr>
              <a:t>添加标题</a:t>
            </a:r>
            <a:endParaRPr lang="en-US" altLang="zh-CN" dirty="0">
              <a:solidFill>
                <a:srgbClr val="0070C0"/>
              </a:solidFill>
              <a:cs typeface="+mn-ea"/>
              <a:sym typeface="+mn-lt"/>
            </a:endParaRPr>
          </a:p>
          <a:p>
            <a:pPr algn="ctr"/>
            <a:r>
              <a:rPr lang="zh-CN" altLang="en-US" sz="1400" dirty="0">
                <a:solidFill>
                  <a:schemeClr val="tx1">
                    <a:lumMod val="65000"/>
                    <a:lumOff val="35000"/>
                  </a:schemeClr>
                </a:solidFill>
                <a:cs typeface="+mn-ea"/>
                <a:sym typeface="+mn-lt"/>
              </a:rPr>
              <a:t>点击添加文本文字 </a:t>
            </a:r>
            <a:endParaRPr lang="zh-CN" altLang="en-US" sz="1400" dirty="0">
              <a:solidFill>
                <a:schemeClr val="tx1">
                  <a:lumMod val="65000"/>
                  <a:lumOff val="35000"/>
                </a:schemeClr>
              </a:solidFill>
              <a:cs typeface="+mn-ea"/>
              <a:sym typeface="+mn-lt"/>
            </a:endParaRPr>
          </a:p>
          <a:p>
            <a:pPr algn="ctr"/>
            <a:r>
              <a:rPr lang="zh-CN" altLang="en-US" sz="1400" dirty="0">
                <a:solidFill>
                  <a:schemeClr val="tx1">
                    <a:lumMod val="65000"/>
                    <a:lumOff val="35000"/>
                  </a:schemeClr>
                </a:solidFill>
                <a:cs typeface="+mn-ea"/>
                <a:sym typeface="+mn-lt"/>
              </a:rPr>
              <a:t>点击添加文本文字 </a:t>
            </a:r>
            <a:endParaRPr lang="zh-CN" altLang="en-US" sz="1400" dirty="0">
              <a:solidFill>
                <a:schemeClr val="tx1">
                  <a:lumMod val="65000"/>
                  <a:lumOff val="35000"/>
                </a:schemeClr>
              </a:solidFill>
              <a:cs typeface="+mn-ea"/>
              <a:sym typeface="+mn-lt"/>
            </a:endParaRPr>
          </a:p>
        </p:txBody>
      </p:sp>
      <p:sp>
        <p:nvSpPr>
          <p:cNvPr id="89" name="空心弧 88"/>
          <p:cNvSpPr>
            <a:spLocks noChangeAspect="1"/>
          </p:cNvSpPr>
          <p:nvPr/>
        </p:nvSpPr>
        <p:spPr>
          <a:xfrm rot="5400000">
            <a:off x="408147" y="1875049"/>
            <a:ext cx="3821349" cy="3821350"/>
          </a:xfrm>
          <a:prstGeom prst="blockArc">
            <a:avLst>
              <a:gd name="adj1" fmla="val 15312021"/>
              <a:gd name="adj2" fmla="val 16870308"/>
              <a:gd name="adj3" fmla="val 17635"/>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70C0"/>
              </a:solidFill>
              <a:cs typeface="+mn-ea"/>
              <a:sym typeface="+mn-lt"/>
            </a:endParaRPr>
          </a:p>
        </p:txBody>
      </p:sp>
      <p:sp>
        <p:nvSpPr>
          <p:cNvPr id="90" name="文本框 9"/>
          <p:cNvSpPr txBox="1"/>
          <p:nvPr/>
        </p:nvSpPr>
        <p:spPr>
          <a:xfrm>
            <a:off x="3486315" y="3443530"/>
            <a:ext cx="697627"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mn-lt"/>
                <a:ea typeface="+mn-ea"/>
                <a:cs typeface="+mn-ea"/>
                <a:sym typeface="+mn-lt"/>
              </a:rPr>
              <a:t>01</a:t>
            </a:r>
            <a:endParaRPr lang="zh-CN" altLang="en-US" sz="3600" b="1" dirty="0">
              <a:latin typeface="+mn-lt"/>
              <a:ea typeface="+mn-ea"/>
              <a:cs typeface="+mn-ea"/>
              <a:sym typeface="+mn-lt"/>
            </a:endParaRPr>
          </a:p>
        </p:txBody>
      </p:sp>
      <p:sp>
        <p:nvSpPr>
          <p:cNvPr id="39"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0" name="直接连接符 39"/>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2000"/>
                                        <p:tgtEl>
                                          <p:spTgt spid="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3500"/>
                            </p:stCondLst>
                            <p:childTnLst>
                              <p:par>
                                <p:cTn id="21" presetID="12" presetClass="entr" presetSubtype="1"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strVal val="4*#ppt_w"/>
                                          </p:val>
                                        </p:tav>
                                        <p:tav tm="100000">
                                          <p:val>
                                            <p:strVal val="#ppt_w"/>
                                          </p:val>
                                        </p:tav>
                                      </p:tavLst>
                                    </p:anim>
                                    <p:anim calcmode="lin" valueType="num">
                                      <p:cBhvr>
                                        <p:cTn id="28" dur="500" fill="hold"/>
                                        <p:tgtEl>
                                          <p:spTgt spid="90"/>
                                        </p:tgtEl>
                                        <p:attrNameLst>
                                          <p:attrName>ppt_h</p:attrName>
                                        </p:attrNameLst>
                                      </p:cBhvr>
                                      <p:tavLst>
                                        <p:tav tm="0">
                                          <p:val>
                                            <p:strVal val="4*#ppt_h"/>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heel(1)">
                                      <p:cBhvr>
                                        <p:cTn id="35" dur="2000"/>
                                        <p:tgtEl>
                                          <p:spTgt spid="76"/>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par>
                          <p:cTn id="47" fill="hold">
                            <p:stCondLst>
                              <p:cond delay="7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par>
                          <p:cTn id="51" fill="hold">
                            <p:stCondLst>
                              <p:cond delay="7500"/>
                            </p:stCondLst>
                            <p:childTnLst>
                              <p:par>
                                <p:cTn id="52" presetID="12" presetClass="entr" presetSubtype="1"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p:tgtEl>
                                          <p:spTgt spid="79"/>
                                        </p:tgtEl>
                                        <p:attrNameLst>
                                          <p:attrName>ppt_y</p:attrName>
                                        </p:attrNameLst>
                                      </p:cBhvr>
                                      <p:tavLst>
                                        <p:tav tm="0">
                                          <p:val>
                                            <p:strVal val="#ppt_y-#ppt_h*1.125000"/>
                                          </p:val>
                                        </p:tav>
                                        <p:tav tm="100000">
                                          <p:val>
                                            <p:strVal val="#ppt_y"/>
                                          </p:val>
                                        </p:tav>
                                      </p:tavLst>
                                    </p:anim>
                                    <p:animEffect transition="in" filter="wipe(down)">
                                      <p:cBhvr>
                                        <p:cTn id="55" dur="500"/>
                                        <p:tgtEl>
                                          <p:spTgt spid="79"/>
                                        </p:tgtEl>
                                      </p:cBhvr>
                                    </p:animEffect>
                                  </p:childTnLst>
                                </p:cTn>
                              </p:par>
                              <p:par>
                                <p:cTn id="56" presetID="23" presetClass="entr" presetSubtype="32"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strVal val="4*#ppt_w"/>
                                          </p:val>
                                        </p:tav>
                                        <p:tav tm="100000">
                                          <p:val>
                                            <p:strVal val="#ppt_w"/>
                                          </p:val>
                                        </p:tav>
                                      </p:tavLst>
                                    </p:anim>
                                    <p:anim calcmode="lin" valueType="num">
                                      <p:cBhvr>
                                        <p:cTn id="59" dur="500" fill="hold"/>
                                        <p:tgtEl>
                                          <p:spTgt spid="70"/>
                                        </p:tgtEl>
                                        <p:attrNameLst>
                                          <p:attrName>ppt_h</p:attrName>
                                        </p:attrNameLst>
                                      </p:cBhvr>
                                      <p:tavLst>
                                        <p:tav tm="0">
                                          <p:val>
                                            <p:strVal val="4*#ppt_h"/>
                                          </p:val>
                                        </p:tav>
                                        <p:tav tm="100000">
                                          <p:val>
                                            <p:strVal val="#ppt_h"/>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childTnLst>
                          </p:cTn>
                        </p:par>
                        <p:par>
                          <p:cTn id="63" fill="hold">
                            <p:stCondLst>
                              <p:cond delay="8000"/>
                            </p:stCondLst>
                            <p:childTnLst>
                              <p:par>
                                <p:cTn id="64" presetID="21" presetClass="entr" presetSubtype="1"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heel(1)">
                                      <p:cBhvr>
                                        <p:cTn id="66" dur="2000"/>
                                        <p:tgtEl>
                                          <p:spTgt spid="85"/>
                                        </p:tgtEl>
                                      </p:cBhvr>
                                    </p:animEffect>
                                  </p:childTnLst>
                                </p:cTn>
                              </p:par>
                            </p:childTnLst>
                          </p:cTn>
                        </p:par>
                        <p:par>
                          <p:cTn id="67" fill="hold">
                            <p:stCondLst>
                              <p:cond delay="10000"/>
                            </p:stCondLst>
                            <p:childTnLst>
                              <p:par>
                                <p:cTn id="68" presetID="22" presetClass="entr" presetSubtype="8"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left)">
                                      <p:cBhvr>
                                        <p:cTn id="70" dur="500"/>
                                        <p:tgtEl>
                                          <p:spTgt spid="73"/>
                                        </p:tgtEl>
                                      </p:cBhvr>
                                    </p:animEffect>
                                  </p:childTnLst>
                                </p:cTn>
                              </p:par>
                            </p:childTnLst>
                          </p:cTn>
                        </p:par>
                        <p:par>
                          <p:cTn id="71" fill="hold">
                            <p:stCondLst>
                              <p:cond delay="105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11000"/>
                            </p:stCondLst>
                            <p:childTnLst>
                              <p:par>
                                <p:cTn id="79" presetID="22" presetClass="entr" presetSubtype="8" fill="hold"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left)">
                                      <p:cBhvr>
                                        <p:cTn id="81" dur="500"/>
                                        <p:tgtEl>
                                          <p:spTgt spid="8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23" presetClass="entr" presetSubtype="32"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childTnLst>
                          </p:cTn>
                        </p:par>
                        <p:par>
                          <p:cTn id="89" fill="hold">
                            <p:stCondLst>
                              <p:cond delay="11500"/>
                            </p:stCondLst>
                            <p:childTnLst>
                              <p:par>
                                <p:cTn id="90" presetID="12" presetClass="entr" presetSubtype="1"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p:tgtEl>
                                          <p:spTgt spid="88"/>
                                        </p:tgtEl>
                                        <p:attrNameLst>
                                          <p:attrName>ppt_y</p:attrName>
                                        </p:attrNameLst>
                                      </p:cBhvr>
                                      <p:tavLst>
                                        <p:tav tm="0">
                                          <p:val>
                                            <p:strVal val="#ppt_y-#ppt_h*1.125000"/>
                                          </p:val>
                                        </p:tav>
                                        <p:tav tm="100000">
                                          <p:val>
                                            <p:strVal val="#ppt_y"/>
                                          </p:val>
                                        </p:tav>
                                      </p:tavLst>
                                    </p:anim>
                                    <p:animEffect transition="in" filter="wipe(down)">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70" grpId="0"/>
      <p:bldP spid="71" grpId="0"/>
      <p:bldP spid="79" grpId="0"/>
      <p:bldP spid="83" grpId="0"/>
      <p:bldP spid="88" grpId="0"/>
      <p:bldP spid="89" grpId="0" animBg="1"/>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9" name="TextBox 76"/>
          <p:cNvSpPr txBox="1"/>
          <p:nvPr/>
        </p:nvSpPr>
        <p:spPr>
          <a:xfrm>
            <a:off x="5658929" y="1800453"/>
            <a:ext cx="1569661" cy="646331"/>
          </a:xfrm>
          <a:prstGeom prst="rect">
            <a:avLst/>
          </a:prstGeom>
          <a:noFill/>
          <a:effectLst/>
        </p:spPr>
        <p:txBody>
          <a:bodyPr wrap="none" rtlCol="0">
            <a:spAutoFit/>
          </a:bodyPr>
          <a:lstStyle/>
          <a:p>
            <a:pPr algn="ctr"/>
            <a:r>
              <a:rPr lang="zh-CN" altLang="en-US" sz="3600" dirty="0" smtClean="0">
                <a:solidFill>
                  <a:schemeClr val="bg1"/>
                </a:solidFill>
                <a:cs typeface="+mn-ea"/>
                <a:sym typeface="+mn-lt"/>
              </a:rPr>
              <a:t>第三章</a:t>
            </a:r>
            <a:endParaRPr lang="zh-CN" altLang="en-US" sz="3600" dirty="0">
              <a:solidFill>
                <a:schemeClr val="bg1"/>
              </a:solidFill>
              <a:cs typeface="+mn-ea"/>
              <a:sym typeface="+mn-lt"/>
            </a:endParaRPr>
          </a:p>
        </p:txBody>
      </p:sp>
      <p:sp>
        <p:nvSpPr>
          <p:cNvPr id="23" name="文本框 21"/>
          <p:cNvSpPr txBox="1"/>
          <p:nvPr/>
        </p:nvSpPr>
        <p:spPr>
          <a:xfrm>
            <a:off x="2713211" y="3861048"/>
            <a:ext cx="7519154" cy="472950"/>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bg1"/>
                </a:solidFill>
                <a:cs typeface="+mn-ea"/>
                <a:sym typeface="+mn-lt"/>
              </a:rPr>
              <a:t>Fresh business general template</a:t>
            </a:r>
            <a:endParaRPr lang="en-US" altLang="zh-CN" sz="1000" dirty="0">
              <a:solidFill>
                <a:schemeClr val="bg1"/>
              </a:solidFill>
              <a:cs typeface="+mn-ea"/>
              <a:sym typeface="+mn-lt"/>
            </a:endParaRPr>
          </a:p>
          <a:p>
            <a:pPr algn="ctr">
              <a:lnSpc>
                <a:spcPct val="130000"/>
              </a:lnSpc>
            </a:pPr>
            <a:r>
              <a:rPr lang="en-US" altLang="zh-CN" sz="1000" dirty="0">
                <a:solidFill>
                  <a:schemeClr val="bg1"/>
                </a:solidFill>
                <a:cs typeface="+mn-ea"/>
                <a:sym typeface="+mn-lt"/>
              </a:rPr>
              <a:t>Applicable to enterprise introduction, summary report, sales marketing, chart </a:t>
            </a:r>
            <a:r>
              <a:rPr lang="en-US" altLang="zh-CN" sz="1000" dirty="0" err="1">
                <a:solidFill>
                  <a:schemeClr val="bg1"/>
                </a:solidFill>
                <a:cs typeface="+mn-ea"/>
                <a:sym typeface="+mn-lt"/>
              </a:rPr>
              <a:t>dataa</a:t>
            </a:r>
            <a:endParaRPr lang="zh-CN" altLang="en-US" sz="1000" dirty="0">
              <a:solidFill>
                <a:schemeClr val="bg1"/>
              </a:solidFill>
              <a:cs typeface="+mn-ea"/>
              <a:sym typeface="+mn-lt"/>
            </a:endParaRPr>
          </a:p>
        </p:txBody>
      </p:sp>
      <p:sp>
        <p:nvSpPr>
          <p:cNvPr id="27" name="TextBox 76"/>
          <p:cNvSpPr txBox="1"/>
          <p:nvPr/>
        </p:nvSpPr>
        <p:spPr>
          <a:xfrm>
            <a:off x="2944397" y="2769195"/>
            <a:ext cx="6696744" cy="769441"/>
          </a:xfrm>
          <a:prstGeom prst="rect">
            <a:avLst/>
          </a:prstGeom>
          <a:noFill/>
          <a:effectLst/>
        </p:spPr>
        <p:txBody>
          <a:bodyPr wrap="square" rtlCol="0">
            <a:spAutoFit/>
          </a:bodyPr>
          <a:lstStyle/>
          <a:p>
            <a:pPr algn="ctr"/>
            <a:r>
              <a:rPr lang="zh-CN" altLang="en-US" sz="4400" dirty="0" smtClean="0">
                <a:solidFill>
                  <a:schemeClr val="bg1"/>
                </a:solidFill>
                <a:cs typeface="+mn-ea"/>
                <a:sym typeface="+mn-lt"/>
              </a:rPr>
              <a:t>单击添加您的标题</a:t>
            </a:r>
            <a:endParaRPr lang="zh-CN" altLang="en-US" sz="4400" dirty="0">
              <a:solidFill>
                <a:schemeClr val="bg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par>
                          <p:cTn id="8" fill="hold">
                            <p:stCondLst>
                              <p:cond delay="2000"/>
                            </p:stCondLst>
                            <p:childTnLst>
                              <p:par>
                                <p:cTn id="9" presetID="50" presetClass="entr" presetSubtype="0" decel="10000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0" fill="hold"/>
                                        <p:tgtEl>
                                          <p:spTgt spid="27"/>
                                        </p:tgtEl>
                                        <p:attrNameLst>
                                          <p:attrName>ppt_w</p:attrName>
                                        </p:attrNameLst>
                                      </p:cBhvr>
                                      <p:tavLst>
                                        <p:tav tm="0">
                                          <p:val>
                                            <p:strVal val="#ppt_w+.3"/>
                                          </p:val>
                                        </p:tav>
                                        <p:tav tm="100000">
                                          <p:val>
                                            <p:strVal val="#ppt_w"/>
                                          </p:val>
                                        </p:tav>
                                      </p:tavLst>
                                    </p:anim>
                                    <p:anim calcmode="lin" valueType="num">
                                      <p:cBhvr>
                                        <p:cTn id="12" dur="1000" fill="hold"/>
                                        <p:tgtEl>
                                          <p:spTgt spid="27"/>
                                        </p:tgtEl>
                                        <p:attrNameLst>
                                          <p:attrName>ppt_h</p:attrName>
                                        </p:attrNameLst>
                                      </p:cBhvr>
                                      <p:tavLst>
                                        <p:tav tm="0">
                                          <p:val>
                                            <p:strVal val="#ppt_h"/>
                                          </p:val>
                                        </p:tav>
                                        <p:tav tm="100000">
                                          <p:val>
                                            <p:strVal val="#ppt_h"/>
                                          </p:val>
                                        </p:tav>
                                      </p:tavLst>
                                    </p:anim>
                                    <p:animEffect transition="in" filter="fade">
                                      <p:cBhvr>
                                        <p:cTn id="13" dur="1000"/>
                                        <p:tgtEl>
                                          <p:spTgt spid="27"/>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9" name="组合 48"/>
          <p:cNvGrpSpPr/>
          <p:nvPr/>
        </p:nvGrpSpPr>
        <p:grpSpPr>
          <a:xfrm>
            <a:off x="3951923" y="1619188"/>
            <a:ext cx="3886585" cy="3885179"/>
            <a:chOff x="3949820" y="1619561"/>
            <a:chExt cx="3886079" cy="3886079"/>
          </a:xfrm>
        </p:grpSpPr>
        <p:grpSp>
          <p:nvGrpSpPr>
            <p:cNvPr id="50" name="组合 49"/>
            <p:cNvGrpSpPr/>
            <p:nvPr/>
          </p:nvGrpSpPr>
          <p:grpSpPr>
            <a:xfrm rot="2031950">
              <a:off x="3949820" y="1619561"/>
              <a:ext cx="3886079" cy="3886079"/>
              <a:chOff x="743479" y="1548106"/>
              <a:chExt cx="3941689" cy="3941690"/>
            </a:xfrm>
          </p:grpSpPr>
          <p:sp>
            <p:nvSpPr>
              <p:cNvPr id="52" name="饼形 51"/>
              <p:cNvSpPr/>
              <p:nvPr/>
            </p:nvSpPr>
            <p:spPr>
              <a:xfrm>
                <a:off x="743479" y="1548106"/>
                <a:ext cx="3941689" cy="3941690"/>
              </a:xfrm>
              <a:prstGeom prst="pie">
                <a:avLst>
                  <a:gd name="adj1" fmla="val 5499603"/>
                  <a:gd name="adj2" fmla="val 141425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cs typeface="+mn-ea"/>
                  <a:sym typeface="+mn-lt"/>
                </a:endParaRPr>
              </a:p>
            </p:txBody>
          </p:sp>
          <p:sp>
            <p:nvSpPr>
              <p:cNvPr id="53" name="饼形 52"/>
              <p:cNvSpPr/>
              <p:nvPr/>
            </p:nvSpPr>
            <p:spPr>
              <a:xfrm>
                <a:off x="743479" y="1548106"/>
                <a:ext cx="3941689" cy="3941690"/>
              </a:xfrm>
              <a:prstGeom prst="pie">
                <a:avLst>
                  <a:gd name="adj1" fmla="val 20312866"/>
                  <a:gd name="adj2" fmla="val 55090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cs typeface="+mn-ea"/>
                  <a:sym typeface="+mn-lt"/>
                </a:endParaRPr>
              </a:p>
            </p:txBody>
          </p:sp>
          <p:sp>
            <p:nvSpPr>
              <p:cNvPr id="54" name="饼形 53"/>
              <p:cNvSpPr/>
              <p:nvPr/>
            </p:nvSpPr>
            <p:spPr>
              <a:xfrm>
                <a:off x="743479" y="1548106"/>
                <a:ext cx="3941689" cy="3941690"/>
              </a:xfrm>
              <a:prstGeom prst="pie">
                <a:avLst>
                  <a:gd name="adj1" fmla="val 14082830"/>
                  <a:gd name="adj2" fmla="val 2030664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cs typeface="+mn-ea"/>
                  <a:sym typeface="+mn-lt"/>
                </a:endParaRPr>
              </a:p>
            </p:txBody>
          </p:sp>
          <p:sp>
            <p:nvSpPr>
              <p:cNvPr id="55" name="椭圆 54"/>
              <p:cNvSpPr/>
              <p:nvPr/>
            </p:nvSpPr>
            <p:spPr>
              <a:xfrm>
                <a:off x="1151852" y="1956480"/>
                <a:ext cx="3124943" cy="3124943"/>
              </a:xfrm>
              <a:prstGeom prst="ellipse">
                <a:avLst/>
              </a:prstGeom>
              <a:gradFill>
                <a:gsLst>
                  <a:gs pos="100000">
                    <a:srgbClr val="F7F7F7"/>
                  </a:gs>
                  <a:gs pos="0">
                    <a:srgbClr val="B0B0B0"/>
                  </a:gs>
                </a:gsLst>
                <a:lin ang="2700000" scaled="1"/>
              </a:gradFill>
              <a:ln w="63500">
                <a:gradFill flip="none" rotWithShape="1">
                  <a:gsLst>
                    <a:gs pos="0">
                      <a:schemeClr val="bg1"/>
                    </a:gs>
                    <a:gs pos="100000">
                      <a:schemeClr val="bg1">
                        <a:lumMod val="6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1" name="文本框 32"/>
            <p:cNvSpPr txBox="1"/>
            <p:nvPr/>
          </p:nvSpPr>
          <p:spPr>
            <a:xfrm>
              <a:off x="4961931" y="2925738"/>
              <a:ext cx="1861855" cy="1200607"/>
            </a:xfrm>
            <a:prstGeom prst="rect">
              <a:avLst/>
            </a:prstGeom>
            <a:noFill/>
          </p:spPr>
          <p:txBody>
            <a:bodyPr wrap="square" rtlCol="0">
              <a:spAutoFit/>
            </a:bodyPr>
            <a:lstStyle/>
            <a:p>
              <a:pPr algn="ctr">
                <a:lnSpc>
                  <a:spcPct val="120000"/>
                </a:lnSpc>
              </a:pPr>
              <a:r>
                <a:rPr lang="zh-CN" altLang="en-US" sz="3000" dirty="0">
                  <a:solidFill>
                    <a:schemeClr val="tx1">
                      <a:lumMod val="75000"/>
                      <a:lumOff val="25000"/>
                    </a:schemeClr>
                  </a:solidFill>
                  <a:cs typeface="+mn-ea"/>
                  <a:sym typeface="+mn-lt"/>
                </a:rPr>
                <a:t>点击此处</a:t>
              </a:r>
              <a:endParaRPr lang="en-US" altLang="zh-CN" sz="3000" dirty="0">
                <a:solidFill>
                  <a:schemeClr val="tx1">
                    <a:lumMod val="75000"/>
                    <a:lumOff val="25000"/>
                  </a:schemeClr>
                </a:solidFill>
                <a:cs typeface="+mn-ea"/>
                <a:sym typeface="+mn-lt"/>
              </a:endParaRPr>
            </a:p>
            <a:p>
              <a:pPr algn="ctr">
                <a:lnSpc>
                  <a:spcPct val="120000"/>
                </a:lnSpc>
              </a:pPr>
              <a:r>
                <a:rPr lang="zh-CN" altLang="en-US" sz="3000" dirty="0">
                  <a:solidFill>
                    <a:schemeClr val="tx1">
                      <a:lumMod val="75000"/>
                      <a:lumOff val="25000"/>
                    </a:schemeClr>
                  </a:solidFill>
                  <a:cs typeface="+mn-ea"/>
                  <a:sym typeface="+mn-lt"/>
                </a:rPr>
                <a:t>添加标题</a:t>
              </a:r>
              <a:endParaRPr lang="zh-CN" altLang="en-US" sz="3000" dirty="0">
                <a:solidFill>
                  <a:schemeClr val="tx1">
                    <a:lumMod val="75000"/>
                    <a:lumOff val="25000"/>
                  </a:schemeClr>
                </a:solidFill>
                <a:cs typeface="+mn-ea"/>
                <a:sym typeface="+mn-lt"/>
              </a:endParaRPr>
            </a:p>
          </p:txBody>
        </p:sp>
      </p:grpSp>
      <p:grpSp>
        <p:nvGrpSpPr>
          <p:cNvPr id="34" name="组合 33"/>
          <p:cNvGrpSpPr/>
          <p:nvPr/>
        </p:nvGrpSpPr>
        <p:grpSpPr>
          <a:xfrm>
            <a:off x="7681969" y="5244105"/>
            <a:ext cx="2279454" cy="950512"/>
            <a:chOff x="7679382" y="5245315"/>
            <a:chExt cx="2279157" cy="950732"/>
          </a:xfrm>
        </p:grpSpPr>
        <p:sp>
          <p:nvSpPr>
            <p:cNvPr id="35" name="文本框 32"/>
            <p:cNvSpPr txBox="1"/>
            <p:nvPr/>
          </p:nvSpPr>
          <p:spPr>
            <a:xfrm>
              <a:off x="7679382" y="5245315"/>
              <a:ext cx="1640330" cy="369418"/>
            </a:xfrm>
            <a:prstGeom prst="rect">
              <a:avLst/>
            </a:prstGeom>
            <a:noFill/>
          </p:spPr>
          <p:txBody>
            <a:bodyPr wrap="square" rtlCol="0">
              <a:spAutoFit/>
            </a:bodyPr>
            <a:lstStyle/>
            <a:p>
              <a:r>
                <a:rPr lang="zh-CN" altLang="en-US" b="1" dirty="0">
                  <a:solidFill>
                    <a:schemeClr val="tx1">
                      <a:lumMod val="65000"/>
                      <a:lumOff val="35000"/>
                    </a:schemeClr>
                  </a:solidFill>
                  <a:cs typeface="+mn-ea"/>
                  <a:sym typeface="+mn-lt"/>
                </a:rPr>
                <a:t>添加标题</a:t>
              </a:r>
              <a:endParaRPr lang="zh-CN" altLang="en-US" sz="1200" b="1" dirty="0">
                <a:solidFill>
                  <a:schemeClr val="tx1">
                    <a:lumMod val="65000"/>
                    <a:lumOff val="35000"/>
                  </a:schemeClr>
                </a:solidFill>
                <a:cs typeface="+mn-ea"/>
                <a:sym typeface="+mn-lt"/>
              </a:endParaRPr>
            </a:p>
          </p:txBody>
        </p:sp>
        <p:sp>
          <p:nvSpPr>
            <p:cNvPr id="36" name="文本框 129"/>
            <p:cNvSpPr txBox="1"/>
            <p:nvPr/>
          </p:nvSpPr>
          <p:spPr>
            <a:xfrm>
              <a:off x="7684508" y="5582211"/>
              <a:ext cx="2274031" cy="61383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grpSp>
      <p:grpSp>
        <p:nvGrpSpPr>
          <p:cNvPr id="37" name="组合 36"/>
          <p:cNvGrpSpPr/>
          <p:nvPr/>
        </p:nvGrpSpPr>
        <p:grpSpPr>
          <a:xfrm>
            <a:off x="802800" y="1997980"/>
            <a:ext cx="2176292" cy="950512"/>
            <a:chOff x="801108" y="1998440"/>
            <a:chExt cx="2176009" cy="950732"/>
          </a:xfrm>
        </p:grpSpPr>
        <p:sp>
          <p:nvSpPr>
            <p:cNvPr id="38" name="文本框 32"/>
            <p:cNvSpPr txBox="1"/>
            <p:nvPr/>
          </p:nvSpPr>
          <p:spPr>
            <a:xfrm>
              <a:off x="848975" y="1998440"/>
              <a:ext cx="1861855" cy="369418"/>
            </a:xfrm>
            <a:prstGeom prst="rect">
              <a:avLst/>
            </a:prstGeom>
            <a:noFill/>
          </p:spPr>
          <p:txBody>
            <a:bodyPr wrap="square" rtlCol="0">
              <a:spAutoFit/>
            </a:bodyPr>
            <a:lstStyle/>
            <a:p>
              <a:r>
                <a:rPr lang="zh-CN" altLang="en-US" b="1" dirty="0">
                  <a:solidFill>
                    <a:schemeClr val="tx1">
                      <a:lumMod val="65000"/>
                      <a:lumOff val="35000"/>
                    </a:schemeClr>
                  </a:solidFill>
                  <a:cs typeface="+mn-ea"/>
                  <a:sym typeface="+mn-lt"/>
                </a:rPr>
                <a:t>添加标题</a:t>
              </a:r>
              <a:endParaRPr lang="zh-CN" altLang="en-US" sz="1200" b="1" dirty="0">
                <a:solidFill>
                  <a:schemeClr val="tx1">
                    <a:lumMod val="65000"/>
                    <a:lumOff val="35000"/>
                  </a:schemeClr>
                </a:solidFill>
                <a:cs typeface="+mn-ea"/>
                <a:sym typeface="+mn-lt"/>
              </a:endParaRPr>
            </a:p>
          </p:txBody>
        </p:sp>
        <p:sp>
          <p:nvSpPr>
            <p:cNvPr id="39" name="文本框 129"/>
            <p:cNvSpPr txBox="1"/>
            <p:nvPr/>
          </p:nvSpPr>
          <p:spPr>
            <a:xfrm>
              <a:off x="801108" y="2335336"/>
              <a:ext cx="2176009" cy="61383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grpSp>
      <p:grpSp>
        <p:nvGrpSpPr>
          <p:cNvPr id="40" name="组合 39"/>
          <p:cNvGrpSpPr/>
          <p:nvPr/>
        </p:nvGrpSpPr>
        <p:grpSpPr>
          <a:xfrm>
            <a:off x="8443859" y="1732775"/>
            <a:ext cx="2370078" cy="950512"/>
            <a:chOff x="8441173" y="1733174"/>
            <a:chExt cx="2369769" cy="950732"/>
          </a:xfrm>
        </p:grpSpPr>
        <p:sp>
          <p:nvSpPr>
            <p:cNvPr id="41" name="文本框 32"/>
            <p:cNvSpPr txBox="1"/>
            <p:nvPr/>
          </p:nvSpPr>
          <p:spPr>
            <a:xfrm>
              <a:off x="8471470" y="1733174"/>
              <a:ext cx="1640330" cy="369418"/>
            </a:xfrm>
            <a:prstGeom prst="rect">
              <a:avLst/>
            </a:prstGeom>
            <a:noFill/>
          </p:spPr>
          <p:txBody>
            <a:bodyPr wrap="square" rtlCol="0">
              <a:spAutoFit/>
            </a:bodyPr>
            <a:lstStyle/>
            <a:p>
              <a:r>
                <a:rPr lang="zh-CN" altLang="en-US" b="1" dirty="0">
                  <a:solidFill>
                    <a:schemeClr val="tx1">
                      <a:lumMod val="65000"/>
                      <a:lumOff val="35000"/>
                    </a:schemeClr>
                  </a:solidFill>
                  <a:cs typeface="+mn-ea"/>
                  <a:sym typeface="+mn-lt"/>
                </a:rPr>
                <a:t>添加标题</a:t>
              </a:r>
              <a:endParaRPr lang="zh-CN" altLang="en-US" sz="1200" b="1" dirty="0">
                <a:solidFill>
                  <a:schemeClr val="tx1">
                    <a:lumMod val="65000"/>
                    <a:lumOff val="35000"/>
                  </a:schemeClr>
                </a:solidFill>
                <a:cs typeface="+mn-ea"/>
                <a:sym typeface="+mn-lt"/>
              </a:endParaRPr>
            </a:p>
          </p:txBody>
        </p:sp>
        <p:sp>
          <p:nvSpPr>
            <p:cNvPr id="42" name="文本框 129"/>
            <p:cNvSpPr txBox="1"/>
            <p:nvPr/>
          </p:nvSpPr>
          <p:spPr>
            <a:xfrm>
              <a:off x="8441173" y="2070070"/>
              <a:ext cx="2369769" cy="613836"/>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grpSp>
      <p:grpSp>
        <p:nvGrpSpPr>
          <p:cNvPr id="2" name="组合 1"/>
          <p:cNvGrpSpPr/>
          <p:nvPr/>
        </p:nvGrpSpPr>
        <p:grpSpPr>
          <a:xfrm>
            <a:off x="3127950" y="2616930"/>
            <a:ext cx="1170822" cy="1170399"/>
            <a:chOff x="3126363" y="2616929"/>
            <a:chExt cx="1170822" cy="1170399"/>
          </a:xfrm>
        </p:grpSpPr>
        <p:grpSp>
          <p:nvGrpSpPr>
            <p:cNvPr id="3" name="组合 2"/>
            <p:cNvGrpSpPr/>
            <p:nvPr/>
          </p:nvGrpSpPr>
          <p:grpSpPr>
            <a:xfrm>
              <a:off x="3126363" y="2616929"/>
              <a:ext cx="1170822" cy="1170399"/>
              <a:chOff x="2586038" y="2761615"/>
              <a:chExt cx="1334770" cy="1334770"/>
            </a:xfrm>
          </p:grpSpPr>
          <p:sp>
            <p:nvSpPr>
              <p:cNvPr id="12" name="椭圆 11"/>
              <p:cNvSpPr/>
              <p:nvPr/>
            </p:nvSpPr>
            <p:spPr>
              <a:xfrm>
                <a:off x="2586038" y="2761615"/>
                <a:ext cx="1334770" cy="13347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椭圆 12"/>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7" name="文本框 65"/>
            <p:cNvSpPr txBox="1"/>
            <p:nvPr/>
          </p:nvSpPr>
          <p:spPr>
            <a:xfrm>
              <a:off x="3224660" y="2902741"/>
              <a:ext cx="945200"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01</a:t>
              </a:r>
              <a:endParaRPr lang="zh-CN" altLang="en-US" sz="3600" dirty="0">
                <a:solidFill>
                  <a:schemeClr val="tx1">
                    <a:lumMod val="50000"/>
                    <a:lumOff val="50000"/>
                  </a:schemeClr>
                </a:solidFill>
                <a:cs typeface="+mn-ea"/>
                <a:sym typeface="+mn-lt"/>
              </a:endParaRPr>
            </a:p>
          </p:txBody>
        </p:sp>
      </p:grpSp>
      <p:grpSp>
        <p:nvGrpSpPr>
          <p:cNvPr id="4" name="组合 3"/>
          <p:cNvGrpSpPr/>
          <p:nvPr/>
        </p:nvGrpSpPr>
        <p:grpSpPr>
          <a:xfrm>
            <a:off x="6206223" y="5054218"/>
            <a:ext cx="1170822" cy="1170399"/>
            <a:chOff x="6204636" y="5054217"/>
            <a:chExt cx="1170822" cy="1170399"/>
          </a:xfrm>
        </p:grpSpPr>
        <p:grpSp>
          <p:nvGrpSpPr>
            <p:cNvPr id="15" name="组合 14"/>
            <p:cNvGrpSpPr/>
            <p:nvPr/>
          </p:nvGrpSpPr>
          <p:grpSpPr>
            <a:xfrm>
              <a:off x="6204636" y="5054217"/>
              <a:ext cx="1170822" cy="1170399"/>
              <a:chOff x="2586038" y="2761615"/>
              <a:chExt cx="1334770" cy="1334770"/>
            </a:xfrm>
          </p:grpSpPr>
          <p:sp>
            <p:nvSpPr>
              <p:cNvPr id="20" name="椭圆 19"/>
              <p:cNvSpPr/>
              <p:nvPr/>
            </p:nvSpPr>
            <p:spPr>
              <a:xfrm>
                <a:off x="2586038" y="2761615"/>
                <a:ext cx="1334770" cy="13347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1" name="椭圆 20"/>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8" name="文本框 65"/>
            <p:cNvSpPr txBox="1"/>
            <p:nvPr/>
          </p:nvSpPr>
          <p:spPr>
            <a:xfrm>
              <a:off x="6316611" y="5316250"/>
              <a:ext cx="945200"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grpSp>
      <p:grpSp>
        <p:nvGrpSpPr>
          <p:cNvPr id="5" name="组合 4"/>
          <p:cNvGrpSpPr/>
          <p:nvPr/>
        </p:nvGrpSpPr>
        <p:grpSpPr>
          <a:xfrm>
            <a:off x="7030349" y="1594687"/>
            <a:ext cx="1170822" cy="1170399"/>
            <a:chOff x="7028762" y="1594686"/>
            <a:chExt cx="1170822" cy="1170399"/>
          </a:xfrm>
        </p:grpSpPr>
        <p:grpSp>
          <p:nvGrpSpPr>
            <p:cNvPr id="23" name="组合 22"/>
            <p:cNvGrpSpPr/>
            <p:nvPr/>
          </p:nvGrpSpPr>
          <p:grpSpPr>
            <a:xfrm>
              <a:off x="7028762" y="1594686"/>
              <a:ext cx="1170822" cy="1170399"/>
              <a:chOff x="2586038" y="2761615"/>
              <a:chExt cx="1334770" cy="1334770"/>
            </a:xfrm>
          </p:grpSpPr>
          <p:sp>
            <p:nvSpPr>
              <p:cNvPr id="32" name="椭圆 31"/>
              <p:cNvSpPr/>
              <p:nvPr/>
            </p:nvSpPr>
            <p:spPr>
              <a:xfrm>
                <a:off x="2586038" y="2761615"/>
                <a:ext cx="1334770" cy="13347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3" name="椭圆 32"/>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9" name="文本框 65"/>
            <p:cNvSpPr txBox="1"/>
            <p:nvPr/>
          </p:nvSpPr>
          <p:spPr>
            <a:xfrm>
              <a:off x="7140737" y="1856719"/>
              <a:ext cx="945200"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03</a:t>
              </a:r>
              <a:endParaRPr lang="zh-CN" altLang="en-US" sz="3600" dirty="0">
                <a:solidFill>
                  <a:schemeClr val="tx1">
                    <a:lumMod val="50000"/>
                    <a:lumOff val="50000"/>
                  </a:schemeClr>
                </a:solidFill>
                <a:cs typeface="+mn-ea"/>
                <a:sym typeface="+mn-lt"/>
              </a:endParaRPr>
            </a:p>
          </p:txBody>
        </p:sp>
      </p:grpSp>
      <p:sp>
        <p:nvSpPr>
          <p:cNvPr id="43"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4" name="直接连接符 43"/>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heel(1)">
                                      <p:cBhvr>
                                        <p:cTn id="7" dur="1000"/>
                                        <p:tgtEl>
                                          <p:spTgt spid="4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randombar(horizontal)">
                                      <p:cBhvr>
                                        <p:cTn id="29" dur="500"/>
                                        <p:tgtEl>
                                          <p:spTgt spid="40"/>
                                        </p:tgtEl>
                                      </p:cBhvr>
                                    </p:animEffect>
                                  </p:childTnLst>
                                </p:cTn>
                              </p:par>
                              <p:par>
                                <p:cTn id="30" presetID="14" presetClass="entr" presetSubtype="1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randombar(horizontal)">
                                      <p:cBhvr>
                                        <p:cTn id="32" dur="500"/>
                                        <p:tgtEl>
                                          <p:spTgt spid="37"/>
                                        </p:tgtEl>
                                      </p:cBhvr>
                                    </p:animEffect>
                                  </p:childTnLst>
                                </p:cTn>
                              </p:par>
                              <p:par>
                                <p:cTn id="33" presetID="14" presetClass="entr" presetSubtype="1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randombar(horizontal)">
                                      <p:cBhvr>
                                        <p:cTn id="3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912337" y="1735736"/>
            <a:ext cx="1654293" cy="2303723"/>
            <a:chOff x="910749" y="1735735"/>
            <a:chExt cx="1654293" cy="2303723"/>
          </a:xfrm>
        </p:grpSpPr>
        <p:grpSp>
          <p:nvGrpSpPr>
            <p:cNvPr id="2" name="组合 1"/>
            <p:cNvGrpSpPr/>
            <p:nvPr/>
          </p:nvGrpSpPr>
          <p:grpSpPr>
            <a:xfrm>
              <a:off x="910749" y="1735735"/>
              <a:ext cx="1654293" cy="2303723"/>
              <a:chOff x="910749" y="1735735"/>
              <a:chExt cx="1654293" cy="2303723"/>
            </a:xfrm>
          </p:grpSpPr>
          <p:sp>
            <p:nvSpPr>
              <p:cNvPr id="31" name="任意多边形 30"/>
              <p:cNvSpPr/>
              <p:nvPr/>
            </p:nvSpPr>
            <p:spPr>
              <a:xfrm rot="5400000">
                <a:off x="586034"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2" name="任意多边形 31"/>
              <p:cNvSpPr/>
              <p:nvPr/>
            </p:nvSpPr>
            <p:spPr>
              <a:xfrm rot="5400000">
                <a:off x="586034"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grpSp>
        <p:sp>
          <p:nvSpPr>
            <p:cNvPr id="29" name="椭圆 28"/>
            <p:cNvSpPr/>
            <p:nvPr/>
          </p:nvSpPr>
          <p:spPr>
            <a:xfrm>
              <a:off x="1331433" y="1968337"/>
              <a:ext cx="812927" cy="812633"/>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grpSp>
      <p:grpSp>
        <p:nvGrpSpPr>
          <p:cNvPr id="8" name="组合 7"/>
          <p:cNvGrpSpPr/>
          <p:nvPr/>
        </p:nvGrpSpPr>
        <p:grpSpPr>
          <a:xfrm>
            <a:off x="3077194" y="1735736"/>
            <a:ext cx="1654293" cy="2303723"/>
            <a:chOff x="3075606" y="1735735"/>
            <a:chExt cx="1654293" cy="2303723"/>
          </a:xfrm>
        </p:grpSpPr>
        <p:grpSp>
          <p:nvGrpSpPr>
            <p:cNvPr id="3" name="组合 2"/>
            <p:cNvGrpSpPr/>
            <p:nvPr/>
          </p:nvGrpSpPr>
          <p:grpSpPr>
            <a:xfrm>
              <a:off x="3075606" y="1735735"/>
              <a:ext cx="1654293" cy="2303723"/>
              <a:chOff x="3075606" y="1735735"/>
              <a:chExt cx="1654293" cy="2303723"/>
            </a:xfrm>
          </p:grpSpPr>
          <p:sp>
            <p:nvSpPr>
              <p:cNvPr id="26" name="任意多边形 25"/>
              <p:cNvSpPr/>
              <p:nvPr/>
            </p:nvSpPr>
            <p:spPr>
              <a:xfrm rot="5400000">
                <a:off x="2750891"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cs typeface="+mn-ea"/>
                  <a:sym typeface="+mn-lt"/>
                </a:endParaRPr>
              </a:p>
            </p:txBody>
          </p:sp>
          <p:sp>
            <p:nvSpPr>
              <p:cNvPr id="27" name="任意多边形 26"/>
              <p:cNvSpPr/>
              <p:nvPr/>
            </p:nvSpPr>
            <p:spPr>
              <a:xfrm rot="5400000">
                <a:off x="2750891"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cs typeface="+mn-ea"/>
                  <a:sym typeface="+mn-lt"/>
                </a:endParaRPr>
              </a:p>
            </p:txBody>
          </p:sp>
        </p:grpSp>
        <p:sp>
          <p:nvSpPr>
            <p:cNvPr id="24" name="椭圆 23"/>
            <p:cNvSpPr/>
            <p:nvPr/>
          </p:nvSpPr>
          <p:spPr>
            <a:xfrm>
              <a:off x="3496290" y="1968337"/>
              <a:ext cx="812927" cy="812633"/>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cs typeface="+mn-ea"/>
                <a:sym typeface="+mn-lt"/>
              </a:endParaRPr>
            </a:p>
          </p:txBody>
        </p:sp>
      </p:grpSp>
      <p:grpSp>
        <p:nvGrpSpPr>
          <p:cNvPr id="10" name="组合 9"/>
          <p:cNvGrpSpPr/>
          <p:nvPr/>
        </p:nvGrpSpPr>
        <p:grpSpPr>
          <a:xfrm>
            <a:off x="5242052" y="1735736"/>
            <a:ext cx="1654293" cy="2303723"/>
            <a:chOff x="5240464" y="1735735"/>
            <a:chExt cx="1654293" cy="2303723"/>
          </a:xfrm>
        </p:grpSpPr>
        <p:grpSp>
          <p:nvGrpSpPr>
            <p:cNvPr id="4" name="组合 3"/>
            <p:cNvGrpSpPr/>
            <p:nvPr/>
          </p:nvGrpSpPr>
          <p:grpSpPr>
            <a:xfrm>
              <a:off x="5240464" y="1735735"/>
              <a:ext cx="1654293" cy="2303723"/>
              <a:chOff x="5240464" y="1735735"/>
              <a:chExt cx="1654293" cy="2303723"/>
            </a:xfrm>
          </p:grpSpPr>
          <p:sp>
            <p:nvSpPr>
              <p:cNvPr id="21" name="任意多边形 20"/>
              <p:cNvSpPr/>
              <p:nvPr/>
            </p:nvSpPr>
            <p:spPr>
              <a:xfrm rot="5400000">
                <a:off x="4915749"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cs typeface="+mn-ea"/>
                  <a:sym typeface="+mn-lt"/>
                </a:endParaRPr>
              </a:p>
            </p:txBody>
          </p:sp>
          <p:sp>
            <p:nvSpPr>
              <p:cNvPr id="22" name="任意多边形 21"/>
              <p:cNvSpPr/>
              <p:nvPr/>
            </p:nvSpPr>
            <p:spPr>
              <a:xfrm rot="5400000">
                <a:off x="4915749"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cs typeface="+mn-ea"/>
                  <a:sym typeface="+mn-lt"/>
                </a:endParaRPr>
              </a:p>
            </p:txBody>
          </p:sp>
        </p:grpSp>
        <p:sp>
          <p:nvSpPr>
            <p:cNvPr id="19" name="椭圆 18"/>
            <p:cNvSpPr/>
            <p:nvPr/>
          </p:nvSpPr>
          <p:spPr>
            <a:xfrm>
              <a:off x="5661148" y="1968337"/>
              <a:ext cx="812927" cy="812633"/>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cs typeface="+mn-ea"/>
                <a:sym typeface="+mn-lt"/>
              </a:endParaRPr>
            </a:p>
          </p:txBody>
        </p:sp>
      </p:grpSp>
      <p:grpSp>
        <p:nvGrpSpPr>
          <p:cNvPr id="13" name="组合 12"/>
          <p:cNvGrpSpPr/>
          <p:nvPr/>
        </p:nvGrpSpPr>
        <p:grpSpPr>
          <a:xfrm>
            <a:off x="7406910" y="1735736"/>
            <a:ext cx="1654293" cy="2303723"/>
            <a:chOff x="7405322" y="1735735"/>
            <a:chExt cx="1654293" cy="2303723"/>
          </a:xfrm>
        </p:grpSpPr>
        <p:grpSp>
          <p:nvGrpSpPr>
            <p:cNvPr id="5" name="组合 4"/>
            <p:cNvGrpSpPr/>
            <p:nvPr/>
          </p:nvGrpSpPr>
          <p:grpSpPr>
            <a:xfrm>
              <a:off x="7405322" y="1735735"/>
              <a:ext cx="1654293" cy="2303723"/>
              <a:chOff x="7405322" y="1735735"/>
              <a:chExt cx="1654293" cy="2303723"/>
            </a:xfrm>
          </p:grpSpPr>
          <p:sp>
            <p:nvSpPr>
              <p:cNvPr id="16" name="任意多边形 15"/>
              <p:cNvSpPr/>
              <p:nvPr/>
            </p:nvSpPr>
            <p:spPr>
              <a:xfrm rot="5400000">
                <a:off x="7080607"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cs typeface="+mn-ea"/>
                  <a:sym typeface="+mn-lt"/>
                </a:endParaRPr>
              </a:p>
            </p:txBody>
          </p:sp>
          <p:sp>
            <p:nvSpPr>
              <p:cNvPr id="17" name="任意多边形 16"/>
              <p:cNvSpPr/>
              <p:nvPr/>
            </p:nvSpPr>
            <p:spPr>
              <a:xfrm rot="5400000">
                <a:off x="7080607"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cs typeface="+mn-ea"/>
                  <a:sym typeface="+mn-lt"/>
                </a:endParaRPr>
              </a:p>
            </p:txBody>
          </p:sp>
        </p:grpSp>
        <p:sp>
          <p:nvSpPr>
            <p:cNvPr id="14" name="椭圆 13"/>
            <p:cNvSpPr/>
            <p:nvPr/>
          </p:nvSpPr>
          <p:spPr>
            <a:xfrm>
              <a:off x="7826005" y="1968337"/>
              <a:ext cx="812927" cy="812633"/>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cs typeface="+mn-ea"/>
                <a:sym typeface="+mn-lt"/>
              </a:endParaRPr>
            </a:p>
          </p:txBody>
        </p:sp>
      </p:grpSp>
      <p:grpSp>
        <p:nvGrpSpPr>
          <p:cNvPr id="15" name="组合 14"/>
          <p:cNvGrpSpPr/>
          <p:nvPr/>
        </p:nvGrpSpPr>
        <p:grpSpPr>
          <a:xfrm>
            <a:off x="9571768" y="1735736"/>
            <a:ext cx="1654293" cy="2303723"/>
            <a:chOff x="9570180" y="1735735"/>
            <a:chExt cx="1654293" cy="2303723"/>
          </a:xfrm>
        </p:grpSpPr>
        <p:grpSp>
          <p:nvGrpSpPr>
            <p:cNvPr id="6" name="组合 5"/>
            <p:cNvGrpSpPr/>
            <p:nvPr/>
          </p:nvGrpSpPr>
          <p:grpSpPr>
            <a:xfrm>
              <a:off x="9570180" y="1735735"/>
              <a:ext cx="1654293" cy="2303723"/>
              <a:chOff x="9570180" y="1735735"/>
              <a:chExt cx="1654293" cy="2303723"/>
            </a:xfrm>
          </p:grpSpPr>
          <p:sp>
            <p:nvSpPr>
              <p:cNvPr id="11" name="任意多边形 10"/>
              <p:cNvSpPr/>
              <p:nvPr/>
            </p:nvSpPr>
            <p:spPr>
              <a:xfrm rot="5400000">
                <a:off x="9245465"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0">
                    <a:schemeClr val="bg1"/>
                  </a:gs>
                  <a:gs pos="100000">
                    <a:schemeClr val="bg1">
                      <a:lumMod val="76000"/>
                    </a:schemeClr>
                  </a:gs>
                </a:gsLst>
                <a:lin ang="18900000" scaled="0"/>
                <a:tileRect/>
              </a:grad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cs typeface="+mn-ea"/>
                  <a:sym typeface="+mn-lt"/>
                </a:endParaRPr>
              </a:p>
            </p:txBody>
          </p:sp>
          <p:sp>
            <p:nvSpPr>
              <p:cNvPr id="12" name="任意多边形 11"/>
              <p:cNvSpPr/>
              <p:nvPr/>
            </p:nvSpPr>
            <p:spPr>
              <a:xfrm rot="5400000">
                <a:off x="9245465"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adFill flip="none" rotWithShape="1">
                <a:gsLst>
                  <a:gs pos="100000">
                    <a:schemeClr val="bg1">
                      <a:lumMod val="97000"/>
                    </a:schemeClr>
                  </a:gs>
                  <a:gs pos="0">
                    <a:schemeClr val="bg1">
                      <a:lumMod val="85000"/>
                    </a:schemeClr>
                  </a:gs>
                </a:gsLst>
                <a:lin ang="18900000" scaled="0"/>
                <a:tileRect/>
              </a:grad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cs typeface="+mn-ea"/>
                  <a:sym typeface="+mn-lt"/>
                </a:endParaRPr>
              </a:p>
            </p:txBody>
          </p:sp>
        </p:grpSp>
        <p:sp>
          <p:nvSpPr>
            <p:cNvPr id="9" name="椭圆 8"/>
            <p:cNvSpPr/>
            <p:nvPr/>
          </p:nvSpPr>
          <p:spPr>
            <a:xfrm>
              <a:off x="9990864" y="1968337"/>
              <a:ext cx="812927" cy="812633"/>
            </a:xfrm>
            <a:prstGeom prst="ellipse">
              <a:avLst/>
            </a:prstGeom>
            <a:gradFill flip="none" rotWithShape="1">
              <a:gsLst>
                <a:gs pos="100000">
                  <a:schemeClr val="bg1">
                    <a:lumMod val="100000"/>
                  </a:schemeClr>
                </a:gs>
                <a:gs pos="0">
                  <a:schemeClr val="bg1">
                    <a:lumMod val="68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cs typeface="+mn-ea"/>
                <a:sym typeface="+mn-lt"/>
              </a:endParaRPr>
            </a:p>
          </p:txBody>
        </p:sp>
      </p:grpSp>
      <p:sp>
        <p:nvSpPr>
          <p:cNvPr id="67" name="文本框 101"/>
          <p:cNvSpPr txBox="1"/>
          <p:nvPr/>
        </p:nvSpPr>
        <p:spPr>
          <a:xfrm>
            <a:off x="1251882" y="2128088"/>
            <a:ext cx="976196" cy="523220"/>
          </a:xfrm>
          <a:prstGeom prst="rect">
            <a:avLst/>
          </a:prstGeom>
          <a:noFill/>
        </p:spPr>
        <p:txBody>
          <a:bodyPr wrap="square" rtlCol="0">
            <a:spAutoFit/>
          </a:bodyPr>
          <a:lstStyle/>
          <a:p>
            <a:pPr algn="ctr"/>
            <a:r>
              <a:rPr lang="en-US" altLang="zh-CN" sz="2800" dirty="0">
                <a:solidFill>
                  <a:schemeClr val="accent1"/>
                </a:solidFill>
                <a:cs typeface="+mn-ea"/>
                <a:sym typeface="+mn-lt"/>
              </a:rPr>
              <a:t>01</a:t>
            </a:r>
            <a:endParaRPr lang="zh-CN" altLang="en-US" sz="2800" dirty="0">
              <a:solidFill>
                <a:schemeClr val="accent1"/>
              </a:solidFill>
              <a:cs typeface="+mn-ea"/>
              <a:sym typeface="+mn-lt"/>
            </a:endParaRPr>
          </a:p>
        </p:txBody>
      </p:sp>
      <p:sp>
        <p:nvSpPr>
          <p:cNvPr id="68" name="文本框 102"/>
          <p:cNvSpPr txBox="1"/>
          <p:nvPr/>
        </p:nvSpPr>
        <p:spPr>
          <a:xfrm>
            <a:off x="3381122" y="2128088"/>
            <a:ext cx="976196" cy="523220"/>
          </a:xfrm>
          <a:prstGeom prst="rect">
            <a:avLst/>
          </a:prstGeom>
          <a:noFill/>
        </p:spPr>
        <p:txBody>
          <a:bodyPr wrap="square" rtlCol="0">
            <a:spAutoFit/>
          </a:bodyPr>
          <a:lstStyle/>
          <a:p>
            <a:pPr algn="ctr"/>
            <a:r>
              <a:rPr lang="en-US" altLang="zh-CN" sz="2800" dirty="0">
                <a:solidFill>
                  <a:schemeClr val="accent2"/>
                </a:solidFill>
                <a:cs typeface="+mn-ea"/>
                <a:sym typeface="+mn-lt"/>
              </a:rPr>
              <a:t>02</a:t>
            </a:r>
            <a:endParaRPr lang="zh-CN" altLang="en-US" sz="2800" dirty="0">
              <a:solidFill>
                <a:schemeClr val="accent2"/>
              </a:solidFill>
              <a:cs typeface="+mn-ea"/>
              <a:sym typeface="+mn-lt"/>
            </a:endParaRPr>
          </a:p>
        </p:txBody>
      </p:sp>
      <p:sp>
        <p:nvSpPr>
          <p:cNvPr id="69" name="文本框 103"/>
          <p:cNvSpPr txBox="1"/>
          <p:nvPr/>
        </p:nvSpPr>
        <p:spPr>
          <a:xfrm>
            <a:off x="5582932" y="2128088"/>
            <a:ext cx="976196" cy="523220"/>
          </a:xfrm>
          <a:prstGeom prst="rect">
            <a:avLst/>
          </a:prstGeom>
          <a:noFill/>
        </p:spPr>
        <p:txBody>
          <a:bodyPr wrap="square" rtlCol="0">
            <a:spAutoFit/>
          </a:bodyPr>
          <a:lstStyle/>
          <a:p>
            <a:pPr algn="ctr"/>
            <a:r>
              <a:rPr lang="en-US" altLang="zh-CN" sz="2800" dirty="0">
                <a:solidFill>
                  <a:schemeClr val="accent3"/>
                </a:solidFill>
                <a:cs typeface="+mn-ea"/>
                <a:sym typeface="+mn-lt"/>
              </a:rPr>
              <a:t>03</a:t>
            </a:r>
            <a:endParaRPr lang="zh-CN" altLang="en-US" sz="2800" dirty="0">
              <a:solidFill>
                <a:schemeClr val="accent3"/>
              </a:solidFill>
              <a:cs typeface="+mn-ea"/>
              <a:sym typeface="+mn-lt"/>
            </a:endParaRPr>
          </a:p>
        </p:txBody>
      </p:sp>
      <p:sp>
        <p:nvSpPr>
          <p:cNvPr id="70" name="文本框 104"/>
          <p:cNvSpPr txBox="1"/>
          <p:nvPr/>
        </p:nvSpPr>
        <p:spPr>
          <a:xfrm>
            <a:off x="7752865" y="2128088"/>
            <a:ext cx="976196" cy="523220"/>
          </a:xfrm>
          <a:prstGeom prst="rect">
            <a:avLst/>
          </a:prstGeom>
          <a:noFill/>
        </p:spPr>
        <p:txBody>
          <a:bodyPr wrap="square" rtlCol="0">
            <a:spAutoFit/>
          </a:bodyPr>
          <a:lstStyle/>
          <a:p>
            <a:pPr algn="ctr"/>
            <a:r>
              <a:rPr lang="en-US" altLang="zh-CN" sz="2800" dirty="0">
                <a:solidFill>
                  <a:schemeClr val="accent4"/>
                </a:solidFill>
                <a:cs typeface="+mn-ea"/>
                <a:sym typeface="+mn-lt"/>
              </a:rPr>
              <a:t>04</a:t>
            </a:r>
            <a:endParaRPr lang="zh-CN" altLang="en-US" sz="2800" dirty="0">
              <a:solidFill>
                <a:schemeClr val="accent4"/>
              </a:solidFill>
              <a:cs typeface="+mn-ea"/>
              <a:sym typeface="+mn-lt"/>
            </a:endParaRPr>
          </a:p>
        </p:txBody>
      </p:sp>
      <p:sp>
        <p:nvSpPr>
          <p:cNvPr id="71" name="文本框 105"/>
          <p:cNvSpPr txBox="1"/>
          <p:nvPr/>
        </p:nvSpPr>
        <p:spPr>
          <a:xfrm>
            <a:off x="9905123" y="2128088"/>
            <a:ext cx="976196" cy="523220"/>
          </a:xfrm>
          <a:prstGeom prst="rect">
            <a:avLst/>
          </a:prstGeom>
          <a:noFill/>
        </p:spPr>
        <p:txBody>
          <a:bodyPr wrap="square" rtlCol="0">
            <a:spAutoFit/>
          </a:bodyPr>
          <a:lstStyle/>
          <a:p>
            <a:pPr algn="ctr"/>
            <a:r>
              <a:rPr lang="en-US" altLang="zh-CN" sz="2800" dirty="0">
                <a:solidFill>
                  <a:schemeClr val="accent2"/>
                </a:solidFill>
                <a:cs typeface="+mn-ea"/>
                <a:sym typeface="+mn-lt"/>
              </a:rPr>
              <a:t>05</a:t>
            </a:r>
            <a:endParaRPr lang="zh-CN" altLang="en-US" sz="2800" dirty="0">
              <a:solidFill>
                <a:schemeClr val="accent2"/>
              </a:solidFill>
              <a:cs typeface="+mn-ea"/>
              <a:sym typeface="+mn-lt"/>
            </a:endParaRPr>
          </a:p>
        </p:txBody>
      </p:sp>
      <p:sp>
        <p:nvSpPr>
          <p:cNvPr id="72" name="文本框 32"/>
          <p:cNvSpPr txBox="1"/>
          <p:nvPr/>
        </p:nvSpPr>
        <p:spPr>
          <a:xfrm>
            <a:off x="1109435" y="2938147"/>
            <a:ext cx="1290260" cy="369246"/>
          </a:xfrm>
          <a:prstGeom prst="rect">
            <a:avLst/>
          </a:prstGeom>
          <a:noFill/>
        </p:spPr>
        <p:txBody>
          <a:bodyPr wrap="square" rtlCol="0">
            <a:spAutoFit/>
          </a:bodyPr>
          <a:lstStyle/>
          <a:p>
            <a:pPr algn="ctr"/>
            <a:r>
              <a:rPr lang="zh-CN" altLang="en-US" dirty="0">
                <a:solidFill>
                  <a:schemeClr val="accent1"/>
                </a:solidFill>
                <a:cs typeface="+mn-ea"/>
                <a:sym typeface="+mn-lt"/>
              </a:rPr>
              <a:t>添加标题</a:t>
            </a:r>
            <a:endParaRPr lang="zh-CN" altLang="en-US" dirty="0">
              <a:solidFill>
                <a:schemeClr val="accent1"/>
              </a:solidFill>
              <a:cs typeface="+mn-ea"/>
              <a:sym typeface="+mn-lt"/>
            </a:endParaRPr>
          </a:p>
        </p:txBody>
      </p:sp>
      <p:sp>
        <p:nvSpPr>
          <p:cNvPr id="73" name="文本框 32"/>
          <p:cNvSpPr txBox="1"/>
          <p:nvPr/>
        </p:nvSpPr>
        <p:spPr>
          <a:xfrm>
            <a:off x="3276207" y="2938147"/>
            <a:ext cx="1290260" cy="369246"/>
          </a:xfrm>
          <a:prstGeom prst="rect">
            <a:avLst/>
          </a:prstGeom>
          <a:noFill/>
        </p:spPr>
        <p:txBody>
          <a:bodyPr wrap="square" rtlCol="0">
            <a:spAutoFit/>
          </a:bodyPr>
          <a:lstStyle/>
          <a:p>
            <a:pPr algn="ctr"/>
            <a:r>
              <a:rPr lang="zh-CN" altLang="en-US" dirty="0">
                <a:solidFill>
                  <a:schemeClr val="accent2"/>
                </a:solidFill>
                <a:cs typeface="+mn-ea"/>
                <a:sym typeface="+mn-lt"/>
              </a:rPr>
              <a:t>添加标题</a:t>
            </a:r>
            <a:endParaRPr lang="zh-CN" altLang="en-US" dirty="0">
              <a:solidFill>
                <a:schemeClr val="accent2"/>
              </a:solidFill>
              <a:cs typeface="+mn-ea"/>
              <a:sym typeface="+mn-lt"/>
            </a:endParaRPr>
          </a:p>
        </p:txBody>
      </p:sp>
      <p:sp>
        <p:nvSpPr>
          <p:cNvPr id="74" name="文本框 32"/>
          <p:cNvSpPr txBox="1"/>
          <p:nvPr/>
        </p:nvSpPr>
        <p:spPr>
          <a:xfrm>
            <a:off x="5442979" y="2938147"/>
            <a:ext cx="1290260" cy="369246"/>
          </a:xfrm>
          <a:prstGeom prst="rect">
            <a:avLst/>
          </a:prstGeom>
          <a:noFill/>
        </p:spPr>
        <p:txBody>
          <a:bodyPr wrap="square" rtlCol="0">
            <a:spAutoFit/>
          </a:bodyPr>
          <a:lstStyle/>
          <a:p>
            <a:pPr algn="ctr"/>
            <a:r>
              <a:rPr lang="zh-CN" altLang="en-US" dirty="0">
                <a:solidFill>
                  <a:schemeClr val="accent3"/>
                </a:solidFill>
                <a:cs typeface="+mn-ea"/>
                <a:sym typeface="+mn-lt"/>
              </a:rPr>
              <a:t>添加标题</a:t>
            </a:r>
            <a:endParaRPr lang="zh-CN" altLang="en-US" dirty="0">
              <a:solidFill>
                <a:schemeClr val="accent3"/>
              </a:solidFill>
              <a:cs typeface="+mn-ea"/>
              <a:sym typeface="+mn-lt"/>
            </a:endParaRPr>
          </a:p>
        </p:txBody>
      </p:sp>
      <p:sp>
        <p:nvSpPr>
          <p:cNvPr id="75" name="文本框 32"/>
          <p:cNvSpPr txBox="1"/>
          <p:nvPr/>
        </p:nvSpPr>
        <p:spPr>
          <a:xfrm>
            <a:off x="7609752" y="2938147"/>
            <a:ext cx="1290260" cy="369246"/>
          </a:xfrm>
          <a:prstGeom prst="rect">
            <a:avLst/>
          </a:prstGeom>
          <a:noFill/>
        </p:spPr>
        <p:txBody>
          <a:bodyPr wrap="square" rtlCol="0">
            <a:spAutoFit/>
          </a:bodyPr>
          <a:lstStyle/>
          <a:p>
            <a:pPr algn="ctr"/>
            <a:r>
              <a:rPr lang="zh-CN" altLang="en-US" dirty="0">
                <a:solidFill>
                  <a:schemeClr val="accent4"/>
                </a:solidFill>
                <a:cs typeface="+mn-ea"/>
                <a:sym typeface="+mn-lt"/>
              </a:rPr>
              <a:t>添加标题</a:t>
            </a:r>
            <a:endParaRPr lang="zh-CN" altLang="en-US" dirty="0">
              <a:solidFill>
                <a:schemeClr val="accent4"/>
              </a:solidFill>
              <a:cs typeface="+mn-ea"/>
              <a:sym typeface="+mn-lt"/>
            </a:endParaRPr>
          </a:p>
        </p:txBody>
      </p:sp>
      <p:sp>
        <p:nvSpPr>
          <p:cNvPr id="76" name="文本框 32"/>
          <p:cNvSpPr txBox="1"/>
          <p:nvPr/>
        </p:nvSpPr>
        <p:spPr>
          <a:xfrm>
            <a:off x="9776525" y="2927275"/>
            <a:ext cx="1290260" cy="369246"/>
          </a:xfrm>
          <a:prstGeom prst="rect">
            <a:avLst/>
          </a:prstGeom>
          <a:noFill/>
        </p:spPr>
        <p:txBody>
          <a:bodyPr wrap="square" rtlCol="0">
            <a:spAutoFit/>
          </a:bodyPr>
          <a:lstStyle/>
          <a:p>
            <a:pPr algn="ctr"/>
            <a:r>
              <a:rPr lang="zh-CN" altLang="en-US" dirty="0">
                <a:solidFill>
                  <a:schemeClr val="accent2"/>
                </a:solidFill>
                <a:cs typeface="+mn-ea"/>
                <a:sym typeface="+mn-lt"/>
              </a:rPr>
              <a:t>添加标题</a:t>
            </a:r>
            <a:endParaRPr lang="zh-CN" altLang="en-US" dirty="0">
              <a:solidFill>
                <a:schemeClr val="accent2"/>
              </a:solidFill>
              <a:cs typeface="+mn-ea"/>
              <a:sym typeface="+mn-lt"/>
            </a:endParaRPr>
          </a:p>
        </p:txBody>
      </p:sp>
      <p:sp>
        <p:nvSpPr>
          <p:cNvPr id="77" name="文本框 23"/>
          <p:cNvSpPr txBox="1"/>
          <p:nvPr/>
        </p:nvSpPr>
        <p:spPr>
          <a:xfrm>
            <a:off x="1045872" y="4407861"/>
            <a:ext cx="1450847" cy="1292363"/>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79" name="文本框 23"/>
          <p:cNvSpPr txBox="1"/>
          <p:nvPr/>
        </p:nvSpPr>
        <p:spPr>
          <a:xfrm>
            <a:off x="3196030" y="4407861"/>
            <a:ext cx="1450847" cy="1292363"/>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80" name="文本框 23"/>
          <p:cNvSpPr txBox="1"/>
          <p:nvPr/>
        </p:nvSpPr>
        <p:spPr>
          <a:xfrm>
            <a:off x="5400707" y="4407861"/>
            <a:ext cx="1450847" cy="1292363"/>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81" name="文本框 23"/>
          <p:cNvSpPr txBox="1"/>
          <p:nvPr/>
        </p:nvSpPr>
        <p:spPr>
          <a:xfrm>
            <a:off x="7515540" y="4407861"/>
            <a:ext cx="1450847" cy="1292363"/>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82" name="文本框 23"/>
          <p:cNvSpPr txBox="1"/>
          <p:nvPr/>
        </p:nvSpPr>
        <p:spPr>
          <a:xfrm>
            <a:off x="9673491" y="4407861"/>
            <a:ext cx="1450847" cy="1292363"/>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42"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3" name="直接连接符 42"/>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anim calcmode="lin" valueType="num">
                                      <p:cBhvr>
                                        <p:cTn id="13" dur="750" fill="hold"/>
                                        <p:tgtEl>
                                          <p:spTgt spid="8"/>
                                        </p:tgtEl>
                                        <p:attrNameLst>
                                          <p:attrName>ppt_x</p:attrName>
                                        </p:attrNameLst>
                                      </p:cBhvr>
                                      <p:tavLst>
                                        <p:tav tm="0">
                                          <p:val>
                                            <p:strVal val="#ppt_x"/>
                                          </p:val>
                                        </p:tav>
                                        <p:tav tm="100000">
                                          <p:val>
                                            <p:strVal val="#ppt_x"/>
                                          </p:val>
                                        </p:tav>
                                      </p:tavLst>
                                    </p:anim>
                                    <p:anim calcmode="lin" valueType="num">
                                      <p:cBhvr>
                                        <p:cTn id="14" dur="75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750"/>
                                        <p:tgtEl>
                                          <p:spTgt spid="10"/>
                                        </p:tgtEl>
                                      </p:cBhvr>
                                    </p:animEffect>
                                    <p:anim calcmode="lin" valueType="num">
                                      <p:cBhvr>
                                        <p:cTn id="18" dur="750" fill="hold"/>
                                        <p:tgtEl>
                                          <p:spTgt spid="10"/>
                                        </p:tgtEl>
                                        <p:attrNameLst>
                                          <p:attrName>ppt_x</p:attrName>
                                        </p:attrNameLst>
                                      </p:cBhvr>
                                      <p:tavLst>
                                        <p:tav tm="0">
                                          <p:val>
                                            <p:strVal val="#ppt_x"/>
                                          </p:val>
                                        </p:tav>
                                        <p:tav tm="100000">
                                          <p:val>
                                            <p:strVal val="#ppt_x"/>
                                          </p:val>
                                        </p:tav>
                                      </p:tavLst>
                                    </p:anim>
                                    <p:anim calcmode="lin" valueType="num">
                                      <p:cBhvr>
                                        <p:cTn id="19" dur="750" fill="hold"/>
                                        <p:tgtEl>
                                          <p:spTgt spid="1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50"/>
                                        <p:tgtEl>
                                          <p:spTgt spid="13"/>
                                        </p:tgtEl>
                                      </p:cBhvr>
                                    </p:animEffect>
                                    <p:anim calcmode="lin" valueType="num">
                                      <p:cBhvr>
                                        <p:cTn id="23" dur="750" fill="hold"/>
                                        <p:tgtEl>
                                          <p:spTgt spid="13"/>
                                        </p:tgtEl>
                                        <p:attrNameLst>
                                          <p:attrName>ppt_x</p:attrName>
                                        </p:attrNameLst>
                                      </p:cBhvr>
                                      <p:tavLst>
                                        <p:tav tm="0">
                                          <p:val>
                                            <p:strVal val="#ppt_x"/>
                                          </p:val>
                                        </p:tav>
                                        <p:tav tm="100000">
                                          <p:val>
                                            <p:strVal val="#ppt_x"/>
                                          </p:val>
                                        </p:tav>
                                      </p:tavLst>
                                    </p:anim>
                                    <p:anim calcmode="lin" valueType="num">
                                      <p:cBhvr>
                                        <p:cTn id="24" dur="750" fill="hold"/>
                                        <p:tgtEl>
                                          <p:spTgt spid="1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750"/>
                                        <p:tgtEl>
                                          <p:spTgt spid="15"/>
                                        </p:tgtEl>
                                      </p:cBhvr>
                                    </p:animEffect>
                                    <p:anim calcmode="lin" valueType="num">
                                      <p:cBhvr>
                                        <p:cTn id="28" dur="750" fill="hold"/>
                                        <p:tgtEl>
                                          <p:spTgt spid="15"/>
                                        </p:tgtEl>
                                        <p:attrNameLst>
                                          <p:attrName>ppt_x</p:attrName>
                                        </p:attrNameLst>
                                      </p:cBhvr>
                                      <p:tavLst>
                                        <p:tav tm="0">
                                          <p:val>
                                            <p:strVal val="#ppt_x"/>
                                          </p:val>
                                        </p:tav>
                                        <p:tav tm="100000">
                                          <p:val>
                                            <p:strVal val="#ppt_x"/>
                                          </p:val>
                                        </p:tav>
                                      </p:tavLst>
                                    </p:anim>
                                    <p:anim calcmode="lin" valueType="num">
                                      <p:cBhvr>
                                        <p:cTn id="29" dur="75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randombar(horizontal)">
                                      <p:cBhvr>
                                        <p:cTn id="33" dur="500"/>
                                        <p:tgtEl>
                                          <p:spTgt spid="67"/>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randombar(horizontal)">
                                      <p:cBhvr>
                                        <p:cTn id="36" dur="500"/>
                                        <p:tgtEl>
                                          <p:spTgt spid="68"/>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randombar(horizontal)">
                                      <p:cBhvr>
                                        <p:cTn id="39" dur="500"/>
                                        <p:tgtEl>
                                          <p:spTgt spid="69"/>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randombar(horizontal)">
                                      <p:cBhvr>
                                        <p:cTn id="42" dur="500"/>
                                        <p:tgtEl>
                                          <p:spTgt spid="70"/>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randombar(horizontal)">
                                      <p:cBhvr>
                                        <p:cTn id="45" dur="500"/>
                                        <p:tgtEl>
                                          <p:spTgt spid="71"/>
                                        </p:tgtEl>
                                      </p:cBhvr>
                                    </p:animEffect>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fade">
                                      <p:cBhvr>
                                        <p:cTn id="49" dur="500"/>
                                        <p:tgtEl>
                                          <p:spTgt spid="72"/>
                                        </p:tgtEl>
                                      </p:cBhvr>
                                    </p:animEffect>
                                    <p:anim calcmode="lin" valueType="num">
                                      <p:cBhvr>
                                        <p:cTn id="50" dur="500" fill="hold"/>
                                        <p:tgtEl>
                                          <p:spTgt spid="72"/>
                                        </p:tgtEl>
                                        <p:attrNameLst>
                                          <p:attrName>ppt_x</p:attrName>
                                        </p:attrNameLst>
                                      </p:cBhvr>
                                      <p:tavLst>
                                        <p:tav tm="0">
                                          <p:val>
                                            <p:strVal val="#ppt_x"/>
                                          </p:val>
                                        </p:tav>
                                        <p:tav tm="100000">
                                          <p:val>
                                            <p:strVal val="#ppt_x"/>
                                          </p:val>
                                        </p:tav>
                                      </p:tavLst>
                                    </p:anim>
                                    <p:anim calcmode="lin" valueType="num">
                                      <p:cBhvr>
                                        <p:cTn id="51" dur="500" fill="hold"/>
                                        <p:tgtEl>
                                          <p:spTgt spid="72"/>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anim calcmode="lin" valueType="num">
                                      <p:cBhvr>
                                        <p:cTn id="56" dur="500" fill="hold"/>
                                        <p:tgtEl>
                                          <p:spTgt spid="73"/>
                                        </p:tgtEl>
                                        <p:attrNameLst>
                                          <p:attrName>ppt_x</p:attrName>
                                        </p:attrNameLst>
                                      </p:cBhvr>
                                      <p:tavLst>
                                        <p:tav tm="0">
                                          <p:val>
                                            <p:strVal val="#ppt_x"/>
                                          </p:val>
                                        </p:tav>
                                        <p:tav tm="100000">
                                          <p:val>
                                            <p:strVal val="#ppt_x"/>
                                          </p:val>
                                        </p:tav>
                                      </p:tavLst>
                                    </p:anim>
                                    <p:anim calcmode="lin" valueType="num">
                                      <p:cBhvr>
                                        <p:cTn id="57" dur="500" fill="hold"/>
                                        <p:tgtEl>
                                          <p:spTgt spid="73"/>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anim calcmode="lin" valueType="num">
                                      <p:cBhvr>
                                        <p:cTn id="62" dur="500" fill="hold"/>
                                        <p:tgtEl>
                                          <p:spTgt spid="74"/>
                                        </p:tgtEl>
                                        <p:attrNameLst>
                                          <p:attrName>ppt_x</p:attrName>
                                        </p:attrNameLst>
                                      </p:cBhvr>
                                      <p:tavLst>
                                        <p:tav tm="0">
                                          <p:val>
                                            <p:strVal val="#ppt_x"/>
                                          </p:val>
                                        </p:tav>
                                        <p:tav tm="100000">
                                          <p:val>
                                            <p:strVal val="#ppt_x"/>
                                          </p:val>
                                        </p:tav>
                                      </p:tavLst>
                                    </p:anim>
                                    <p:anim calcmode="lin" valueType="num">
                                      <p:cBhvr>
                                        <p:cTn id="63" dur="500" fill="hold"/>
                                        <p:tgtEl>
                                          <p:spTgt spid="74"/>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500"/>
                                        <p:tgtEl>
                                          <p:spTgt spid="75"/>
                                        </p:tgtEl>
                                      </p:cBhvr>
                                    </p:animEffect>
                                    <p:anim calcmode="lin" valueType="num">
                                      <p:cBhvr>
                                        <p:cTn id="68" dur="500" fill="hold"/>
                                        <p:tgtEl>
                                          <p:spTgt spid="75"/>
                                        </p:tgtEl>
                                        <p:attrNameLst>
                                          <p:attrName>ppt_x</p:attrName>
                                        </p:attrNameLst>
                                      </p:cBhvr>
                                      <p:tavLst>
                                        <p:tav tm="0">
                                          <p:val>
                                            <p:strVal val="#ppt_x"/>
                                          </p:val>
                                        </p:tav>
                                        <p:tav tm="100000">
                                          <p:val>
                                            <p:strVal val="#ppt_x"/>
                                          </p:val>
                                        </p:tav>
                                      </p:tavLst>
                                    </p:anim>
                                    <p:anim calcmode="lin" valueType="num">
                                      <p:cBhvr>
                                        <p:cTn id="69" dur="50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42" presetClass="entr" presetSubtype="0" fill="hold" grpId="0" nodeType="after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500"/>
                                        <p:tgtEl>
                                          <p:spTgt spid="76"/>
                                        </p:tgtEl>
                                      </p:cBhvr>
                                    </p:animEffect>
                                    <p:anim calcmode="lin" valueType="num">
                                      <p:cBhvr>
                                        <p:cTn id="74" dur="500" fill="hold"/>
                                        <p:tgtEl>
                                          <p:spTgt spid="76"/>
                                        </p:tgtEl>
                                        <p:attrNameLst>
                                          <p:attrName>ppt_x</p:attrName>
                                        </p:attrNameLst>
                                      </p:cBhvr>
                                      <p:tavLst>
                                        <p:tav tm="0">
                                          <p:val>
                                            <p:strVal val="#ppt_x"/>
                                          </p:val>
                                        </p:tav>
                                        <p:tav tm="100000">
                                          <p:val>
                                            <p:strVal val="#ppt_x"/>
                                          </p:val>
                                        </p:tav>
                                      </p:tavLst>
                                    </p:anim>
                                    <p:anim calcmode="lin" valueType="num">
                                      <p:cBhvr>
                                        <p:cTn id="75" dur="500" fill="hold"/>
                                        <p:tgtEl>
                                          <p:spTgt spid="76"/>
                                        </p:tgtEl>
                                        <p:attrNameLst>
                                          <p:attrName>ppt_y</p:attrName>
                                        </p:attrNameLst>
                                      </p:cBhvr>
                                      <p:tavLst>
                                        <p:tav tm="0">
                                          <p:val>
                                            <p:strVal val="#ppt_y+.1"/>
                                          </p:val>
                                        </p:tav>
                                        <p:tav tm="100000">
                                          <p:val>
                                            <p:strVal val="#ppt_y"/>
                                          </p:val>
                                        </p:tav>
                                      </p:tavLst>
                                    </p:anim>
                                  </p:childTnLst>
                                </p:cTn>
                              </p:par>
                            </p:childTnLst>
                          </p:cTn>
                        </p:par>
                        <p:par>
                          <p:cTn id="76" fill="hold">
                            <p:stCondLst>
                              <p:cond delay="4000"/>
                            </p:stCondLst>
                            <p:childTnLst>
                              <p:par>
                                <p:cTn id="77" presetID="22" presetClass="entr" presetSubtype="1" fill="hold" grpId="0" nodeType="afterEffect">
                                  <p:stCondLst>
                                    <p:cond delay="0"/>
                                  </p:stCondLst>
                                  <p:childTnLst>
                                    <p:set>
                                      <p:cBhvr>
                                        <p:cTn id="78" dur="1" fill="hold">
                                          <p:stCondLst>
                                            <p:cond delay="0"/>
                                          </p:stCondLst>
                                        </p:cTn>
                                        <p:tgtEl>
                                          <p:spTgt spid="77"/>
                                        </p:tgtEl>
                                        <p:attrNameLst>
                                          <p:attrName>style.visibility</p:attrName>
                                        </p:attrNameLst>
                                      </p:cBhvr>
                                      <p:to>
                                        <p:strVal val="visible"/>
                                      </p:to>
                                    </p:set>
                                    <p:animEffect transition="in" filter="wipe(up)">
                                      <p:cBhvr>
                                        <p:cTn id="79" dur="500"/>
                                        <p:tgtEl>
                                          <p:spTgt spid="77"/>
                                        </p:tgtEl>
                                      </p:cBhvr>
                                    </p:animEffect>
                                  </p:childTnLst>
                                </p:cTn>
                              </p:par>
                            </p:childTnLst>
                          </p:cTn>
                        </p:par>
                        <p:par>
                          <p:cTn id="80" fill="hold">
                            <p:stCondLst>
                              <p:cond delay="4500"/>
                            </p:stCondLst>
                            <p:childTnLst>
                              <p:par>
                                <p:cTn id="81" presetID="22" presetClass="entr" presetSubtype="1"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wipe(up)">
                                      <p:cBhvr>
                                        <p:cTn id="83" dur="500"/>
                                        <p:tgtEl>
                                          <p:spTgt spid="79"/>
                                        </p:tgtEl>
                                      </p:cBhvr>
                                    </p:animEffect>
                                  </p:childTnLst>
                                </p:cTn>
                              </p:par>
                            </p:childTnLst>
                          </p:cTn>
                        </p:par>
                        <p:par>
                          <p:cTn id="84" fill="hold">
                            <p:stCondLst>
                              <p:cond delay="5000"/>
                            </p:stCondLst>
                            <p:childTnLst>
                              <p:par>
                                <p:cTn id="85" presetID="22" presetClass="entr" presetSubtype="1" fill="hold" grpId="0" nodeType="after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up)">
                                      <p:cBhvr>
                                        <p:cTn id="87" dur="500"/>
                                        <p:tgtEl>
                                          <p:spTgt spid="80"/>
                                        </p:tgtEl>
                                      </p:cBhvr>
                                    </p:animEffect>
                                  </p:childTnLst>
                                </p:cTn>
                              </p:par>
                            </p:childTnLst>
                          </p:cTn>
                        </p:par>
                        <p:par>
                          <p:cTn id="88" fill="hold">
                            <p:stCondLst>
                              <p:cond delay="5500"/>
                            </p:stCondLst>
                            <p:childTnLst>
                              <p:par>
                                <p:cTn id="89" presetID="22" presetClass="entr" presetSubtype="1" fill="hold" grpId="0" nodeType="afterEffect">
                                  <p:stCondLst>
                                    <p:cond delay="0"/>
                                  </p:stCondLst>
                                  <p:childTnLst>
                                    <p:set>
                                      <p:cBhvr>
                                        <p:cTn id="90" dur="1" fill="hold">
                                          <p:stCondLst>
                                            <p:cond delay="0"/>
                                          </p:stCondLst>
                                        </p:cTn>
                                        <p:tgtEl>
                                          <p:spTgt spid="81"/>
                                        </p:tgtEl>
                                        <p:attrNameLst>
                                          <p:attrName>style.visibility</p:attrName>
                                        </p:attrNameLst>
                                      </p:cBhvr>
                                      <p:to>
                                        <p:strVal val="visible"/>
                                      </p:to>
                                    </p:set>
                                    <p:animEffect transition="in" filter="wipe(up)">
                                      <p:cBhvr>
                                        <p:cTn id="91" dur="500"/>
                                        <p:tgtEl>
                                          <p:spTgt spid="81"/>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wipe(up)">
                                      <p:cBhvr>
                                        <p:cTn id="9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7" grpId="0"/>
      <p:bldP spid="79" grpId="0"/>
      <p:bldP spid="80" grpId="0"/>
      <p:bldP spid="81"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61" name="组合 60"/>
          <p:cNvGrpSpPr/>
          <p:nvPr/>
        </p:nvGrpSpPr>
        <p:grpSpPr>
          <a:xfrm>
            <a:off x="8926238" y="2982941"/>
            <a:ext cx="1981588" cy="2920324"/>
            <a:chOff x="8952514" y="3285778"/>
            <a:chExt cx="1981330" cy="2921000"/>
          </a:xfrm>
        </p:grpSpPr>
        <p:sp>
          <p:nvSpPr>
            <p:cNvPr id="67" name="任意多边形 66"/>
            <p:cNvSpPr/>
            <p:nvPr/>
          </p:nvSpPr>
          <p:spPr>
            <a:xfrm>
              <a:off x="8952644" y="3285778"/>
              <a:ext cx="1981200" cy="2921000"/>
            </a:xfrm>
            <a:custGeom>
              <a:avLst/>
              <a:gdLst>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937260 h 2921000"/>
                <a:gd name="connsiteX5" fmla="*/ 1978660 w 1981200"/>
                <a:gd name="connsiteY5" fmla="*/ 2079864 h 2921000"/>
                <a:gd name="connsiteX6" fmla="*/ 1981200 w 1981200"/>
                <a:gd name="connsiteY6" fmla="*/ 2079864 h 2921000"/>
                <a:gd name="connsiteX7" fmla="*/ 1981200 w 1981200"/>
                <a:gd name="connsiteY7" fmla="*/ 2768586 h 2921000"/>
                <a:gd name="connsiteX8" fmla="*/ 1828786 w 1981200"/>
                <a:gd name="connsiteY8" fmla="*/ 2921000 h 2921000"/>
                <a:gd name="connsiteX9" fmla="*/ 152414 w 1981200"/>
                <a:gd name="connsiteY9" fmla="*/ 2921000 h 2921000"/>
                <a:gd name="connsiteX10" fmla="*/ 0 w 1981200"/>
                <a:gd name="connsiteY10" fmla="*/ 2768586 h 2921000"/>
                <a:gd name="connsiteX11" fmla="*/ 0 w 1981200"/>
                <a:gd name="connsiteY11" fmla="*/ 152414 h 2921000"/>
                <a:gd name="connsiteX12" fmla="*/ 152414 w 1981200"/>
                <a:gd name="connsiteY12" fmla="*/ 0 h 2921000"/>
                <a:gd name="connsiteX0-1" fmla="*/ 152414 w 1981200"/>
                <a:gd name="connsiteY0-2" fmla="*/ 0 h 2921000"/>
                <a:gd name="connsiteX1-3" fmla="*/ 1828786 w 1981200"/>
                <a:gd name="connsiteY1-4" fmla="*/ 0 h 2921000"/>
                <a:gd name="connsiteX2-5" fmla="*/ 1981200 w 1981200"/>
                <a:gd name="connsiteY2-6" fmla="*/ 152414 h 2921000"/>
                <a:gd name="connsiteX3-7" fmla="*/ 1981200 w 1981200"/>
                <a:gd name="connsiteY3-8" fmla="*/ 937260 h 2921000"/>
                <a:gd name="connsiteX4-9" fmla="*/ 1978660 w 1981200"/>
                <a:gd name="connsiteY4-10" fmla="*/ 2079864 h 2921000"/>
                <a:gd name="connsiteX5-11" fmla="*/ 1981200 w 1981200"/>
                <a:gd name="connsiteY5-12" fmla="*/ 2079864 h 2921000"/>
                <a:gd name="connsiteX6-13" fmla="*/ 1981200 w 1981200"/>
                <a:gd name="connsiteY6-14" fmla="*/ 2768586 h 2921000"/>
                <a:gd name="connsiteX7-15" fmla="*/ 1828786 w 1981200"/>
                <a:gd name="connsiteY7-16" fmla="*/ 2921000 h 2921000"/>
                <a:gd name="connsiteX8-17" fmla="*/ 152414 w 1981200"/>
                <a:gd name="connsiteY8-18" fmla="*/ 2921000 h 2921000"/>
                <a:gd name="connsiteX9-19" fmla="*/ 0 w 1981200"/>
                <a:gd name="connsiteY9-20" fmla="*/ 2768586 h 2921000"/>
                <a:gd name="connsiteX10-21" fmla="*/ 0 w 1981200"/>
                <a:gd name="connsiteY10-22" fmla="*/ 152414 h 2921000"/>
                <a:gd name="connsiteX11-23" fmla="*/ 152414 w 1981200"/>
                <a:gd name="connsiteY11-24" fmla="*/ 0 h 2921000"/>
                <a:gd name="connsiteX0-25" fmla="*/ 152414 w 1981200"/>
                <a:gd name="connsiteY0-26" fmla="*/ 0 h 2921000"/>
                <a:gd name="connsiteX1-27" fmla="*/ 1828786 w 1981200"/>
                <a:gd name="connsiteY1-28" fmla="*/ 0 h 2921000"/>
                <a:gd name="connsiteX2-29" fmla="*/ 1981200 w 1981200"/>
                <a:gd name="connsiteY2-30" fmla="*/ 152414 h 2921000"/>
                <a:gd name="connsiteX3-31" fmla="*/ 1981200 w 1981200"/>
                <a:gd name="connsiteY3-32" fmla="*/ 937260 h 2921000"/>
                <a:gd name="connsiteX4-33" fmla="*/ 1978660 w 1981200"/>
                <a:gd name="connsiteY4-34" fmla="*/ 2079864 h 2921000"/>
                <a:gd name="connsiteX5-35" fmla="*/ 1981200 w 1981200"/>
                <a:gd name="connsiteY5-36" fmla="*/ 2768586 h 2921000"/>
                <a:gd name="connsiteX6-37" fmla="*/ 1828786 w 1981200"/>
                <a:gd name="connsiteY6-38" fmla="*/ 2921000 h 2921000"/>
                <a:gd name="connsiteX7-39" fmla="*/ 152414 w 1981200"/>
                <a:gd name="connsiteY7-40" fmla="*/ 2921000 h 2921000"/>
                <a:gd name="connsiteX8-41" fmla="*/ 0 w 1981200"/>
                <a:gd name="connsiteY8-42" fmla="*/ 2768586 h 2921000"/>
                <a:gd name="connsiteX9-43" fmla="*/ 0 w 1981200"/>
                <a:gd name="connsiteY9-44" fmla="*/ 152414 h 2921000"/>
                <a:gd name="connsiteX10-45" fmla="*/ 152414 w 1981200"/>
                <a:gd name="connsiteY10-46" fmla="*/ 0 h 2921000"/>
                <a:gd name="connsiteX0-47" fmla="*/ 152414 w 1992489"/>
                <a:gd name="connsiteY0-48" fmla="*/ 0 h 2921000"/>
                <a:gd name="connsiteX1-49" fmla="*/ 1828786 w 1992489"/>
                <a:gd name="connsiteY1-50" fmla="*/ 0 h 2921000"/>
                <a:gd name="connsiteX2-51" fmla="*/ 1981200 w 1992489"/>
                <a:gd name="connsiteY2-52" fmla="*/ 152414 h 2921000"/>
                <a:gd name="connsiteX3-53" fmla="*/ 1981200 w 1992489"/>
                <a:gd name="connsiteY3-54" fmla="*/ 937260 h 2921000"/>
                <a:gd name="connsiteX4-55" fmla="*/ 1981200 w 1992489"/>
                <a:gd name="connsiteY4-56" fmla="*/ 2768586 h 2921000"/>
                <a:gd name="connsiteX5-57" fmla="*/ 1828786 w 1992489"/>
                <a:gd name="connsiteY5-58" fmla="*/ 2921000 h 2921000"/>
                <a:gd name="connsiteX6-59" fmla="*/ 152414 w 1992489"/>
                <a:gd name="connsiteY6-60" fmla="*/ 2921000 h 2921000"/>
                <a:gd name="connsiteX7-61" fmla="*/ 0 w 1992489"/>
                <a:gd name="connsiteY7-62" fmla="*/ 2768586 h 2921000"/>
                <a:gd name="connsiteX8-63" fmla="*/ 0 w 1992489"/>
                <a:gd name="connsiteY8-64" fmla="*/ 152414 h 2921000"/>
                <a:gd name="connsiteX9-65" fmla="*/ 152414 w 1992489"/>
                <a:gd name="connsiteY9-66" fmla="*/ 0 h 2921000"/>
                <a:gd name="connsiteX0-67" fmla="*/ 152414 w 1981200"/>
                <a:gd name="connsiteY0-68" fmla="*/ 0 h 2921000"/>
                <a:gd name="connsiteX1-69" fmla="*/ 1828786 w 1981200"/>
                <a:gd name="connsiteY1-70" fmla="*/ 0 h 2921000"/>
                <a:gd name="connsiteX2-71" fmla="*/ 1981200 w 1981200"/>
                <a:gd name="connsiteY2-72" fmla="*/ 152414 h 2921000"/>
                <a:gd name="connsiteX3-73" fmla="*/ 1981200 w 1981200"/>
                <a:gd name="connsiteY3-74" fmla="*/ 2768586 h 2921000"/>
                <a:gd name="connsiteX4-75" fmla="*/ 1828786 w 1981200"/>
                <a:gd name="connsiteY4-76" fmla="*/ 2921000 h 2921000"/>
                <a:gd name="connsiteX5-77" fmla="*/ 152414 w 1981200"/>
                <a:gd name="connsiteY5-78" fmla="*/ 2921000 h 2921000"/>
                <a:gd name="connsiteX6-79" fmla="*/ 0 w 1981200"/>
                <a:gd name="connsiteY6-80" fmla="*/ 2768586 h 2921000"/>
                <a:gd name="connsiteX7-81" fmla="*/ 0 w 1981200"/>
                <a:gd name="connsiteY7-82" fmla="*/ 152414 h 2921000"/>
                <a:gd name="connsiteX8-83" fmla="*/ 152414 w 1981200"/>
                <a:gd name="connsiteY8-84" fmla="*/ 0 h 2921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981200" h="2921000">
                  <a:moveTo>
                    <a:pt x="152414" y="0"/>
                  </a:moveTo>
                  <a:lnTo>
                    <a:pt x="1828786" y="0"/>
                  </a:lnTo>
                  <a:cubicBezTo>
                    <a:pt x="1912962" y="0"/>
                    <a:pt x="1981200" y="68238"/>
                    <a:pt x="1981200" y="152414"/>
                  </a:cubicBez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任意多边形 67"/>
            <p:cNvSpPr/>
            <p:nvPr/>
          </p:nvSpPr>
          <p:spPr>
            <a:xfrm>
              <a:off x="8952514" y="3285778"/>
              <a:ext cx="1981200" cy="2921000"/>
            </a:xfrm>
            <a:custGeom>
              <a:avLst/>
              <a:gdLst>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676023 h 2921000"/>
                <a:gd name="connsiteX4" fmla="*/ 1978660 w 1981200"/>
                <a:gd name="connsiteY4" fmla="*/ 676023 h 2921000"/>
                <a:gd name="connsiteX5" fmla="*/ 1978660 w 1981200"/>
                <a:gd name="connsiteY5" fmla="*/ 2207260 h 2921000"/>
                <a:gd name="connsiteX6" fmla="*/ 1981200 w 1981200"/>
                <a:gd name="connsiteY6" fmla="*/ 2207260 h 2921000"/>
                <a:gd name="connsiteX7" fmla="*/ 1981200 w 1981200"/>
                <a:gd name="connsiteY7" fmla="*/ 2768586 h 2921000"/>
                <a:gd name="connsiteX8" fmla="*/ 1828786 w 1981200"/>
                <a:gd name="connsiteY8" fmla="*/ 2921000 h 2921000"/>
                <a:gd name="connsiteX9" fmla="*/ 152414 w 1981200"/>
                <a:gd name="connsiteY9" fmla="*/ 2921000 h 2921000"/>
                <a:gd name="connsiteX10" fmla="*/ 0 w 1981200"/>
                <a:gd name="connsiteY10" fmla="*/ 2768586 h 2921000"/>
                <a:gd name="connsiteX11" fmla="*/ 0 w 1981200"/>
                <a:gd name="connsiteY11" fmla="*/ 152414 h 2921000"/>
                <a:gd name="connsiteX12" fmla="*/ 152414 w 1981200"/>
                <a:gd name="connsiteY12"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81200" h="2921000">
                  <a:moveTo>
                    <a:pt x="152414" y="0"/>
                  </a:moveTo>
                  <a:lnTo>
                    <a:pt x="1828786" y="0"/>
                  </a:lnTo>
                  <a:cubicBezTo>
                    <a:pt x="1912962" y="0"/>
                    <a:pt x="1981200" y="68238"/>
                    <a:pt x="1981200" y="152414"/>
                  </a:cubicBezTo>
                  <a:lnTo>
                    <a:pt x="1981200" y="676023"/>
                  </a:lnTo>
                  <a:lnTo>
                    <a:pt x="1978660" y="676023"/>
                  </a:lnTo>
                  <a:lnTo>
                    <a:pt x="1978660" y="2207260"/>
                  </a:lnTo>
                  <a:lnTo>
                    <a:pt x="1981200" y="2207260"/>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6" name="组合 55"/>
          <p:cNvGrpSpPr/>
          <p:nvPr/>
        </p:nvGrpSpPr>
        <p:grpSpPr>
          <a:xfrm>
            <a:off x="6337362" y="2982941"/>
            <a:ext cx="2179789" cy="2920324"/>
            <a:chOff x="6363973" y="3285778"/>
            <a:chExt cx="2179505" cy="2921000"/>
          </a:xfrm>
        </p:grpSpPr>
        <p:sp>
          <p:nvSpPr>
            <p:cNvPr id="62" name="任意多边形 61"/>
            <p:cNvSpPr/>
            <p:nvPr/>
          </p:nvSpPr>
          <p:spPr>
            <a:xfrm>
              <a:off x="6363973"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3" name="任意多边形 62"/>
            <p:cNvSpPr/>
            <p:nvPr/>
          </p:nvSpPr>
          <p:spPr>
            <a:xfrm>
              <a:off x="6363973"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1" name="组合 50"/>
          <p:cNvGrpSpPr/>
          <p:nvPr/>
        </p:nvGrpSpPr>
        <p:grpSpPr>
          <a:xfrm>
            <a:off x="3764004" y="2982941"/>
            <a:ext cx="2179789" cy="2920324"/>
            <a:chOff x="3790950" y="3285778"/>
            <a:chExt cx="2179505" cy="2921000"/>
          </a:xfrm>
        </p:grpSpPr>
        <p:sp>
          <p:nvSpPr>
            <p:cNvPr id="57" name="任意多边形 56"/>
            <p:cNvSpPr/>
            <p:nvPr/>
          </p:nvSpPr>
          <p:spPr>
            <a:xfrm>
              <a:off x="379095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任意多边形 57"/>
            <p:cNvSpPr/>
            <p:nvPr/>
          </p:nvSpPr>
          <p:spPr>
            <a:xfrm>
              <a:off x="379095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0" name="组合 49"/>
          <p:cNvGrpSpPr/>
          <p:nvPr/>
        </p:nvGrpSpPr>
        <p:grpSpPr>
          <a:xfrm>
            <a:off x="1243396" y="2982941"/>
            <a:ext cx="2179789" cy="2920324"/>
            <a:chOff x="1270670" y="3285778"/>
            <a:chExt cx="2179505" cy="2921000"/>
          </a:xfrm>
        </p:grpSpPr>
        <p:sp>
          <p:nvSpPr>
            <p:cNvPr id="52" name="任意多边形 51"/>
            <p:cNvSpPr/>
            <p:nvPr/>
          </p:nvSpPr>
          <p:spPr>
            <a:xfrm>
              <a:off x="127067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任意多边形 52"/>
            <p:cNvSpPr/>
            <p:nvPr/>
          </p:nvSpPr>
          <p:spPr>
            <a:xfrm>
              <a:off x="127067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100000">
                  <a:schemeClr val="bg1">
                    <a:lumMod val="96000"/>
                  </a:schemeClr>
                </a:gs>
                <a:gs pos="0">
                  <a:schemeClr val="bg1">
                    <a:lumMod val="8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6" name="组合 65"/>
          <p:cNvGrpSpPr/>
          <p:nvPr/>
        </p:nvGrpSpPr>
        <p:grpSpPr>
          <a:xfrm>
            <a:off x="1507223" y="3865599"/>
            <a:ext cx="1450847" cy="1521240"/>
            <a:chOff x="1534463" y="4454456"/>
            <a:chExt cx="1450658" cy="1521592"/>
          </a:xfrm>
        </p:grpSpPr>
        <p:sp>
          <p:nvSpPr>
            <p:cNvPr id="55" name="文本框 73"/>
            <p:cNvSpPr txBox="1"/>
            <p:nvPr/>
          </p:nvSpPr>
          <p:spPr>
            <a:xfrm>
              <a:off x="1632389" y="4454456"/>
              <a:ext cx="1262607" cy="369417"/>
            </a:xfrm>
            <a:prstGeom prst="rect">
              <a:avLst/>
            </a:prstGeom>
            <a:noFill/>
          </p:spPr>
          <p:txBody>
            <a:bodyPr wrap="square" rtlCol="0">
              <a:spAutoFit/>
            </a:bodyPr>
            <a:lstStyle/>
            <a:p>
              <a:pPr algn="ctr"/>
              <a:r>
                <a:rPr lang="zh-CN" altLang="en-US" dirty="0">
                  <a:solidFill>
                    <a:prstClr val="black">
                      <a:lumMod val="50000"/>
                      <a:lumOff val="50000"/>
                    </a:prstClr>
                  </a:solidFill>
                  <a:cs typeface="+mn-ea"/>
                  <a:sym typeface="+mn-lt"/>
                </a:rPr>
                <a:t>添加标题</a:t>
              </a:r>
              <a:endParaRPr lang="zh-CN" altLang="en-US" dirty="0">
                <a:solidFill>
                  <a:prstClr val="black">
                    <a:lumMod val="50000"/>
                    <a:lumOff val="50000"/>
                  </a:prstClr>
                </a:solidFill>
                <a:cs typeface="+mn-ea"/>
                <a:sym typeface="+mn-lt"/>
              </a:endParaRPr>
            </a:p>
          </p:txBody>
        </p:sp>
        <p:sp>
          <p:nvSpPr>
            <p:cNvPr id="108" name="文本框 23"/>
            <p:cNvSpPr txBox="1"/>
            <p:nvPr/>
          </p:nvSpPr>
          <p:spPr>
            <a:xfrm>
              <a:off x="1534463" y="4923452"/>
              <a:ext cx="1450658"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a:t>
              </a:r>
              <a:endParaRPr lang="zh-CN" altLang="en-US" sz="1200" dirty="0">
                <a:solidFill>
                  <a:prstClr val="black">
                    <a:lumMod val="50000"/>
                    <a:lumOff val="50000"/>
                  </a:prstClr>
                </a:solidFill>
                <a:cs typeface="+mn-ea"/>
                <a:sym typeface="+mn-lt"/>
              </a:endParaRPr>
            </a:p>
          </p:txBody>
        </p:sp>
      </p:grpSp>
      <p:grpSp>
        <p:nvGrpSpPr>
          <p:cNvPr id="71" name="组合 70"/>
          <p:cNvGrpSpPr/>
          <p:nvPr/>
        </p:nvGrpSpPr>
        <p:grpSpPr>
          <a:xfrm>
            <a:off x="4009686" y="3865599"/>
            <a:ext cx="1450847" cy="1521240"/>
            <a:chOff x="4036601" y="4454456"/>
            <a:chExt cx="1450658" cy="1521592"/>
          </a:xfrm>
        </p:grpSpPr>
        <p:sp>
          <p:nvSpPr>
            <p:cNvPr id="60" name="文本框 80"/>
            <p:cNvSpPr txBox="1"/>
            <p:nvPr/>
          </p:nvSpPr>
          <p:spPr>
            <a:xfrm>
              <a:off x="4151305" y="4454456"/>
              <a:ext cx="1262607" cy="369417"/>
            </a:xfrm>
            <a:prstGeom prst="rect">
              <a:avLst/>
            </a:prstGeom>
            <a:noFill/>
          </p:spPr>
          <p:txBody>
            <a:bodyPr wrap="square" rtlCol="0">
              <a:spAutoFit/>
            </a:bodyPr>
            <a:lstStyle/>
            <a:p>
              <a:pPr algn="ctr"/>
              <a:r>
                <a:rPr lang="zh-CN" altLang="en-US" dirty="0">
                  <a:solidFill>
                    <a:prstClr val="black">
                      <a:lumMod val="50000"/>
                      <a:lumOff val="50000"/>
                    </a:prstClr>
                  </a:solidFill>
                  <a:cs typeface="+mn-ea"/>
                  <a:sym typeface="+mn-lt"/>
                </a:rPr>
                <a:t>添加标题</a:t>
              </a:r>
              <a:endParaRPr lang="zh-CN" altLang="en-US" dirty="0">
                <a:solidFill>
                  <a:prstClr val="black">
                    <a:lumMod val="50000"/>
                    <a:lumOff val="50000"/>
                  </a:prstClr>
                </a:solidFill>
                <a:cs typeface="+mn-ea"/>
                <a:sym typeface="+mn-lt"/>
              </a:endParaRPr>
            </a:p>
          </p:txBody>
        </p:sp>
        <p:sp>
          <p:nvSpPr>
            <p:cNvPr id="109" name="文本框 23"/>
            <p:cNvSpPr txBox="1"/>
            <p:nvPr/>
          </p:nvSpPr>
          <p:spPr>
            <a:xfrm>
              <a:off x="4036601" y="4923452"/>
              <a:ext cx="1450658"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a:t>
              </a:r>
              <a:endParaRPr lang="zh-CN" altLang="en-US" sz="1200" dirty="0">
                <a:solidFill>
                  <a:prstClr val="black">
                    <a:lumMod val="50000"/>
                    <a:lumOff val="50000"/>
                  </a:prstClr>
                </a:solidFill>
                <a:cs typeface="+mn-ea"/>
                <a:sym typeface="+mn-lt"/>
              </a:endParaRPr>
            </a:p>
          </p:txBody>
        </p:sp>
      </p:grpSp>
      <p:grpSp>
        <p:nvGrpSpPr>
          <p:cNvPr id="72" name="组合 71"/>
          <p:cNvGrpSpPr/>
          <p:nvPr/>
        </p:nvGrpSpPr>
        <p:grpSpPr>
          <a:xfrm>
            <a:off x="6641393" y="3865599"/>
            <a:ext cx="1450847" cy="1521240"/>
            <a:chOff x="6667965" y="4454456"/>
            <a:chExt cx="1450658" cy="1521592"/>
          </a:xfrm>
        </p:grpSpPr>
        <p:sp>
          <p:nvSpPr>
            <p:cNvPr id="65" name="文本框 86"/>
            <p:cNvSpPr txBox="1"/>
            <p:nvPr/>
          </p:nvSpPr>
          <p:spPr>
            <a:xfrm>
              <a:off x="6728455" y="4454456"/>
              <a:ext cx="1262607" cy="369417"/>
            </a:xfrm>
            <a:prstGeom prst="rect">
              <a:avLst/>
            </a:prstGeom>
            <a:noFill/>
          </p:spPr>
          <p:txBody>
            <a:bodyPr wrap="square" rtlCol="0">
              <a:spAutoFit/>
            </a:bodyPr>
            <a:lstStyle/>
            <a:p>
              <a:pPr algn="ctr"/>
              <a:r>
                <a:rPr lang="zh-CN" altLang="en-US" dirty="0">
                  <a:solidFill>
                    <a:prstClr val="black">
                      <a:lumMod val="50000"/>
                      <a:lumOff val="50000"/>
                    </a:prstClr>
                  </a:solidFill>
                  <a:cs typeface="+mn-ea"/>
                  <a:sym typeface="+mn-lt"/>
                </a:rPr>
                <a:t>添加标题</a:t>
              </a:r>
              <a:endParaRPr lang="zh-CN" altLang="en-US" dirty="0">
                <a:solidFill>
                  <a:prstClr val="black">
                    <a:lumMod val="50000"/>
                    <a:lumOff val="50000"/>
                  </a:prstClr>
                </a:solidFill>
                <a:cs typeface="+mn-ea"/>
                <a:sym typeface="+mn-lt"/>
              </a:endParaRPr>
            </a:p>
          </p:txBody>
        </p:sp>
        <p:sp>
          <p:nvSpPr>
            <p:cNvPr id="110" name="文本框 23"/>
            <p:cNvSpPr txBox="1"/>
            <p:nvPr/>
          </p:nvSpPr>
          <p:spPr>
            <a:xfrm>
              <a:off x="6667965" y="4923452"/>
              <a:ext cx="1450658"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a:t>
              </a:r>
              <a:endParaRPr lang="zh-CN" altLang="en-US" sz="1200" dirty="0">
                <a:solidFill>
                  <a:prstClr val="black">
                    <a:lumMod val="50000"/>
                    <a:lumOff val="50000"/>
                  </a:prstClr>
                </a:solidFill>
                <a:cs typeface="+mn-ea"/>
                <a:sym typeface="+mn-lt"/>
              </a:endParaRPr>
            </a:p>
          </p:txBody>
        </p:sp>
      </p:grpSp>
      <p:grpSp>
        <p:nvGrpSpPr>
          <p:cNvPr id="73" name="组合 72"/>
          <p:cNvGrpSpPr/>
          <p:nvPr/>
        </p:nvGrpSpPr>
        <p:grpSpPr>
          <a:xfrm>
            <a:off x="9216050" y="3865599"/>
            <a:ext cx="1450847" cy="1521240"/>
            <a:chOff x="9242287" y="4454456"/>
            <a:chExt cx="1450658" cy="1521592"/>
          </a:xfrm>
        </p:grpSpPr>
        <p:sp>
          <p:nvSpPr>
            <p:cNvPr id="70" name="文本框 92"/>
            <p:cNvSpPr txBox="1"/>
            <p:nvPr/>
          </p:nvSpPr>
          <p:spPr>
            <a:xfrm>
              <a:off x="9362884" y="4454456"/>
              <a:ext cx="1262607" cy="369417"/>
            </a:xfrm>
            <a:prstGeom prst="rect">
              <a:avLst/>
            </a:prstGeom>
            <a:noFill/>
          </p:spPr>
          <p:txBody>
            <a:bodyPr wrap="square" rtlCol="0">
              <a:spAutoFit/>
            </a:bodyPr>
            <a:lstStyle/>
            <a:p>
              <a:pPr algn="ctr"/>
              <a:r>
                <a:rPr lang="zh-CN" altLang="en-US" dirty="0">
                  <a:solidFill>
                    <a:prstClr val="black">
                      <a:lumMod val="50000"/>
                      <a:lumOff val="50000"/>
                    </a:prstClr>
                  </a:solidFill>
                  <a:cs typeface="+mn-ea"/>
                  <a:sym typeface="+mn-lt"/>
                </a:rPr>
                <a:t>添加标题</a:t>
              </a:r>
              <a:endParaRPr lang="zh-CN" altLang="en-US" dirty="0">
                <a:solidFill>
                  <a:prstClr val="black">
                    <a:lumMod val="50000"/>
                    <a:lumOff val="50000"/>
                  </a:prstClr>
                </a:solidFill>
                <a:cs typeface="+mn-ea"/>
                <a:sym typeface="+mn-lt"/>
              </a:endParaRPr>
            </a:p>
          </p:txBody>
        </p:sp>
        <p:sp>
          <p:nvSpPr>
            <p:cNvPr id="111" name="文本框 23"/>
            <p:cNvSpPr txBox="1"/>
            <p:nvPr/>
          </p:nvSpPr>
          <p:spPr>
            <a:xfrm>
              <a:off x="9242287" y="4923452"/>
              <a:ext cx="1450658"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a:t>
              </a:r>
              <a:endParaRPr lang="zh-CN" altLang="en-US" sz="1200" dirty="0">
                <a:solidFill>
                  <a:prstClr val="black">
                    <a:lumMod val="50000"/>
                    <a:lumOff val="50000"/>
                  </a:prstClr>
                </a:solidFill>
                <a:cs typeface="+mn-ea"/>
                <a:sym typeface="+mn-lt"/>
              </a:endParaRPr>
            </a:p>
          </p:txBody>
        </p:sp>
      </p:grpSp>
      <p:grpSp>
        <p:nvGrpSpPr>
          <p:cNvPr id="74" name="组合 73"/>
          <p:cNvGrpSpPr/>
          <p:nvPr/>
        </p:nvGrpSpPr>
        <p:grpSpPr>
          <a:xfrm>
            <a:off x="1450139" y="1611769"/>
            <a:ext cx="2183536" cy="2719612"/>
            <a:chOff x="1506155" y="1066120"/>
            <a:chExt cx="2183536" cy="2719612"/>
          </a:xfrm>
        </p:grpSpPr>
        <p:grpSp>
          <p:nvGrpSpPr>
            <p:cNvPr id="3" name="组合 2"/>
            <p:cNvGrpSpPr/>
            <p:nvPr/>
          </p:nvGrpSpPr>
          <p:grpSpPr>
            <a:xfrm>
              <a:off x="1506155" y="1066120"/>
              <a:ext cx="2183536" cy="2719612"/>
              <a:chOff x="7380501" y="2927403"/>
              <a:chExt cx="2311884" cy="2880513"/>
            </a:xfrm>
          </p:grpSpPr>
          <p:sp>
            <p:nvSpPr>
              <p:cNvPr id="16"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1" fmla="*/ 13249 w 1687745"/>
                  <a:gd name="connsiteY0-2" fmla="*/ 1035368 h 2070736"/>
                  <a:gd name="connsiteX1-3" fmla="*/ 850497 w 1687745"/>
                  <a:gd name="connsiteY1-4" fmla="*/ 0 h 2070736"/>
                  <a:gd name="connsiteX2-5" fmla="*/ 1687745 w 1687745"/>
                  <a:gd name="connsiteY2-6" fmla="*/ 1035368 h 2070736"/>
                  <a:gd name="connsiteX3-7" fmla="*/ 850497 w 1687745"/>
                  <a:gd name="connsiteY3-8" fmla="*/ 2070736 h 2070736"/>
                  <a:gd name="connsiteX4-9" fmla="*/ 13249 w 1687745"/>
                  <a:gd name="connsiteY4-10" fmla="*/ 1035368 h 2070736"/>
                  <a:gd name="connsiteX0-11" fmla="*/ 13249 w 1696474"/>
                  <a:gd name="connsiteY0-12" fmla="*/ 1035368 h 2070736"/>
                  <a:gd name="connsiteX1-13" fmla="*/ 850497 w 1696474"/>
                  <a:gd name="connsiteY1-14" fmla="*/ 0 h 2070736"/>
                  <a:gd name="connsiteX2-15" fmla="*/ 1687745 w 1696474"/>
                  <a:gd name="connsiteY2-16" fmla="*/ 1035368 h 2070736"/>
                  <a:gd name="connsiteX3-17" fmla="*/ 850497 w 1696474"/>
                  <a:gd name="connsiteY3-18" fmla="*/ 2070736 h 2070736"/>
                  <a:gd name="connsiteX4-19" fmla="*/ 13249 w 1696474"/>
                  <a:gd name="connsiteY4-20" fmla="*/ 1035368 h 20707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7" name="椭圆 16"/>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8" name="椭圆 1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grpSp>
        <p:sp>
          <p:nvSpPr>
            <p:cNvPr id="86" name="文本框 101"/>
            <p:cNvSpPr txBox="1"/>
            <p:nvPr/>
          </p:nvSpPr>
          <p:spPr>
            <a:xfrm>
              <a:off x="1765494" y="1661338"/>
              <a:ext cx="976196" cy="523220"/>
            </a:xfrm>
            <a:prstGeom prst="rect">
              <a:avLst/>
            </a:prstGeom>
            <a:noFill/>
          </p:spPr>
          <p:txBody>
            <a:bodyPr wrap="square" rtlCol="0">
              <a:spAutoFit/>
            </a:bodyPr>
            <a:lstStyle/>
            <a:p>
              <a:pPr algn="ctr"/>
              <a:r>
                <a:rPr lang="en-US" altLang="zh-CN" sz="2800" dirty="0">
                  <a:solidFill>
                    <a:schemeClr val="accent1"/>
                  </a:solidFill>
                  <a:cs typeface="+mn-ea"/>
                  <a:sym typeface="+mn-lt"/>
                </a:rPr>
                <a:t>01</a:t>
              </a:r>
              <a:endParaRPr lang="zh-CN" altLang="en-US" sz="2800" dirty="0">
                <a:solidFill>
                  <a:schemeClr val="accent1"/>
                </a:solidFill>
                <a:cs typeface="+mn-ea"/>
                <a:sym typeface="+mn-lt"/>
              </a:endParaRPr>
            </a:p>
          </p:txBody>
        </p:sp>
      </p:grpSp>
      <p:grpSp>
        <p:nvGrpSpPr>
          <p:cNvPr id="75" name="组合 74"/>
          <p:cNvGrpSpPr/>
          <p:nvPr/>
        </p:nvGrpSpPr>
        <p:grpSpPr>
          <a:xfrm>
            <a:off x="3955880" y="1611769"/>
            <a:ext cx="2183536" cy="2719612"/>
            <a:chOff x="3954746" y="1066120"/>
            <a:chExt cx="2183536" cy="2719612"/>
          </a:xfrm>
        </p:grpSpPr>
        <p:grpSp>
          <p:nvGrpSpPr>
            <p:cNvPr id="4" name="组合 3"/>
            <p:cNvGrpSpPr/>
            <p:nvPr/>
          </p:nvGrpSpPr>
          <p:grpSpPr>
            <a:xfrm>
              <a:off x="3954746" y="1066120"/>
              <a:ext cx="2183536" cy="2719612"/>
              <a:chOff x="7380501" y="2927403"/>
              <a:chExt cx="2311884" cy="2880513"/>
            </a:xfrm>
          </p:grpSpPr>
          <p:sp>
            <p:nvSpPr>
              <p:cNvPr id="1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1" fmla="*/ 13249 w 1687745"/>
                  <a:gd name="connsiteY0-2" fmla="*/ 1035368 h 2070736"/>
                  <a:gd name="connsiteX1-3" fmla="*/ 850497 w 1687745"/>
                  <a:gd name="connsiteY1-4" fmla="*/ 0 h 2070736"/>
                  <a:gd name="connsiteX2-5" fmla="*/ 1687745 w 1687745"/>
                  <a:gd name="connsiteY2-6" fmla="*/ 1035368 h 2070736"/>
                  <a:gd name="connsiteX3-7" fmla="*/ 850497 w 1687745"/>
                  <a:gd name="connsiteY3-8" fmla="*/ 2070736 h 2070736"/>
                  <a:gd name="connsiteX4-9" fmla="*/ 13249 w 1687745"/>
                  <a:gd name="connsiteY4-10" fmla="*/ 1035368 h 2070736"/>
                  <a:gd name="connsiteX0-11" fmla="*/ 13249 w 1696474"/>
                  <a:gd name="connsiteY0-12" fmla="*/ 1035368 h 2070736"/>
                  <a:gd name="connsiteX1-13" fmla="*/ 850497 w 1696474"/>
                  <a:gd name="connsiteY1-14" fmla="*/ 0 h 2070736"/>
                  <a:gd name="connsiteX2-15" fmla="*/ 1687745 w 1696474"/>
                  <a:gd name="connsiteY2-16" fmla="*/ 1035368 h 2070736"/>
                  <a:gd name="connsiteX3-17" fmla="*/ 850497 w 1696474"/>
                  <a:gd name="connsiteY3-18" fmla="*/ 2070736 h 2070736"/>
                  <a:gd name="connsiteX4-19" fmla="*/ 13249 w 1696474"/>
                  <a:gd name="connsiteY4-20" fmla="*/ 1035368 h 20707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椭圆 1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7" name="文本框 102"/>
            <p:cNvSpPr txBox="1"/>
            <p:nvPr/>
          </p:nvSpPr>
          <p:spPr>
            <a:xfrm>
              <a:off x="4237634" y="1661338"/>
              <a:ext cx="976196" cy="523220"/>
            </a:xfrm>
            <a:prstGeom prst="rect">
              <a:avLst/>
            </a:prstGeom>
            <a:noFill/>
          </p:spPr>
          <p:txBody>
            <a:bodyPr wrap="square" rtlCol="0">
              <a:spAutoFit/>
            </a:bodyPr>
            <a:lstStyle/>
            <a:p>
              <a:pPr algn="ctr"/>
              <a:r>
                <a:rPr lang="en-US" altLang="zh-CN" sz="2800" dirty="0">
                  <a:solidFill>
                    <a:schemeClr val="accent2"/>
                  </a:solidFill>
                  <a:cs typeface="+mn-ea"/>
                  <a:sym typeface="+mn-lt"/>
                </a:rPr>
                <a:t>02</a:t>
              </a:r>
              <a:endParaRPr lang="zh-CN" altLang="en-US" sz="2800" dirty="0">
                <a:solidFill>
                  <a:schemeClr val="accent2"/>
                </a:solidFill>
                <a:cs typeface="+mn-ea"/>
                <a:sym typeface="+mn-lt"/>
              </a:endParaRPr>
            </a:p>
          </p:txBody>
        </p:sp>
      </p:grpSp>
      <p:grpSp>
        <p:nvGrpSpPr>
          <p:cNvPr id="76" name="组合 75"/>
          <p:cNvGrpSpPr/>
          <p:nvPr/>
        </p:nvGrpSpPr>
        <p:grpSpPr>
          <a:xfrm>
            <a:off x="6553848" y="1611769"/>
            <a:ext cx="2183536" cy="2719612"/>
            <a:chOff x="6505089" y="1066120"/>
            <a:chExt cx="2183536" cy="2719612"/>
          </a:xfrm>
        </p:grpSpPr>
        <p:grpSp>
          <p:nvGrpSpPr>
            <p:cNvPr id="5" name="组合 4"/>
            <p:cNvGrpSpPr/>
            <p:nvPr/>
          </p:nvGrpSpPr>
          <p:grpSpPr>
            <a:xfrm>
              <a:off x="6505089" y="1066120"/>
              <a:ext cx="2183536" cy="2719612"/>
              <a:chOff x="7380501" y="2927403"/>
              <a:chExt cx="2311884" cy="2880513"/>
            </a:xfrm>
          </p:grpSpPr>
          <p:sp>
            <p:nvSpPr>
              <p:cNvPr id="10"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1" fmla="*/ 13249 w 1687745"/>
                  <a:gd name="connsiteY0-2" fmla="*/ 1035368 h 2070736"/>
                  <a:gd name="connsiteX1-3" fmla="*/ 850497 w 1687745"/>
                  <a:gd name="connsiteY1-4" fmla="*/ 0 h 2070736"/>
                  <a:gd name="connsiteX2-5" fmla="*/ 1687745 w 1687745"/>
                  <a:gd name="connsiteY2-6" fmla="*/ 1035368 h 2070736"/>
                  <a:gd name="connsiteX3-7" fmla="*/ 850497 w 1687745"/>
                  <a:gd name="connsiteY3-8" fmla="*/ 2070736 h 2070736"/>
                  <a:gd name="connsiteX4-9" fmla="*/ 13249 w 1687745"/>
                  <a:gd name="connsiteY4-10" fmla="*/ 1035368 h 2070736"/>
                  <a:gd name="connsiteX0-11" fmla="*/ 13249 w 1696474"/>
                  <a:gd name="connsiteY0-12" fmla="*/ 1035368 h 2070736"/>
                  <a:gd name="connsiteX1-13" fmla="*/ 850497 w 1696474"/>
                  <a:gd name="connsiteY1-14" fmla="*/ 0 h 2070736"/>
                  <a:gd name="connsiteX2-15" fmla="*/ 1687745 w 1696474"/>
                  <a:gd name="connsiteY2-16" fmla="*/ 1035368 h 2070736"/>
                  <a:gd name="connsiteX3-17" fmla="*/ 850497 w 1696474"/>
                  <a:gd name="connsiteY3-18" fmla="*/ 2070736 h 2070736"/>
                  <a:gd name="connsiteX4-19" fmla="*/ 13249 w 1696474"/>
                  <a:gd name="connsiteY4-20" fmla="*/ 1035368 h 20707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椭圆 1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8" name="文本框 103"/>
            <p:cNvSpPr txBox="1"/>
            <p:nvPr/>
          </p:nvSpPr>
          <p:spPr>
            <a:xfrm>
              <a:off x="6763294" y="1661338"/>
              <a:ext cx="976196" cy="523220"/>
            </a:xfrm>
            <a:prstGeom prst="rect">
              <a:avLst/>
            </a:prstGeom>
            <a:noFill/>
          </p:spPr>
          <p:txBody>
            <a:bodyPr wrap="square" rtlCol="0">
              <a:spAutoFit/>
            </a:bodyPr>
            <a:lstStyle/>
            <a:p>
              <a:pPr algn="ctr"/>
              <a:r>
                <a:rPr lang="en-US" altLang="zh-CN" sz="2800" dirty="0">
                  <a:solidFill>
                    <a:schemeClr val="accent3"/>
                  </a:solidFill>
                  <a:cs typeface="+mn-ea"/>
                  <a:sym typeface="+mn-lt"/>
                </a:rPr>
                <a:t>03</a:t>
              </a:r>
              <a:endParaRPr lang="zh-CN" altLang="en-US" sz="2800" dirty="0">
                <a:solidFill>
                  <a:schemeClr val="accent3"/>
                </a:solidFill>
                <a:cs typeface="+mn-ea"/>
                <a:sym typeface="+mn-lt"/>
              </a:endParaRPr>
            </a:p>
          </p:txBody>
        </p:sp>
      </p:grpSp>
      <p:grpSp>
        <p:nvGrpSpPr>
          <p:cNvPr id="77" name="组合 76"/>
          <p:cNvGrpSpPr/>
          <p:nvPr/>
        </p:nvGrpSpPr>
        <p:grpSpPr>
          <a:xfrm>
            <a:off x="9136948" y="1611769"/>
            <a:ext cx="2183536" cy="2719612"/>
            <a:chOff x="9097714" y="1066120"/>
            <a:chExt cx="2183536" cy="2719612"/>
          </a:xfrm>
        </p:grpSpPr>
        <p:grpSp>
          <p:nvGrpSpPr>
            <p:cNvPr id="6" name="组合 5"/>
            <p:cNvGrpSpPr/>
            <p:nvPr/>
          </p:nvGrpSpPr>
          <p:grpSpPr>
            <a:xfrm>
              <a:off x="9097714" y="1066120"/>
              <a:ext cx="2183536" cy="2719612"/>
              <a:chOff x="7380501" y="2927403"/>
              <a:chExt cx="2311884" cy="2880513"/>
            </a:xfrm>
          </p:grpSpPr>
          <p:sp>
            <p:nvSpPr>
              <p:cNvPr id="7"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1" fmla="*/ 13249 w 1687745"/>
                  <a:gd name="connsiteY0-2" fmla="*/ 1035368 h 2070736"/>
                  <a:gd name="connsiteX1-3" fmla="*/ 850497 w 1687745"/>
                  <a:gd name="connsiteY1-4" fmla="*/ 0 h 2070736"/>
                  <a:gd name="connsiteX2-5" fmla="*/ 1687745 w 1687745"/>
                  <a:gd name="connsiteY2-6" fmla="*/ 1035368 h 2070736"/>
                  <a:gd name="connsiteX3-7" fmla="*/ 850497 w 1687745"/>
                  <a:gd name="connsiteY3-8" fmla="*/ 2070736 h 2070736"/>
                  <a:gd name="connsiteX4-9" fmla="*/ 13249 w 1687745"/>
                  <a:gd name="connsiteY4-10" fmla="*/ 1035368 h 2070736"/>
                  <a:gd name="connsiteX0-11" fmla="*/ 13249 w 1696474"/>
                  <a:gd name="connsiteY0-12" fmla="*/ 1035368 h 2070736"/>
                  <a:gd name="connsiteX1-13" fmla="*/ 850497 w 1696474"/>
                  <a:gd name="connsiteY1-14" fmla="*/ 0 h 2070736"/>
                  <a:gd name="connsiteX2-15" fmla="*/ 1687745 w 1696474"/>
                  <a:gd name="connsiteY2-16" fmla="*/ 1035368 h 2070736"/>
                  <a:gd name="connsiteX3-17" fmla="*/ 850497 w 1696474"/>
                  <a:gd name="connsiteY3-18" fmla="*/ 2070736 h 2070736"/>
                  <a:gd name="connsiteX4-19" fmla="*/ 13249 w 1696474"/>
                  <a:gd name="connsiteY4-20" fmla="*/ 1035368 h 207073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 name="椭圆 8"/>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9" name="文本框 104"/>
            <p:cNvSpPr txBox="1"/>
            <p:nvPr/>
          </p:nvSpPr>
          <p:spPr>
            <a:xfrm>
              <a:off x="9342802" y="1661338"/>
              <a:ext cx="976196" cy="523220"/>
            </a:xfrm>
            <a:prstGeom prst="rect">
              <a:avLst/>
            </a:prstGeom>
            <a:noFill/>
          </p:spPr>
          <p:txBody>
            <a:bodyPr wrap="square" rtlCol="0">
              <a:spAutoFit/>
            </a:bodyPr>
            <a:lstStyle/>
            <a:p>
              <a:pPr algn="ctr"/>
              <a:r>
                <a:rPr lang="en-US" altLang="zh-CN" sz="2800" dirty="0">
                  <a:solidFill>
                    <a:schemeClr val="accent4"/>
                  </a:solidFill>
                  <a:cs typeface="+mn-ea"/>
                  <a:sym typeface="+mn-lt"/>
                </a:rPr>
                <a:t>04</a:t>
              </a:r>
              <a:endParaRPr lang="zh-CN" altLang="en-US" sz="2800" dirty="0">
                <a:solidFill>
                  <a:schemeClr val="accent4"/>
                </a:solidFill>
                <a:cs typeface="+mn-ea"/>
                <a:sym typeface="+mn-lt"/>
              </a:endParaRPr>
            </a:p>
          </p:txBody>
        </p:sp>
      </p:grpSp>
      <p:sp>
        <p:nvSpPr>
          <p:cNvPr id="54"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59" name="直接连接符 58"/>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14:presetBounceEnd="40000">
                                      <p:stCondLst>
                                        <p:cond delay="250"/>
                                      </p:stCondLst>
                                      <p:childTnLst>
                                        <p:set>
                                          <p:cBhvr>
                                            <p:cTn id="6" dur="1" fill="hold">
                                              <p:stCondLst>
                                                <p:cond delay="0"/>
                                              </p:stCondLst>
                                            </p:cTn>
                                            <p:tgtEl>
                                              <p:spTgt spid="61"/>
                                            </p:tgtEl>
                                            <p:attrNameLst>
                                              <p:attrName>style.visibility</p:attrName>
                                            </p:attrNameLst>
                                          </p:cBhvr>
                                          <p:to>
                                            <p:strVal val="visible"/>
                                          </p:to>
                                        </p:set>
                                        <p:anim calcmode="lin" valueType="num" p14:bounceEnd="40000">
                                          <p:cBhvr additive="base">
                                            <p:cTn id="7" dur="150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750"/>
                                      </p:stCondLst>
                                      <p:childTnLst>
                                        <p:set>
                                          <p:cBhvr>
                                            <p:cTn id="10" dur="1" fill="hold">
                                              <p:stCondLst>
                                                <p:cond delay="0"/>
                                              </p:stCondLst>
                                            </p:cTn>
                                            <p:tgtEl>
                                              <p:spTgt spid="56"/>
                                            </p:tgtEl>
                                            <p:attrNameLst>
                                              <p:attrName>style.visibility</p:attrName>
                                            </p:attrNameLst>
                                          </p:cBhvr>
                                          <p:to>
                                            <p:strVal val="visible"/>
                                          </p:to>
                                        </p:set>
                                        <p:anim calcmode="lin" valueType="num" p14:bounceEnd="40000">
                                          <p:cBhvr additive="base">
                                            <p:cTn id="11" dur="1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1250"/>
                                      </p:stCondLst>
                                      <p:childTnLst>
                                        <p:set>
                                          <p:cBhvr>
                                            <p:cTn id="14" dur="1" fill="hold">
                                              <p:stCondLst>
                                                <p:cond delay="0"/>
                                              </p:stCondLst>
                                            </p:cTn>
                                            <p:tgtEl>
                                              <p:spTgt spid="51"/>
                                            </p:tgtEl>
                                            <p:attrNameLst>
                                              <p:attrName>style.visibility</p:attrName>
                                            </p:attrNameLst>
                                          </p:cBhvr>
                                          <p:to>
                                            <p:strVal val="visible"/>
                                          </p:to>
                                        </p:set>
                                        <p:anim calcmode="lin" valueType="num" p14:bounceEnd="40000">
                                          <p:cBhvr additive="base">
                                            <p:cTn id="15" dur="150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750"/>
                                      </p:stCondLst>
                                      <p:childTnLst>
                                        <p:set>
                                          <p:cBhvr>
                                            <p:cTn id="18" dur="1" fill="hold">
                                              <p:stCondLst>
                                                <p:cond delay="0"/>
                                              </p:stCondLst>
                                            </p:cTn>
                                            <p:tgtEl>
                                              <p:spTgt spid="50"/>
                                            </p:tgtEl>
                                            <p:attrNameLst>
                                              <p:attrName>style.visibility</p:attrName>
                                            </p:attrNameLst>
                                          </p:cBhvr>
                                          <p:to>
                                            <p:strVal val="visible"/>
                                          </p:to>
                                        </p:set>
                                        <p:anim calcmode="lin" valueType="num" p14:bounceEnd="40000">
                                          <p:cBhvr additive="base">
                                            <p:cTn id="19" dur="15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50"/>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anim calcmode="lin" valueType="num">
                                          <p:cBhvr>
                                            <p:cTn id="25" dur="500" fill="hold"/>
                                            <p:tgtEl>
                                              <p:spTgt spid="74"/>
                                            </p:tgtEl>
                                            <p:attrNameLst>
                                              <p:attrName>ppt_x</p:attrName>
                                            </p:attrNameLst>
                                          </p:cBhvr>
                                          <p:tavLst>
                                            <p:tav tm="0">
                                              <p:val>
                                                <p:strVal val="#ppt_x"/>
                                              </p:val>
                                            </p:tav>
                                            <p:tav tm="100000">
                                              <p:val>
                                                <p:strVal val="#ppt_x"/>
                                              </p:val>
                                            </p:tav>
                                          </p:tavLst>
                                        </p:anim>
                                        <p:anim calcmode="lin" valueType="num">
                                          <p:cBhvr>
                                            <p:cTn id="26" dur="500" fill="hold"/>
                                            <p:tgtEl>
                                              <p:spTgt spid="7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fade">
                                          <p:cBhvr>
                                            <p:cTn id="29" dur="500"/>
                                            <p:tgtEl>
                                              <p:spTgt spid="75"/>
                                            </p:tgtEl>
                                          </p:cBhvr>
                                        </p:animEffect>
                                        <p:anim calcmode="lin" valueType="num">
                                          <p:cBhvr>
                                            <p:cTn id="30" dur="500" fill="hold"/>
                                            <p:tgtEl>
                                              <p:spTgt spid="75"/>
                                            </p:tgtEl>
                                            <p:attrNameLst>
                                              <p:attrName>ppt_x</p:attrName>
                                            </p:attrNameLst>
                                          </p:cBhvr>
                                          <p:tavLst>
                                            <p:tav tm="0">
                                              <p:val>
                                                <p:strVal val="#ppt_x"/>
                                              </p:val>
                                            </p:tav>
                                            <p:tav tm="100000">
                                              <p:val>
                                                <p:strVal val="#ppt_x"/>
                                              </p:val>
                                            </p:tav>
                                          </p:tavLst>
                                        </p:anim>
                                        <p:anim calcmode="lin" valueType="num">
                                          <p:cBhvr>
                                            <p:cTn id="31" dur="500" fill="hold"/>
                                            <p:tgtEl>
                                              <p:spTgt spid="7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anim calcmode="lin" valueType="num">
                                          <p:cBhvr>
                                            <p:cTn id="35" dur="500" fill="hold"/>
                                            <p:tgtEl>
                                              <p:spTgt spid="76"/>
                                            </p:tgtEl>
                                            <p:attrNameLst>
                                              <p:attrName>ppt_x</p:attrName>
                                            </p:attrNameLst>
                                          </p:cBhvr>
                                          <p:tavLst>
                                            <p:tav tm="0">
                                              <p:val>
                                                <p:strVal val="#ppt_x"/>
                                              </p:val>
                                            </p:tav>
                                            <p:tav tm="100000">
                                              <p:val>
                                                <p:strVal val="#ppt_x"/>
                                              </p:val>
                                            </p:tav>
                                          </p:tavLst>
                                        </p:anim>
                                        <p:anim calcmode="lin" valueType="num">
                                          <p:cBhvr>
                                            <p:cTn id="36" dur="500" fill="hold"/>
                                            <p:tgtEl>
                                              <p:spTgt spid="7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anim calcmode="lin" valueType="num">
                                          <p:cBhvr>
                                            <p:cTn id="40" dur="500" fill="hold"/>
                                            <p:tgtEl>
                                              <p:spTgt spid="77"/>
                                            </p:tgtEl>
                                            <p:attrNameLst>
                                              <p:attrName>ppt_x</p:attrName>
                                            </p:attrNameLst>
                                          </p:cBhvr>
                                          <p:tavLst>
                                            <p:tav tm="0">
                                              <p:val>
                                                <p:strVal val="#ppt_x"/>
                                              </p:val>
                                            </p:tav>
                                            <p:tav tm="100000">
                                              <p:val>
                                                <p:strVal val="#ppt_x"/>
                                              </p:val>
                                            </p:tav>
                                          </p:tavLst>
                                        </p:anim>
                                        <p:anim calcmode="lin" valueType="num">
                                          <p:cBhvr>
                                            <p:cTn id="41" dur="500" fill="hold"/>
                                            <p:tgtEl>
                                              <p:spTgt spid="77"/>
                                            </p:tgtEl>
                                            <p:attrNameLst>
                                              <p:attrName>ppt_y</p:attrName>
                                            </p:attrNameLst>
                                          </p:cBhvr>
                                          <p:tavLst>
                                            <p:tav tm="0">
                                              <p:val>
                                                <p:strVal val="#ppt_y+.1"/>
                                              </p:val>
                                            </p:tav>
                                            <p:tav tm="100000">
                                              <p:val>
                                                <p:strVal val="#ppt_y"/>
                                              </p:val>
                                            </p:tav>
                                          </p:tavLst>
                                        </p:anim>
                                      </p:childTnLst>
                                    </p:cTn>
                                  </p:par>
                                </p:childTnLst>
                              </p:cTn>
                            </p:par>
                            <p:par>
                              <p:cTn id="42" fill="hold">
                                <p:stCondLst>
                                  <p:cond delay="2250"/>
                                </p:stCondLst>
                                <p:childTnLst>
                                  <p:par>
                                    <p:cTn id="43" presetID="22" presetClass="entr" presetSubtype="1"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up)">
                                          <p:cBhvr>
                                            <p:cTn id="45" dur="500"/>
                                            <p:tgtEl>
                                              <p:spTgt spid="66"/>
                                            </p:tgtEl>
                                          </p:cBhvr>
                                        </p:animEffect>
                                      </p:childTnLst>
                                    </p:cTn>
                                  </p:par>
                                  <p:par>
                                    <p:cTn id="46" presetID="22" presetClass="entr" presetSubtype="1" fill="hold"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wipe(up)">
                                          <p:cBhvr>
                                            <p:cTn id="48" dur="500"/>
                                            <p:tgtEl>
                                              <p:spTgt spid="71"/>
                                            </p:tgtEl>
                                          </p:cBhvr>
                                        </p:animEffect>
                                      </p:childTnLst>
                                    </p:cTn>
                                  </p:par>
                                  <p:par>
                                    <p:cTn id="49" presetID="22" presetClass="entr" presetSubtype="1" fill="hold" nodeType="with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up)">
                                          <p:cBhvr>
                                            <p:cTn id="51" dur="500"/>
                                            <p:tgtEl>
                                              <p:spTgt spid="72"/>
                                            </p:tgtEl>
                                          </p:cBhvr>
                                        </p:animEffect>
                                      </p:childTnLst>
                                    </p:cTn>
                                  </p:par>
                                  <p:par>
                                    <p:cTn id="52" presetID="22" presetClass="entr" presetSubtype="1" fill="hold" nodeType="with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wipe(up)">
                                          <p:cBhvr>
                                            <p:cTn id="5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stCondLst>
                                        <p:cond delay="25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1500" fill="hold"/>
                                            <p:tgtEl>
                                              <p:spTgt spid="61"/>
                                            </p:tgtEl>
                                            <p:attrNameLst>
                                              <p:attrName>ppt_x</p:attrName>
                                            </p:attrNameLst>
                                          </p:cBhvr>
                                          <p:tavLst>
                                            <p:tav tm="0">
                                              <p:val>
                                                <p:strVal val="0-#ppt_w/2"/>
                                              </p:val>
                                            </p:tav>
                                            <p:tav tm="100000">
                                              <p:val>
                                                <p:strVal val="#ppt_x"/>
                                              </p:val>
                                            </p:tav>
                                          </p:tavLst>
                                        </p:anim>
                                        <p:anim calcmode="lin" valueType="num">
                                          <p:cBhvr additive="base">
                                            <p:cTn id="8" dur="15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75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500" fill="hold"/>
                                            <p:tgtEl>
                                              <p:spTgt spid="56"/>
                                            </p:tgtEl>
                                            <p:attrNameLst>
                                              <p:attrName>ppt_x</p:attrName>
                                            </p:attrNameLst>
                                          </p:cBhvr>
                                          <p:tavLst>
                                            <p:tav tm="0">
                                              <p:val>
                                                <p:strVal val="0-#ppt_w/2"/>
                                              </p:val>
                                            </p:tav>
                                            <p:tav tm="100000">
                                              <p:val>
                                                <p:strVal val="#ppt_x"/>
                                              </p:val>
                                            </p:tav>
                                          </p:tavLst>
                                        </p:anim>
                                        <p:anim calcmode="lin" valueType="num">
                                          <p:cBhvr additive="base">
                                            <p:cTn id="12" dur="1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125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500" fill="hold"/>
                                            <p:tgtEl>
                                              <p:spTgt spid="51"/>
                                            </p:tgtEl>
                                            <p:attrNameLst>
                                              <p:attrName>ppt_x</p:attrName>
                                            </p:attrNameLst>
                                          </p:cBhvr>
                                          <p:tavLst>
                                            <p:tav tm="0">
                                              <p:val>
                                                <p:strVal val="0-#ppt_w/2"/>
                                              </p:val>
                                            </p:tav>
                                            <p:tav tm="100000">
                                              <p:val>
                                                <p:strVal val="#ppt_x"/>
                                              </p:val>
                                            </p:tav>
                                          </p:tavLst>
                                        </p:anim>
                                        <p:anim calcmode="lin" valueType="num">
                                          <p:cBhvr additive="base">
                                            <p:cTn id="16" dur="1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75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1500" fill="hold"/>
                                            <p:tgtEl>
                                              <p:spTgt spid="50"/>
                                            </p:tgtEl>
                                            <p:attrNameLst>
                                              <p:attrName>ppt_x</p:attrName>
                                            </p:attrNameLst>
                                          </p:cBhvr>
                                          <p:tavLst>
                                            <p:tav tm="0">
                                              <p:val>
                                                <p:strVal val="0-#ppt_w/2"/>
                                              </p:val>
                                            </p:tav>
                                            <p:tav tm="100000">
                                              <p:val>
                                                <p:strVal val="#ppt_x"/>
                                              </p:val>
                                            </p:tav>
                                          </p:tavLst>
                                        </p:anim>
                                        <p:anim calcmode="lin" valueType="num">
                                          <p:cBhvr additive="base">
                                            <p:cTn id="20" dur="1500" fill="hold"/>
                                            <p:tgtEl>
                                              <p:spTgt spid="50"/>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anim calcmode="lin" valueType="num">
                                          <p:cBhvr>
                                            <p:cTn id="25" dur="500" fill="hold"/>
                                            <p:tgtEl>
                                              <p:spTgt spid="74"/>
                                            </p:tgtEl>
                                            <p:attrNameLst>
                                              <p:attrName>ppt_x</p:attrName>
                                            </p:attrNameLst>
                                          </p:cBhvr>
                                          <p:tavLst>
                                            <p:tav tm="0">
                                              <p:val>
                                                <p:strVal val="#ppt_x"/>
                                              </p:val>
                                            </p:tav>
                                            <p:tav tm="100000">
                                              <p:val>
                                                <p:strVal val="#ppt_x"/>
                                              </p:val>
                                            </p:tav>
                                          </p:tavLst>
                                        </p:anim>
                                        <p:anim calcmode="lin" valueType="num">
                                          <p:cBhvr>
                                            <p:cTn id="26" dur="500" fill="hold"/>
                                            <p:tgtEl>
                                              <p:spTgt spid="7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fade">
                                          <p:cBhvr>
                                            <p:cTn id="29" dur="500"/>
                                            <p:tgtEl>
                                              <p:spTgt spid="75"/>
                                            </p:tgtEl>
                                          </p:cBhvr>
                                        </p:animEffect>
                                        <p:anim calcmode="lin" valueType="num">
                                          <p:cBhvr>
                                            <p:cTn id="30" dur="500" fill="hold"/>
                                            <p:tgtEl>
                                              <p:spTgt spid="75"/>
                                            </p:tgtEl>
                                            <p:attrNameLst>
                                              <p:attrName>ppt_x</p:attrName>
                                            </p:attrNameLst>
                                          </p:cBhvr>
                                          <p:tavLst>
                                            <p:tav tm="0">
                                              <p:val>
                                                <p:strVal val="#ppt_x"/>
                                              </p:val>
                                            </p:tav>
                                            <p:tav tm="100000">
                                              <p:val>
                                                <p:strVal val="#ppt_x"/>
                                              </p:val>
                                            </p:tav>
                                          </p:tavLst>
                                        </p:anim>
                                        <p:anim calcmode="lin" valueType="num">
                                          <p:cBhvr>
                                            <p:cTn id="31" dur="500" fill="hold"/>
                                            <p:tgtEl>
                                              <p:spTgt spid="7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anim calcmode="lin" valueType="num">
                                          <p:cBhvr>
                                            <p:cTn id="35" dur="500" fill="hold"/>
                                            <p:tgtEl>
                                              <p:spTgt spid="76"/>
                                            </p:tgtEl>
                                            <p:attrNameLst>
                                              <p:attrName>ppt_x</p:attrName>
                                            </p:attrNameLst>
                                          </p:cBhvr>
                                          <p:tavLst>
                                            <p:tav tm="0">
                                              <p:val>
                                                <p:strVal val="#ppt_x"/>
                                              </p:val>
                                            </p:tav>
                                            <p:tav tm="100000">
                                              <p:val>
                                                <p:strVal val="#ppt_x"/>
                                              </p:val>
                                            </p:tav>
                                          </p:tavLst>
                                        </p:anim>
                                        <p:anim calcmode="lin" valueType="num">
                                          <p:cBhvr>
                                            <p:cTn id="36" dur="500" fill="hold"/>
                                            <p:tgtEl>
                                              <p:spTgt spid="7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anim calcmode="lin" valueType="num">
                                          <p:cBhvr>
                                            <p:cTn id="40" dur="500" fill="hold"/>
                                            <p:tgtEl>
                                              <p:spTgt spid="77"/>
                                            </p:tgtEl>
                                            <p:attrNameLst>
                                              <p:attrName>ppt_x</p:attrName>
                                            </p:attrNameLst>
                                          </p:cBhvr>
                                          <p:tavLst>
                                            <p:tav tm="0">
                                              <p:val>
                                                <p:strVal val="#ppt_x"/>
                                              </p:val>
                                            </p:tav>
                                            <p:tav tm="100000">
                                              <p:val>
                                                <p:strVal val="#ppt_x"/>
                                              </p:val>
                                            </p:tav>
                                          </p:tavLst>
                                        </p:anim>
                                        <p:anim calcmode="lin" valueType="num">
                                          <p:cBhvr>
                                            <p:cTn id="41" dur="500" fill="hold"/>
                                            <p:tgtEl>
                                              <p:spTgt spid="77"/>
                                            </p:tgtEl>
                                            <p:attrNameLst>
                                              <p:attrName>ppt_y</p:attrName>
                                            </p:attrNameLst>
                                          </p:cBhvr>
                                          <p:tavLst>
                                            <p:tav tm="0">
                                              <p:val>
                                                <p:strVal val="#ppt_y+.1"/>
                                              </p:val>
                                            </p:tav>
                                            <p:tav tm="100000">
                                              <p:val>
                                                <p:strVal val="#ppt_y"/>
                                              </p:val>
                                            </p:tav>
                                          </p:tavLst>
                                        </p:anim>
                                      </p:childTnLst>
                                    </p:cTn>
                                  </p:par>
                                </p:childTnLst>
                              </p:cTn>
                            </p:par>
                            <p:par>
                              <p:cTn id="42" fill="hold">
                                <p:stCondLst>
                                  <p:cond delay="2250"/>
                                </p:stCondLst>
                                <p:childTnLst>
                                  <p:par>
                                    <p:cTn id="43" presetID="22" presetClass="entr" presetSubtype="1"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up)">
                                          <p:cBhvr>
                                            <p:cTn id="45" dur="500"/>
                                            <p:tgtEl>
                                              <p:spTgt spid="66"/>
                                            </p:tgtEl>
                                          </p:cBhvr>
                                        </p:animEffect>
                                      </p:childTnLst>
                                    </p:cTn>
                                  </p:par>
                                  <p:par>
                                    <p:cTn id="46" presetID="22" presetClass="entr" presetSubtype="1" fill="hold"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wipe(up)">
                                          <p:cBhvr>
                                            <p:cTn id="48" dur="500"/>
                                            <p:tgtEl>
                                              <p:spTgt spid="71"/>
                                            </p:tgtEl>
                                          </p:cBhvr>
                                        </p:animEffect>
                                      </p:childTnLst>
                                    </p:cTn>
                                  </p:par>
                                  <p:par>
                                    <p:cTn id="49" presetID="22" presetClass="entr" presetSubtype="1" fill="hold" nodeType="with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up)">
                                          <p:cBhvr>
                                            <p:cTn id="51" dur="500"/>
                                            <p:tgtEl>
                                              <p:spTgt spid="72"/>
                                            </p:tgtEl>
                                          </p:cBhvr>
                                        </p:animEffect>
                                      </p:childTnLst>
                                    </p:cTn>
                                  </p:par>
                                  <p:par>
                                    <p:cTn id="52" presetID="22" presetClass="entr" presetSubtype="1" fill="hold" nodeType="withEffect">
                                      <p:stCondLst>
                                        <p:cond delay="0"/>
                                      </p:stCondLst>
                                      <p:childTnLst>
                                        <p:set>
                                          <p:cBhvr>
                                            <p:cTn id="53" dur="1" fill="hold">
                                              <p:stCondLst>
                                                <p:cond delay="0"/>
                                              </p:stCondLst>
                                            </p:cTn>
                                            <p:tgtEl>
                                              <p:spTgt spid="73"/>
                                            </p:tgtEl>
                                            <p:attrNameLst>
                                              <p:attrName>style.visibility</p:attrName>
                                            </p:attrNameLst>
                                          </p:cBhvr>
                                          <p:to>
                                            <p:strVal val="visible"/>
                                          </p:to>
                                        </p:set>
                                        <p:animEffect transition="in" filter="wipe(up)">
                                          <p:cBhvr>
                                            <p:cTn id="5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cxnSp>
        <p:nvCxnSpPr>
          <p:cNvPr id="179" name="直接连接符 178"/>
          <p:cNvCxnSpPr/>
          <p:nvPr/>
        </p:nvCxnSpPr>
        <p:spPr>
          <a:xfrm rot="5400000">
            <a:off x="5401199" y="2295410"/>
            <a:ext cx="13437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5400000">
            <a:off x="7486097" y="2295410"/>
            <a:ext cx="13437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5400000">
            <a:off x="3308767" y="2295410"/>
            <a:ext cx="13437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7" name="任意多边形 196"/>
          <p:cNvSpPr/>
          <p:nvPr/>
        </p:nvSpPr>
        <p:spPr>
          <a:xfrm>
            <a:off x="958889" y="3043166"/>
            <a:ext cx="10239618" cy="659180"/>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8" name="任意多边形 197"/>
          <p:cNvSpPr/>
          <p:nvPr/>
        </p:nvSpPr>
        <p:spPr>
          <a:xfrm rot="-2700000">
            <a:off x="2244807" y="2965296"/>
            <a:ext cx="825808" cy="825808"/>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1"/>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9" name="任意多边形 198"/>
          <p:cNvSpPr/>
          <p:nvPr/>
        </p:nvSpPr>
        <p:spPr>
          <a:xfrm rot="-2700000">
            <a:off x="4429805" y="2965296"/>
            <a:ext cx="825808" cy="825808"/>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2"/>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0" name="任意多边形 199"/>
          <p:cNvSpPr/>
          <p:nvPr/>
        </p:nvSpPr>
        <p:spPr>
          <a:xfrm rot="-2700000">
            <a:off x="6614803" y="2965296"/>
            <a:ext cx="825808" cy="825808"/>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3"/>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1" name="任意多边形 200"/>
          <p:cNvSpPr/>
          <p:nvPr/>
        </p:nvSpPr>
        <p:spPr>
          <a:xfrm rot="-2700000">
            <a:off x="8799801" y="2965296"/>
            <a:ext cx="825808" cy="825808"/>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chemeClr val="accent4"/>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2" name="文本框 25"/>
          <p:cNvSpPr txBox="1"/>
          <p:nvPr/>
        </p:nvSpPr>
        <p:spPr>
          <a:xfrm>
            <a:off x="1366628" y="3116590"/>
            <a:ext cx="1000117" cy="523220"/>
          </a:xfrm>
          <a:prstGeom prst="rect">
            <a:avLst/>
          </a:prstGeom>
          <a:noFill/>
        </p:spPr>
        <p:txBody>
          <a:bodyPr wrap="square" rtlCol="0">
            <a:spAutoFit/>
          </a:bodyPr>
          <a:lstStyle/>
          <a:p>
            <a:pPr algn="ctr"/>
            <a:r>
              <a:rPr lang="en-US" altLang="zh-CN" sz="2800" dirty="0">
                <a:solidFill>
                  <a:schemeClr val="tx1">
                    <a:lumMod val="50000"/>
                    <a:lumOff val="50000"/>
                  </a:schemeClr>
                </a:solidFill>
                <a:cs typeface="+mn-ea"/>
                <a:sym typeface="+mn-lt"/>
              </a:rPr>
              <a:t>01</a:t>
            </a:r>
            <a:endParaRPr lang="zh-CN" altLang="en-US" sz="2800" dirty="0">
              <a:solidFill>
                <a:schemeClr val="tx1">
                  <a:lumMod val="50000"/>
                  <a:lumOff val="50000"/>
                </a:schemeClr>
              </a:solidFill>
              <a:cs typeface="+mn-ea"/>
              <a:sym typeface="+mn-lt"/>
            </a:endParaRPr>
          </a:p>
        </p:txBody>
      </p:sp>
      <p:sp>
        <p:nvSpPr>
          <p:cNvPr id="203" name="文本框 26"/>
          <p:cNvSpPr txBox="1"/>
          <p:nvPr/>
        </p:nvSpPr>
        <p:spPr>
          <a:xfrm>
            <a:off x="3469833" y="3116590"/>
            <a:ext cx="1000117" cy="523220"/>
          </a:xfrm>
          <a:prstGeom prst="rect">
            <a:avLst/>
          </a:prstGeom>
          <a:noFill/>
        </p:spPr>
        <p:txBody>
          <a:bodyPr wrap="square" rtlCol="0">
            <a:spAutoFit/>
          </a:bodyPr>
          <a:lstStyle/>
          <a:p>
            <a:pPr algn="ctr"/>
            <a:r>
              <a:rPr lang="en-US" altLang="zh-CN" sz="2800" dirty="0">
                <a:solidFill>
                  <a:schemeClr val="tx1">
                    <a:lumMod val="50000"/>
                    <a:lumOff val="50000"/>
                  </a:schemeClr>
                </a:solidFill>
                <a:cs typeface="+mn-ea"/>
                <a:sym typeface="+mn-lt"/>
              </a:rPr>
              <a:t>02</a:t>
            </a:r>
            <a:endParaRPr lang="zh-CN" altLang="en-US" sz="2800" dirty="0">
              <a:solidFill>
                <a:schemeClr val="tx1">
                  <a:lumMod val="50000"/>
                  <a:lumOff val="50000"/>
                </a:schemeClr>
              </a:solidFill>
              <a:cs typeface="+mn-ea"/>
              <a:sym typeface="+mn-lt"/>
            </a:endParaRPr>
          </a:p>
        </p:txBody>
      </p:sp>
      <p:sp>
        <p:nvSpPr>
          <p:cNvPr id="204" name="文本框 27"/>
          <p:cNvSpPr txBox="1"/>
          <p:nvPr/>
        </p:nvSpPr>
        <p:spPr>
          <a:xfrm>
            <a:off x="5573038" y="3116590"/>
            <a:ext cx="1000117" cy="523220"/>
          </a:xfrm>
          <a:prstGeom prst="rect">
            <a:avLst/>
          </a:prstGeom>
          <a:noFill/>
        </p:spPr>
        <p:txBody>
          <a:bodyPr wrap="square" rtlCol="0">
            <a:spAutoFit/>
          </a:bodyPr>
          <a:lstStyle/>
          <a:p>
            <a:pPr algn="ctr"/>
            <a:r>
              <a:rPr lang="en-US" altLang="zh-CN" sz="2800" dirty="0">
                <a:solidFill>
                  <a:schemeClr val="tx1">
                    <a:lumMod val="50000"/>
                    <a:lumOff val="50000"/>
                  </a:schemeClr>
                </a:solidFill>
                <a:cs typeface="+mn-ea"/>
                <a:sym typeface="+mn-lt"/>
              </a:rPr>
              <a:t>03</a:t>
            </a:r>
            <a:endParaRPr lang="zh-CN" altLang="en-US" sz="2800" dirty="0">
              <a:solidFill>
                <a:schemeClr val="tx1">
                  <a:lumMod val="50000"/>
                  <a:lumOff val="50000"/>
                </a:schemeClr>
              </a:solidFill>
              <a:cs typeface="+mn-ea"/>
              <a:sym typeface="+mn-lt"/>
            </a:endParaRPr>
          </a:p>
        </p:txBody>
      </p:sp>
      <p:sp>
        <p:nvSpPr>
          <p:cNvPr id="205" name="文本框 28"/>
          <p:cNvSpPr txBox="1"/>
          <p:nvPr/>
        </p:nvSpPr>
        <p:spPr>
          <a:xfrm>
            <a:off x="7676243" y="3116590"/>
            <a:ext cx="1000117" cy="523220"/>
          </a:xfrm>
          <a:prstGeom prst="rect">
            <a:avLst/>
          </a:prstGeom>
          <a:noFill/>
        </p:spPr>
        <p:txBody>
          <a:bodyPr wrap="square" rtlCol="0">
            <a:spAutoFit/>
          </a:bodyPr>
          <a:lstStyle/>
          <a:p>
            <a:pPr algn="ctr"/>
            <a:r>
              <a:rPr lang="en-US" altLang="zh-CN" sz="2800" dirty="0">
                <a:solidFill>
                  <a:schemeClr val="tx1">
                    <a:lumMod val="50000"/>
                    <a:lumOff val="50000"/>
                  </a:schemeClr>
                </a:solidFill>
                <a:cs typeface="+mn-ea"/>
                <a:sym typeface="+mn-lt"/>
              </a:rPr>
              <a:t>04</a:t>
            </a:r>
            <a:endParaRPr lang="zh-CN" altLang="en-US" sz="2800" dirty="0">
              <a:solidFill>
                <a:schemeClr val="tx1">
                  <a:lumMod val="50000"/>
                  <a:lumOff val="50000"/>
                </a:schemeClr>
              </a:solidFill>
              <a:cs typeface="+mn-ea"/>
              <a:sym typeface="+mn-lt"/>
            </a:endParaRPr>
          </a:p>
        </p:txBody>
      </p:sp>
      <p:sp>
        <p:nvSpPr>
          <p:cNvPr id="206" name="文本框 29"/>
          <p:cNvSpPr txBox="1"/>
          <p:nvPr/>
        </p:nvSpPr>
        <p:spPr>
          <a:xfrm>
            <a:off x="9779447" y="3116590"/>
            <a:ext cx="1000117" cy="523220"/>
          </a:xfrm>
          <a:prstGeom prst="rect">
            <a:avLst/>
          </a:prstGeom>
          <a:noFill/>
        </p:spPr>
        <p:txBody>
          <a:bodyPr wrap="square" rtlCol="0">
            <a:spAutoFit/>
          </a:bodyPr>
          <a:lstStyle/>
          <a:p>
            <a:pPr algn="ctr"/>
            <a:r>
              <a:rPr lang="en-US" altLang="zh-CN" sz="2800" dirty="0">
                <a:solidFill>
                  <a:schemeClr val="tx1">
                    <a:lumMod val="50000"/>
                    <a:lumOff val="50000"/>
                  </a:schemeClr>
                </a:solidFill>
                <a:cs typeface="+mn-ea"/>
                <a:sym typeface="+mn-lt"/>
              </a:rPr>
              <a:t>05</a:t>
            </a:r>
            <a:endParaRPr lang="zh-CN" altLang="en-US" sz="2800" dirty="0">
              <a:solidFill>
                <a:schemeClr val="tx1">
                  <a:lumMod val="50000"/>
                  <a:lumOff val="50000"/>
                </a:schemeClr>
              </a:solidFill>
              <a:cs typeface="+mn-ea"/>
              <a:sym typeface="+mn-lt"/>
            </a:endParaRPr>
          </a:p>
        </p:txBody>
      </p:sp>
      <p:sp>
        <p:nvSpPr>
          <p:cNvPr id="207" name="椭圆 206"/>
          <p:cNvSpPr/>
          <p:nvPr/>
        </p:nvSpPr>
        <p:spPr>
          <a:xfrm>
            <a:off x="3924393" y="1421965"/>
            <a:ext cx="112815" cy="11281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3" name="椭圆 212"/>
          <p:cNvSpPr/>
          <p:nvPr/>
        </p:nvSpPr>
        <p:spPr>
          <a:xfrm>
            <a:off x="6016687" y="1421965"/>
            <a:ext cx="112815" cy="11281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4" name="椭圆 213"/>
          <p:cNvSpPr/>
          <p:nvPr/>
        </p:nvSpPr>
        <p:spPr>
          <a:xfrm>
            <a:off x="8101585" y="1421965"/>
            <a:ext cx="112815" cy="11281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5" name="圆角矩形 46"/>
          <p:cNvSpPr/>
          <p:nvPr/>
        </p:nvSpPr>
        <p:spPr>
          <a:xfrm flipH="1">
            <a:off x="8306719" y="1487712"/>
            <a:ext cx="1980404" cy="1458458"/>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1" fmla="*/ 213108 w 1803400"/>
              <a:gd name="connsiteY0-2" fmla="*/ 1671566 h 1763006"/>
              <a:gd name="connsiteX1-3" fmla="*/ 0 w 1803400"/>
              <a:gd name="connsiteY1-4" fmla="*/ 1458458 h 1763006"/>
              <a:gd name="connsiteX2-5" fmla="*/ 0 w 1803400"/>
              <a:gd name="connsiteY2-6" fmla="*/ 213108 h 1763006"/>
              <a:gd name="connsiteX3-7" fmla="*/ 213108 w 1803400"/>
              <a:gd name="connsiteY3-8" fmla="*/ 0 h 1763006"/>
              <a:gd name="connsiteX4-9" fmla="*/ 1590292 w 1803400"/>
              <a:gd name="connsiteY4-10" fmla="*/ 0 h 1763006"/>
              <a:gd name="connsiteX5-11" fmla="*/ 1803400 w 1803400"/>
              <a:gd name="connsiteY5-12" fmla="*/ 213108 h 1763006"/>
              <a:gd name="connsiteX6-13" fmla="*/ 1803400 w 1803400"/>
              <a:gd name="connsiteY6-14" fmla="*/ 1458458 h 1763006"/>
              <a:gd name="connsiteX7-15" fmla="*/ 1590292 w 1803400"/>
              <a:gd name="connsiteY7-16" fmla="*/ 1671566 h 1763006"/>
              <a:gd name="connsiteX8-17" fmla="*/ 304548 w 1803400"/>
              <a:gd name="connsiteY8-18" fmla="*/ 1763006 h 1763006"/>
              <a:gd name="connsiteX0-19" fmla="*/ 0 w 1803400"/>
              <a:gd name="connsiteY0-20" fmla="*/ 1458458 h 1763006"/>
              <a:gd name="connsiteX1-21" fmla="*/ 0 w 1803400"/>
              <a:gd name="connsiteY1-22" fmla="*/ 213108 h 1763006"/>
              <a:gd name="connsiteX2-23" fmla="*/ 213108 w 1803400"/>
              <a:gd name="connsiteY2-24" fmla="*/ 0 h 1763006"/>
              <a:gd name="connsiteX3-25" fmla="*/ 1590292 w 1803400"/>
              <a:gd name="connsiteY3-26" fmla="*/ 0 h 1763006"/>
              <a:gd name="connsiteX4-27" fmla="*/ 1803400 w 1803400"/>
              <a:gd name="connsiteY4-28" fmla="*/ 213108 h 1763006"/>
              <a:gd name="connsiteX5-29" fmla="*/ 1803400 w 1803400"/>
              <a:gd name="connsiteY5-30" fmla="*/ 1458458 h 1763006"/>
              <a:gd name="connsiteX6-31" fmla="*/ 1590292 w 1803400"/>
              <a:gd name="connsiteY6-32" fmla="*/ 1671566 h 1763006"/>
              <a:gd name="connsiteX7-33" fmla="*/ 304548 w 1803400"/>
              <a:gd name="connsiteY7-34" fmla="*/ 1763006 h 1763006"/>
              <a:gd name="connsiteX0-35" fmla="*/ 0 w 1803400"/>
              <a:gd name="connsiteY0-36" fmla="*/ 1458458 h 1671566"/>
              <a:gd name="connsiteX1-37" fmla="*/ 0 w 1803400"/>
              <a:gd name="connsiteY1-38" fmla="*/ 213108 h 1671566"/>
              <a:gd name="connsiteX2-39" fmla="*/ 213108 w 1803400"/>
              <a:gd name="connsiteY2-40" fmla="*/ 0 h 1671566"/>
              <a:gd name="connsiteX3-41" fmla="*/ 1590292 w 1803400"/>
              <a:gd name="connsiteY3-42" fmla="*/ 0 h 1671566"/>
              <a:gd name="connsiteX4-43" fmla="*/ 1803400 w 1803400"/>
              <a:gd name="connsiteY4-44" fmla="*/ 213108 h 1671566"/>
              <a:gd name="connsiteX5-45" fmla="*/ 1803400 w 1803400"/>
              <a:gd name="connsiteY5-46" fmla="*/ 1458458 h 1671566"/>
              <a:gd name="connsiteX6-47" fmla="*/ 1590292 w 1803400"/>
              <a:gd name="connsiteY6-48" fmla="*/ 1671566 h 1671566"/>
              <a:gd name="connsiteX0-49" fmla="*/ 0 w 1803400"/>
              <a:gd name="connsiteY0-50" fmla="*/ 1458458 h 1458458"/>
              <a:gd name="connsiteX1-51" fmla="*/ 0 w 1803400"/>
              <a:gd name="connsiteY1-52" fmla="*/ 213108 h 1458458"/>
              <a:gd name="connsiteX2-53" fmla="*/ 213108 w 1803400"/>
              <a:gd name="connsiteY2-54" fmla="*/ 0 h 1458458"/>
              <a:gd name="connsiteX3-55" fmla="*/ 1590292 w 1803400"/>
              <a:gd name="connsiteY3-56" fmla="*/ 0 h 1458458"/>
              <a:gd name="connsiteX4-57" fmla="*/ 1803400 w 1803400"/>
              <a:gd name="connsiteY4-58" fmla="*/ 213108 h 1458458"/>
              <a:gd name="connsiteX5-59" fmla="*/ 1803400 w 1803400"/>
              <a:gd name="connsiteY5-60" fmla="*/ 1458458 h 1458458"/>
              <a:gd name="connsiteX0-61" fmla="*/ 0 w 1803400"/>
              <a:gd name="connsiteY0-62" fmla="*/ 1458458 h 1458458"/>
              <a:gd name="connsiteX1-63" fmla="*/ 0 w 1803400"/>
              <a:gd name="connsiteY1-64" fmla="*/ 213108 h 1458458"/>
              <a:gd name="connsiteX2-65" fmla="*/ 213108 w 1803400"/>
              <a:gd name="connsiteY2-66" fmla="*/ 0 h 1458458"/>
              <a:gd name="connsiteX3-67" fmla="*/ 1590292 w 1803400"/>
              <a:gd name="connsiteY3-68" fmla="*/ 0 h 1458458"/>
              <a:gd name="connsiteX4-69" fmla="*/ 1803400 w 1803400"/>
              <a:gd name="connsiteY4-70" fmla="*/ 213108 h 1458458"/>
              <a:gd name="connsiteX0-71" fmla="*/ 0 w 1590292"/>
              <a:gd name="connsiteY0-72" fmla="*/ 1458458 h 1458458"/>
              <a:gd name="connsiteX1-73" fmla="*/ 0 w 1590292"/>
              <a:gd name="connsiteY1-74" fmla="*/ 213108 h 1458458"/>
              <a:gd name="connsiteX2-75" fmla="*/ 213108 w 1590292"/>
              <a:gd name="connsiteY2-76" fmla="*/ 0 h 1458458"/>
              <a:gd name="connsiteX3-77" fmla="*/ 1590292 w 1590292"/>
              <a:gd name="connsiteY3-78" fmla="*/ 0 h 1458458"/>
            </a:gdLst>
            <a:ahLst/>
            <a:cxnLst>
              <a:cxn ang="0">
                <a:pos x="connsiteX0-1" y="connsiteY0-2"/>
              </a:cxn>
              <a:cxn ang="0">
                <a:pos x="connsiteX1-3" y="connsiteY1-4"/>
              </a:cxn>
              <a:cxn ang="0">
                <a:pos x="connsiteX2-5" y="connsiteY2-6"/>
              </a:cxn>
              <a:cxn ang="0">
                <a:pos x="connsiteX3-7" y="connsiteY3-8"/>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6" name="圆角矩形 46"/>
          <p:cNvSpPr/>
          <p:nvPr/>
        </p:nvSpPr>
        <p:spPr>
          <a:xfrm>
            <a:off x="1869860" y="1487712"/>
            <a:ext cx="1974993" cy="1458458"/>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1" fmla="*/ 213108 w 1803400"/>
              <a:gd name="connsiteY0-2" fmla="*/ 1671566 h 1763006"/>
              <a:gd name="connsiteX1-3" fmla="*/ 0 w 1803400"/>
              <a:gd name="connsiteY1-4" fmla="*/ 1458458 h 1763006"/>
              <a:gd name="connsiteX2-5" fmla="*/ 0 w 1803400"/>
              <a:gd name="connsiteY2-6" fmla="*/ 213108 h 1763006"/>
              <a:gd name="connsiteX3-7" fmla="*/ 213108 w 1803400"/>
              <a:gd name="connsiteY3-8" fmla="*/ 0 h 1763006"/>
              <a:gd name="connsiteX4-9" fmla="*/ 1590292 w 1803400"/>
              <a:gd name="connsiteY4-10" fmla="*/ 0 h 1763006"/>
              <a:gd name="connsiteX5-11" fmla="*/ 1803400 w 1803400"/>
              <a:gd name="connsiteY5-12" fmla="*/ 213108 h 1763006"/>
              <a:gd name="connsiteX6-13" fmla="*/ 1803400 w 1803400"/>
              <a:gd name="connsiteY6-14" fmla="*/ 1458458 h 1763006"/>
              <a:gd name="connsiteX7-15" fmla="*/ 1590292 w 1803400"/>
              <a:gd name="connsiteY7-16" fmla="*/ 1671566 h 1763006"/>
              <a:gd name="connsiteX8-17" fmla="*/ 304548 w 1803400"/>
              <a:gd name="connsiteY8-18" fmla="*/ 1763006 h 1763006"/>
              <a:gd name="connsiteX0-19" fmla="*/ 0 w 1803400"/>
              <a:gd name="connsiteY0-20" fmla="*/ 1458458 h 1763006"/>
              <a:gd name="connsiteX1-21" fmla="*/ 0 w 1803400"/>
              <a:gd name="connsiteY1-22" fmla="*/ 213108 h 1763006"/>
              <a:gd name="connsiteX2-23" fmla="*/ 213108 w 1803400"/>
              <a:gd name="connsiteY2-24" fmla="*/ 0 h 1763006"/>
              <a:gd name="connsiteX3-25" fmla="*/ 1590292 w 1803400"/>
              <a:gd name="connsiteY3-26" fmla="*/ 0 h 1763006"/>
              <a:gd name="connsiteX4-27" fmla="*/ 1803400 w 1803400"/>
              <a:gd name="connsiteY4-28" fmla="*/ 213108 h 1763006"/>
              <a:gd name="connsiteX5-29" fmla="*/ 1803400 w 1803400"/>
              <a:gd name="connsiteY5-30" fmla="*/ 1458458 h 1763006"/>
              <a:gd name="connsiteX6-31" fmla="*/ 1590292 w 1803400"/>
              <a:gd name="connsiteY6-32" fmla="*/ 1671566 h 1763006"/>
              <a:gd name="connsiteX7-33" fmla="*/ 304548 w 1803400"/>
              <a:gd name="connsiteY7-34" fmla="*/ 1763006 h 1763006"/>
              <a:gd name="connsiteX0-35" fmla="*/ 0 w 1803400"/>
              <a:gd name="connsiteY0-36" fmla="*/ 1458458 h 1671566"/>
              <a:gd name="connsiteX1-37" fmla="*/ 0 w 1803400"/>
              <a:gd name="connsiteY1-38" fmla="*/ 213108 h 1671566"/>
              <a:gd name="connsiteX2-39" fmla="*/ 213108 w 1803400"/>
              <a:gd name="connsiteY2-40" fmla="*/ 0 h 1671566"/>
              <a:gd name="connsiteX3-41" fmla="*/ 1590292 w 1803400"/>
              <a:gd name="connsiteY3-42" fmla="*/ 0 h 1671566"/>
              <a:gd name="connsiteX4-43" fmla="*/ 1803400 w 1803400"/>
              <a:gd name="connsiteY4-44" fmla="*/ 213108 h 1671566"/>
              <a:gd name="connsiteX5-45" fmla="*/ 1803400 w 1803400"/>
              <a:gd name="connsiteY5-46" fmla="*/ 1458458 h 1671566"/>
              <a:gd name="connsiteX6-47" fmla="*/ 1590292 w 1803400"/>
              <a:gd name="connsiteY6-48" fmla="*/ 1671566 h 1671566"/>
              <a:gd name="connsiteX0-49" fmla="*/ 0 w 1803400"/>
              <a:gd name="connsiteY0-50" fmla="*/ 1458458 h 1458458"/>
              <a:gd name="connsiteX1-51" fmla="*/ 0 w 1803400"/>
              <a:gd name="connsiteY1-52" fmla="*/ 213108 h 1458458"/>
              <a:gd name="connsiteX2-53" fmla="*/ 213108 w 1803400"/>
              <a:gd name="connsiteY2-54" fmla="*/ 0 h 1458458"/>
              <a:gd name="connsiteX3-55" fmla="*/ 1590292 w 1803400"/>
              <a:gd name="connsiteY3-56" fmla="*/ 0 h 1458458"/>
              <a:gd name="connsiteX4-57" fmla="*/ 1803400 w 1803400"/>
              <a:gd name="connsiteY4-58" fmla="*/ 213108 h 1458458"/>
              <a:gd name="connsiteX5-59" fmla="*/ 1803400 w 1803400"/>
              <a:gd name="connsiteY5-60" fmla="*/ 1458458 h 1458458"/>
              <a:gd name="connsiteX0-61" fmla="*/ 0 w 1803400"/>
              <a:gd name="connsiteY0-62" fmla="*/ 1458458 h 1458458"/>
              <a:gd name="connsiteX1-63" fmla="*/ 0 w 1803400"/>
              <a:gd name="connsiteY1-64" fmla="*/ 213108 h 1458458"/>
              <a:gd name="connsiteX2-65" fmla="*/ 213108 w 1803400"/>
              <a:gd name="connsiteY2-66" fmla="*/ 0 h 1458458"/>
              <a:gd name="connsiteX3-67" fmla="*/ 1590292 w 1803400"/>
              <a:gd name="connsiteY3-68" fmla="*/ 0 h 1458458"/>
              <a:gd name="connsiteX4-69" fmla="*/ 1803400 w 1803400"/>
              <a:gd name="connsiteY4-70" fmla="*/ 213108 h 1458458"/>
              <a:gd name="connsiteX0-71" fmla="*/ 0 w 1590292"/>
              <a:gd name="connsiteY0-72" fmla="*/ 1458458 h 1458458"/>
              <a:gd name="connsiteX1-73" fmla="*/ 0 w 1590292"/>
              <a:gd name="connsiteY1-74" fmla="*/ 213108 h 1458458"/>
              <a:gd name="connsiteX2-75" fmla="*/ 213108 w 1590292"/>
              <a:gd name="connsiteY2-76" fmla="*/ 0 h 1458458"/>
              <a:gd name="connsiteX3-77" fmla="*/ 1590292 w 1590292"/>
              <a:gd name="connsiteY3-78" fmla="*/ 0 h 1458458"/>
            </a:gdLst>
            <a:ahLst/>
            <a:cxnLst>
              <a:cxn ang="0">
                <a:pos x="connsiteX0-1" y="connsiteY0-2"/>
              </a:cxn>
              <a:cxn ang="0">
                <a:pos x="connsiteX1-3" y="connsiteY1-4"/>
              </a:cxn>
              <a:cxn ang="0">
                <a:pos x="connsiteX2-5" y="connsiteY2-6"/>
              </a:cxn>
              <a:cxn ang="0">
                <a:pos x="connsiteX3-7" y="connsiteY3-8"/>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cxnSp>
        <p:nvCxnSpPr>
          <p:cNvPr id="217" name="直接连接符 216"/>
          <p:cNvCxnSpPr/>
          <p:nvPr/>
        </p:nvCxnSpPr>
        <p:spPr>
          <a:xfrm>
            <a:off x="4110799" y="1482949"/>
            <a:ext cx="1807843"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6216034" y="1482949"/>
            <a:ext cx="1807843"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19" name="组合 218"/>
          <p:cNvGrpSpPr/>
          <p:nvPr/>
        </p:nvGrpSpPr>
        <p:grpSpPr>
          <a:xfrm>
            <a:off x="1823243" y="3873982"/>
            <a:ext cx="93235" cy="715207"/>
            <a:chOff x="2690232" y="4097191"/>
            <a:chExt cx="93235" cy="715207"/>
          </a:xfrm>
        </p:grpSpPr>
        <p:sp>
          <p:nvSpPr>
            <p:cNvPr id="220" name="椭圆 219"/>
            <p:cNvSpPr/>
            <p:nvPr/>
          </p:nvSpPr>
          <p:spPr>
            <a:xfrm>
              <a:off x="2690232" y="4097191"/>
              <a:ext cx="93235" cy="93235"/>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1" name="椭圆 220"/>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2" name="直接连接符 221"/>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23" name="组合 222"/>
          <p:cNvGrpSpPr/>
          <p:nvPr/>
        </p:nvGrpSpPr>
        <p:grpSpPr>
          <a:xfrm>
            <a:off x="3939148" y="3873982"/>
            <a:ext cx="93235" cy="715207"/>
            <a:chOff x="2690232" y="4097191"/>
            <a:chExt cx="93235" cy="715207"/>
          </a:xfrm>
        </p:grpSpPr>
        <p:sp>
          <p:nvSpPr>
            <p:cNvPr id="224" name="椭圆 223"/>
            <p:cNvSpPr/>
            <p:nvPr/>
          </p:nvSpPr>
          <p:spPr>
            <a:xfrm>
              <a:off x="2690232" y="4097191"/>
              <a:ext cx="93235" cy="93235"/>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5" name="椭圆 224"/>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26" name="直接连接符 225"/>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27" name="组合 226"/>
          <p:cNvGrpSpPr/>
          <p:nvPr/>
        </p:nvGrpSpPr>
        <p:grpSpPr>
          <a:xfrm>
            <a:off x="6055053" y="3873982"/>
            <a:ext cx="93235" cy="715207"/>
            <a:chOff x="2690232" y="4097191"/>
            <a:chExt cx="93235" cy="715207"/>
          </a:xfrm>
        </p:grpSpPr>
        <p:sp>
          <p:nvSpPr>
            <p:cNvPr id="228" name="椭圆 227"/>
            <p:cNvSpPr/>
            <p:nvPr/>
          </p:nvSpPr>
          <p:spPr>
            <a:xfrm>
              <a:off x="2690232" y="4097191"/>
              <a:ext cx="93235" cy="93235"/>
            </a:xfrm>
            <a:prstGeom prst="ellipse">
              <a:avLst/>
            </a:prstGeom>
            <a:noFill/>
            <a:ln w="19050">
              <a:solidFill>
                <a:srgbClr val="0DAC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9" name="椭圆 228"/>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30" name="直接连接符 229"/>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31" name="组合 230"/>
          <p:cNvGrpSpPr/>
          <p:nvPr/>
        </p:nvGrpSpPr>
        <p:grpSpPr>
          <a:xfrm>
            <a:off x="8127416" y="3873982"/>
            <a:ext cx="93235" cy="715207"/>
            <a:chOff x="2690232" y="4097191"/>
            <a:chExt cx="93235" cy="715207"/>
          </a:xfrm>
        </p:grpSpPr>
        <p:sp>
          <p:nvSpPr>
            <p:cNvPr id="232" name="椭圆 231"/>
            <p:cNvSpPr/>
            <p:nvPr/>
          </p:nvSpPr>
          <p:spPr>
            <a:xfrm>
              <a:off x="2690232" y="4097191"/>
              <a:ext cx="93235" cy="93235"/>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3" name="椭圆 232"/>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34" name="直接连接符 233"/>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35" name="圆角矩形 234"/>
          <p:cNvSpPr/>
          <p:nvPr/>
        </p:nvSpPr>
        <p:spPr>
          <a:xfrm>
            <a:off x="958890" y="4793290"/>
            <a:ext cx="1646919" cy="147688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6" name="组合 235"/>
          <p:cNvGrpSpPr/>
          <p:nvPr/>
        </p:nvGrpSpPr>
        <p:grpSpPr>
          <a:xfrm>
            <a:off x="1055324" y="4632469"/>
            <a:ext cx="1533263" cy="325884"/>
            <a:chOff x="1053736" y="4632469"/>
            <a:chExt cx="1533263" cy="325884"/>
          </a:xfrm>
          <a:solidFill>
            <a:schemeClr val="accent1"/>
          </a:solidFill>
        </p:grpSpPr>
        <p:sp>
          <p:nvSpPr>
            <p:cNvPr id="237" name="圆角矩形 236"/>
            <p:cNvSpPr/>
            <p:nvPr/>
          </p:nvSpPr>
          <p:spPr>
            <a:xfrm>
              <a:off x="1053736" y="4632469"/>
              <a:ext cx="1457761" cy="325884"/>
            </a:xfrm>
            <a:prstGeom prst="roundRect">
              <a:avLst/>
            </a:prstGeom>
            <a:grp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8" name="文本框 60"/>
            <p:cNvSpPr txBox="1"/>
            <p:nvPr/>
          </p:nvSpPr>
          <p:spPr>
            <a:xfrm>
              <a:off x="1158574" y="4632469"/>
              <a:ext cx="1428425" cy="307777"/>
            </a:xfrm>
            <a:prstGeom prst="rect">
              <a:avLst/>
            </a:prstGeom>
            <a:grpFill/>
          </p:spPr>
          <p:txBody>
            <a:bodyPr wrap="square" rtlCol="0">
              <a:spAutoFit/>
            </a:bodyPr>
            <a:lstStyle/>
            <a:p>
              <a:r>
                <a:rPr lang="zh-CN" altLang="en-US" sz="1400" b="1" dirty="0">
                  <a:solidFill>
                    <a:schemeClr val="bg1"/>
                  </a:solidFill>
                  <a:cs typeface="+mn-ea"/>
                  <a:sym typeface="+mn-lt"/>
                </a:rPr>
                <a:t>在此添加标题</a:t>
              </a:r>
              <a:endParaRPr lang="zh-CN" altLang="en-US" sz="1400" b="1" dirty="0">
                <a:solidFill>
                  <a:schemeClr val="bg1"/>
                </a:solidFill>
                <a:cs typeface="+mn-ea"/>
                <a:sym typeface="+mn-lt"/>
              </a:endParaRPr>
            </a:p>
          </p:txBody>
        </p:sp>
      </p:grpSp>
      <p:sp>
        <p:nvSpPr>
          <p:cNvPr id="239" name="圆角矩形 238"/>
          <p:cNvSpPr/>
          <p:nvPr/>
        </p:nvSpPr>
        <p:spPr>
          <a:xfrm>
            <a:off x="3120731" y="4793290"/>
            <a:ext cx="1646919" cy="147688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0" name="组合 239"/>
          <p:cNvGrpSpPr/>
          <p:nvPr/>
        </p:nvGrpSpPr>
        <p:grpSpPr>
          <a:xfrm>
            <a:off x="3217163" y="4632469"/>
            <a:ext cx="1533264" cy="325884"/>
            <a:chOff x="3215576" y="4632469"/>
            <a:chExt cx="1533264" cy="325884"/>
          </a:xfrm>
          <a:solidFill>
            <a:schemeClr val="accent2"/>
          </a:solidFill>
        </p:grpSpPr>
        <p:sp>
          <p:nvSpPr>
            <p:cNvPr id="241" name="圆角矩形 240"/>
            <p:cNvSpPr/>
            <p:nvPr/>
          </p:nvSpPr>
          <p:spPr>
            <a:xfrm>
              <a:off x="3215576" y="4632469"/>
              <a:ext cx="1457761" cy="325884"/>
            </a:xfrm>
            <a:prstGeom prst="roundRect">
              <a:avLst/>
            </a:prstGeom>
            <a:grp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2" name="文本框 135"/>
            <p:cNvSpPr txBox="1"/>
            <p:nvPr/>
          </p:nvSpPr>
          <p:spPr>
            <a:xfrm>
              <a:off x="3320415" y="4632469"/>
              <a:ext cx="1428425" cy="307777"/>
            </a:xfrm>
            <a:prstGeom prst="rect">
              <a:avLst/>
            </a:prstGeom>
            <a:grpFill/>
          </p:spPr>
          <p:txBody>
            <a:bodyPr wrap="square" rtlCol="0">
              <a:spAutoFit/>
            </a:bodyPr>
            <a:lstStyle/>
            <a:p>
              <a:r>
                <a:rPr lang="zh-CN" altLang="en-US" sz="1400" b="1" dirty="0">
                  <a:solidFill>
                    <a:schemeClr val="bg1"/>
                  </a:solidFill>
                  <a:cs typeface="+mn-ea"/>
                  <a:sym typeface="+mn-lt"/>
                </a:rPr>
                <a:t>在此添加标题</a:t>
              </a:r>
              <a:endParaRPr lang="zh-CN" altLang="en-US" sz="1400" b="1" dirty="0">
                <a:solidFill>
                  <a:schemeClr val="bg1"/>
                </a:solidFill>
                <a:cs typeface="+mn-ea"/>
                <a:sym typeface="+mn-lt"/>
              </a:endParaRPr>
            </a:p>
          </p:txBody>
        </p:sp>
      </p:grpSp>
      <p:sp>
        <p:nvSpPr>
          <p:cNvPr id="243" name="圆角矩形 242"/>
          <p:cNvSpPr/>
          <p:nvPr/>
        </p:nvSpPr>
        <p:spPr>
          <a:xfrm>
            <a:off x="5282570" y="4793290"/>
            <a:ext cx="1646919" cy="147688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4" name="组合 243"/>
          <p:cNvGrpSpPr/>
          <p:nvPr/>
        </p:nvGrpSpPr>
        <p:grpSpPr>
          <a:xfrm>
            <a:off x="5379004" y="4632469"/>
            <a:ext cx="1533262" cy="325884"/>
            <a:chOff x="5377417" y="4632469"/>
            <a:chExt cx="1533262" cy="325884"/>
          </a:xfrm>
          <a:solidFill>
            <a:schemeClr val="accent3"/>
          </a:solidFill>
        </p:grpSpPr>
        <p:sp>
          <p:nvSpPr>
            <p:cNvPr id="245" name="圆角矩形 244"/>
            <p:cNvSpPr/>
            <p:nvPr/>
          </p:nvSpPr>
          <p:spPr>
            <a:xfrm>
              <a:off x="5377417" y="4632469"/>
              <a:ext cx="1457761" cy="325884"/>
            </a:xfrm>
            <a:prstGeom prst="roundRect">
              <a:avLst/>
            </a:prstGeom>
            <a:grp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6" name="文本框 148"/>
            <p:cNvSpPr txBox="1"/>
            <p:nvPr/>
          </p:nvSpPr>
          <p:spPr>
            <a:xfrm>
              <a:off x="5482254" y="4632469"/>
              <a:ext cx="1428425" cy="307777"/>
            </a:xfrm>
            <a:prstGeom prst="rect">
              <a:avLst/>
            </a:prstGeom>
            <a:grpFill/>
          </p:spPr>
          <p:txBody>
            <a:bodyPr wrap="square" rtlCol="0">
              <a:spAutoFit/>
            </a:bodyPr>
            <a:lstStyle/>
            <a:p>
              <a:r>
                <a:rPr lang="zh-CN" altLang="en-US" sz="1400" b="1" dirty="0">
                  <a:solidFill>
                    <a:schemeClr val="bg1"/>
                  </a:solidFill>
                  <a:cs typeface="+mn-ea"/>
                  <a:sym typeface="+mn-lt"/>
                </a:rPr>
                <a:t>在此添加标题</a:t>
              </a:r>
              <a:endParaRPr lang="zh-CN" altLang="en-US" sz="1400" b="1" dirty="0">
                <a:solidFill>
                  <a:schemeClr val="bg1"/>
                </a:solidFill>
                <a:cs typeface="+mn-ea"/>
                <a:sym typeface="+mn-lt"/>
              </a:endParaRPr>
            </a:p>
          </p:txBody>
        </p:sp>
      </p:grpSp>
      <p:sp>
        <p:nvSpPr>
          <p:cNvPr id="247" name="圆角矩形 246"/>
          <p:cNvSpPr/>
          <p:nvPr/>
        </p:nvSpPr>
        <p:spPr>
          <a:xfrm>
            <a:off x="7444411" y="4793290"/>
            <a:ext cx="1646919" cy="147688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8" name="组合 247"/>
          <p:cNvGrpSpPr/>
          <p:nvPr/>
        </p:nvGrpSpPr>
        <p:grpSpPr>
          <a:xfrm>
            <a:off x="7540846" y="4632469"/>
            <a:ext cx="1533263" cy="325884"/>
            <a:chOff x="7539258" y="4632469"/>
            <a:chExt cx="1533263" cy="325884"/>
          </a:xfrm>
          <a:solidFill>
            <a:schemeClr val="accent4"/>
          </a:solidFill>
        </p:grpSpPr>
        <p:sp>
          <p:nvSpPr>
            <p:cNvPr id="249" name="圆角矩形 248"/>
            <p:cNvSpPr/>
            <p:nvPr/>
          </p:nvSpPr>
          <p:spPr>
            <a:xfrm>
              <a:off x="7539258" y="4632469"/>
              <a:ext cx="1457761" cy="325884"/>
            </a:xfrm>
            <a:prstGeom prst="roundRect">
              <a:avLst/>
            </a:prstGeom>
            <a:grp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0" name="文本框 161"/>
            <p:cNvSpPr txBox="1"/>
            <p:nvPr/>
          </p:nvSpPr>
          <p:spPr>
            <a:xfrm>
              <a:off x="7644096" y="4632469"/>
              <a:ext cx="1428425" cy="307777"/>
            </a:xfrm>
            <a:prstGeom prst="rect">
              <a:avLst/>
            </a:prstGeom>
            <a:grpFill/>
          </p:spPr>
          <p:txBody>
            <a:bodyPr wrap="square" rtlCol="0">
              <a:spAutoFit/>
            </a:bodyPr>
            <a:lstStyle/>
            <a:p>
              <a:r>
                <a:rPr lang="zh-CN" altLang="en-US" sz="1400" b="1" dirty="0">
                  <a:solidFill>
                    <a:schemeClr val="bg1"/>
                  </a:solidFill>
                  <a:cs typeface="+mn-ea"/>
                  <a:sym typeface="+mn-lt"/>
                </a:rPr>
                <a:t>在此添加标题</a:t>
              </a:r>
              <a:endParaRPr lang="zh-CN" altLang="en-US" sz="1400" b="1" dirty="0">
                <a:solidFill>
                  <a:schemeClr val="bg1"/>
                </a:solidFill>
                <a:cs typeface="+mn-ea"/>
                <a:sym typeface="+mn-lt"/>
              </a:endParaRPr>
            </a:p>
          </p:txBody>
        </p:sp>
      </p:grpSp>
      <p:sp>
        <p:nvSpPr>
          <p:cNvPr id="251" name="圆角矩形 250"/>
          <p:cNvSpPr/>
          <p:nvPr/>
        </p:nvSpPr>
        <p:spPr>
          <a:xfrm>
            <a:off x="9606253" y="4793290"/>
            <a:ext cx="1646919" cy="147688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2" name="组合 251"/>
          <p:cNvGrpSpPr/>
          <p:nvPr/>
        </p:nvGrpSpPr>
        <p:grpSpPr>
          <a:xfrm>
            <a:off x="9702685" y="4632469"/>
            <a:ext cx="1533264" cy="325884"/>
            <a:chOff x="9701098" y="4632469"/>
            <a:chExt cx="1533264" cy="325884"/>
          </a:xfrm>
        </p:grpSpPr>
        <p:sp>
          <p:nvSpPr>
            <p:cNvPr id="253" name="圆角矩形 252"/>
            <p:cNvSpPr/>
            <p:nvPr/>
          </p:nvSpPr>
          <p:spPr>
            <a:xfrm>
              <a:off x="9701098" y="4632469"/>
              <a:ext cx="1457761" cy="325884"/>
            </a:xfrm>
            <a:prstGeom prst="roundRect">
              <a:avLst/>
            </a:prstGeom>
            <a:solidFill>
              <a:schemeClr val="accent1"/>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4" name="文本框 174"/>
            <p:cNvSpPr txBox="1"/>
            <p:nvPr/>
          </p:nvSpPr>
          <p:spPr>
            <a:xfrm>
              <a:off x="9805937" y="4632469"/>
              <a:ext cx="1428425" cy="307777"/>
            </a:xfrm>
            <a:prstGeom prst="rect">
              <a:avLst/>
            </a:prstGeom>
            <a:noFill/>
          </p:spPr>
          <p:txBody>
            <a:bodyPr wrap="square" rtlCol="0">
              <a:spAutoFit/>
            </a:bodyPr>
            <a:lstStyle/>
            <a:p>
              <a:r>
                <a:rPr lang="zh-CN" altLang="en-US" sz="1400" b="1" dirty="0">
                  <a:solidFill>
                    <a:schemeClr val="bg1"/>
                  </a:solidFill>
                  <a:cs typeface="+mn-ea"/>
                  <a:sym typeface="+mn-lt"/>
                </a:rPr>
                <a:t>在此添加标题</a:t>
              </a:r>
              <a:endParaRPr lang="zh-CN" altLang="en-US" sz="1400" b="1" dirty="0">
                <a:solidFill>
                  <a:schemeClr val="bg1"/>
                </a:solidFill>
                <a:cs typeface="+mn-ea"/>
                <a:sym typeface="+mn-lt"/>
              </a:endParaRPr>
            </a:p>
          </p:txBody>
        </p:sp>
      </p:grpSp>
      <p:grpSp>
        <p:nvGrpSpPr>
          <p:cNvPr id="255" name="组合 254"/>
          <p:cNvGrpSpPr/>
          <p:nvPr/>
        </p:nvGrpSpPr>
        <p:grpSpPr>
          <a:xfrm>
            <a:off x="10286863" y="3873982"/>
            <a:ext cx="93235" cy="715207"/>
            <a:chOff x="2690232" y="4097191"/>
            <a:chExt cx="93235" cy="715207"/>
          </a:xfrm>
        </p:grpSpPr>
        <p:sp>
          <p:nvSpPr>
            <p:cNvPr id="256" name="椭圆 255"/>
            <p:cNvSpPr/>
            <p:nvPr/>
          </p:nvSpPr>
          <p:spPr>
            <a:xfrm>
              <a:off x="2690232" y="4097191"/>
              <a:ext cx="93235" cy="93235"/>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7" name="椭圆 256"/>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58" name="直接连接符 257"/>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59" name="组合 258"/>
          <p:cNvGrpSpPr/>
          <p:nvPr/>
        </p:nvGrpSpPr>
        <p:grpSpPr>
          <a:xfrm>
            <a:off x="1488151" y="1836370"/>
            <a:ext cx="757068" cy="757068"/>
            <a:chOff x="1486564" y="1720258"/>
            <a:chExt cx="757068" cy="757068"/>
          </a:xfrm>
        </p:grpSpPr>
        <p:grpSp>
          <p:nvGrpSpPr>
            <p:cNvPr id="260" name="组合 259"/>
            <p:cNvGrpSpPr/>
            <p:nvPr/>
          </p:nvGrpSpPr>
          <p:grpSpPr>
            <a:xfrm>
              <a:off x="1486564" y="1720258"/>
              <a:ext cx="757068" cy="757068"/>
              <a:chOff x="2208974" y="1732724"/>
              <a:chExt cx="916052" cy="916052"/>
            </a:xfrm>
          </p:grpSpPr>
          <p:sp>
            <p:nvSpPr>
              <p:cNvPr id="266" name="椭圆 265"/>
              <p:cNvSpPr/>
              <p:nvPr/>
            </p:nvSpPr>
            <p:spPr>
              <a:xfrm>
                <a:off x="2208974" y="1732724"/>
                <a:ext cx="916052" cy="916052"/>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7" name="椭圆 266"/>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1" name="Group 4"/>
            <p:cNvGrpSpPr>
              <a:grpSpLocks noChangeAspect="1"/>
            </p:cNvGrpSpPr>
            <p:nvPr/>
          </p:nvGrpSpPr>
          <p:grpSpPr bwMode="auto">
            <a:xfrm>
              <a:off x="1723569" y="1914763"/>
              <a:ext cx="308457" cy="361475"/>
              <a:chOff x="1776" y="1776"/>
              <a:chExt cx="64" cy="75"/>
            </a:xfrm>
            <a:solidFill>
              <a:schemeClr val="bg1">
                <a:lumMod val="50000"/>
              </a:schemeClr>
            </a:solidFill>
          </p:grpSpPr>
          <p:sp>
            <p:nvSpPr>
              <p:cNvPr id="262"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3"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4"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5"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268" name="组合 267"/>
          <p:cNvGrpSpPr/>
          <p:nvPr/>
        </p:nvGrpSpPr>
        <p:grpSpPr>
          <a:xfrm>
            <a:off x="3591356" y="1836370"/>
            <a:ext cx="757068" cy="757068"/>
            <a:chOff x="3923590" y="1720258"/>
            <a:chExt cx="757068" cy="757068"/>
          </a:xfrm>
        </p:grpSpPr>
        <p:grpSp>
          <p:nvGrpSpPr>
            <p:cNvPr id="269" name="组合 268"/>
            <p:cNvGrpSpPr/>
            <p:nvPr/>
          </p:nvGrpSpPr>
          <p:grpSpPr>
            <a:xfrm>
              <a:off x="3923590" y="1720258"/>
              <a:ext cx="757068" cy="757068"/>
              <a:chOff x="2208974" y="1732724"/>
              <a:chExt cx="916052" cy="916052"/>
            </a:xfrm>
          </p:grpSpPr>
          <p:sp>
            <p:nvSpPr>
              <p:cNvPr id="276" name="椭圆 275"/>
              <p:cNvSpPr/>
              <p:nvPr/>
            </p:nvSpPr>
            <p:spPr>
              <a:xfrm>
                <a:off x="2208974" y="1732724"/>
                <a:ext cx="916052" cy="916052"/>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7" name="椭圆 276"/>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0" name="Group 18"/>
            <p:cNvGrpSpPr>
              <a:grpSpLocks noChangeAspect="1"/>
            </p:cNvGrpSpPr>
            <p:nvPr/>
          </p:nvGrpSpPr>
          <p:grpSpPr bwMode="auto">
            <a:xfrm>
              <a:off x="4140201" y="1949548"/>
              <a:ext cx="313265" cy="291904"/>
              <a:chOff x="3802" y="2858"/>
              <a:chExt cx="616" cy="574"/>
            </a:xfrm>
            <a:solidFill>
              <a:schemeClr val="bg1">
                <a:lumMod val="50000"/>
              </a:schemeClr>
            </a:solidFill>
          </p:grpSpPr>
          <p:sp>
            <p:nvSpPr>
              <p:cNvPr id="27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5"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278" name="组合 277"/>
          <p:cNvGrpSpPr/>
          <p:nvPr/>
        </p:nvGrpSpPr>
        <p:grpSpPr>
          <a:xfrm>
            <a:off x="5694561" y="1836370"/>
            <a:ext cx="757068" cy="757068"/>
            <a:chOff x="5736515" y="1720258"/>
            <a:chExt cx="757068" cy="757068"/>
          </a:xfrm>
        </p:grpSpPr>
        <p:grpSp>
          <p:nvGrpSpPr>
            <p:cNvPr id="279" name="组合 278"/>
            <p:cNvGrpSpPr/>
            <p:nvPr/>
          </p:nvGrpSpPr>
          <p:grpSpPr>
            <a:xfrm>
              <a:off x="5736515" y="1720258"/>
              <a:ext cx="757068" cy="757068"/>
              <a:chOff x="2208974" y="1732724"/>
              <a:chExt cx="916052" cy="916052"/>
            </a:xfrm>
          </p:grpSpPr>
          <p:sp>
            <p:nvSpPr>
              <p:cNvPr id="283" name="椭圆 282"/>
              <p:cNvSpPr/>
              <p:nvPr/>
            </p:nvSpPr>
            <p:spPr>
              <a:xfrm>
                <a:off x="2208974" y="1732724"/>
                <a:ext cx="916052" cy="916052"/>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4" name="椭圆 283"/>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0" name="Group 13"/>
            <p:cNvGrpSpPr>
              <a:grpSpLocks noChangeAspect="1"/>
            </p:cNvGrpSpPr>
            <p:nvPr/>
          </p:nvGrpSpPr>
          <p:grpSpPr bwMode="auto">
            <a:xfrm>
              <a:off x="5932265" y="1905203"/>
              <a:ext cx="376153" cy="380595"/>
              <a:chOff x="2426" y="2781"/>
              <a:chExt cx="593" cy="600"/>
            </a:xfrm>
            <a:solidFill>
              <a:schemeClr val="bg1">
                <a:lumMod val="50000"/>
              </a:schemeClr>
            </a:solidFill>
          </p:grpSpPr>
          <p:sp>
            <p:nvSpPr>
              <p:cNvPr id="281"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2"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285" name="组合 284"/>
          <p:cNvGrpSpPr/>
          <p:nvPr/>
        </p:nvGrpSpPr>
        <p:grpSpPr>
          <a:xfrm>
            <a:off x="7797766" y="1836370"/>
            <a:ext cx="757068" cy="757068"/>
            <a:chOff x="7549440" y="1720258"/>
            <a:chExt cx="757068" cy="757068"/>
          </a:xfrm>
        </p:grpSpPr>
        <p:grpSp>
          <p:nvGrpSpPr>
            <p:cNvPr id="286" name="组合 285"/>
            <p:cNvGrpSpPr/>
            <p:nvPr/>
          </p:nvGrpSpPr>
          <p:grpSpPr>
            <a:xfrm>
              <a:off x="7549440" y="1720258"/>
              <a:ext cx="757068" cy="757068"/>
              <a:chOff x="2208974" y="1732724"/>
              <a:chExt cx="916052" cy="916052"/>
            </a:xfrm>
          </p:grpSpPr>
          <p:sp>
            <p:nvSpPr>
              <p:cNvPr id="288" name="椭圆 287"/>
              <p:cNvSpPr/>
              <p:nvPr/>
            </p:nvSpPr>
            <p:spPr>
              <a:xfrm>
                <a:off x="2208974" y="1732724"/>
                <a:ext cx="916052" cy="916052"/>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9" name="椭圆 288"/>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7" name="Freeform 108"/>
            <p:cNvSpPr>
              <a:spLocks noEditPoints="1"/>
            </p:cNvSpPr>
            <p:nvPr/>
          </p:nvSpPr>
          <p:spPr bwMode="auto">
            <a:xfrm>
              <a:off x="7727240" y="1897231"/>
              <a:ext cx="395120" cy="396538"/>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290" name="组合 289"/>
          <p:cNvGrpSpPr/>
          <p:nvPr/>
        </p:nvGrpSpPr>
        <p:grpSpPr>
          <a:xfrm>
            <a:off x="9900970" y="1836370"/>
            <a:ext cx="757068" cy="757068"/>
            <a:chOff x="9899383" y="1720258"/>
            <a:chExt cx="757068" cy="757068"/>
          </a:xfrm>
        </p:grpSpPr>
        <p:grpSp>
          <p:nvGrpSpPr>
            <p:cNvPr id="291" name="组合 290"/>
            <p:cNvGrpSpPr/>
            <p:nvPr/>
          </p:nvGrpSpPr>
          <p:grpSpPr>
            <a:xfrm>
              <a:off x="9899383" y="1720258"/>
              <a:ext cx="757068" cy="757068"/>
              <a:chOff x="2208974" y="1732724"/>
              <a:chExt cx="916052" cy="916052"/>
            </a:xfrm>
          </p:grpSpPr>
          <p:sp>
            <p:nvSpPr>
              <p:cNvPr id="297" name="椭圆 296"/>
              <p:cNvSpPr/>
              <p:nvPr/>
            </p:nvSpPr>
            <p:spPr>
              <a:xfrm>
                <a:off x="2208974" y="1732724"/>
                <a:ext cx="916052" cy="916052"/>
              </a:xfrm>
              <a:prstGeom prst="ellipse">
                <a:avLst/>
              </a:prstGeom>
              <a:solidFill>
                <a:srgbClr val="0070C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8" name="椭圆 297"/>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2" name="Group 909"/>
            <p:cNvGrpSpPr>
              <a:grpSpLocks noChangeAspect="1"/>
            </p:cNvGrpSpPr>
            <p:nvPr/>
          </p:nvGrpSpPr>
          <p:grpSpPr bwMode="auto">
            <a:xfrm>
              <a:off x="10117414" y="1952256"/>
              <a:ext cx="336245" cy="286760"/>
              <a:chOff x="6090" y="1175"/>
              <a:chExt cx="265" cy="226"/>
            </a:xfrm>
            <a:solidFill>
              <a:schemeClr val="bg1">
                <a:lumMod val="50000"/>
              </a:schemeClr>
            </a:solidFill>
            <a:effectLst/>
          </p:grpSpPr>
          <p:sp>
            <p:nvSpPr>
              <p:cNvPr id="293"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94"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95"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296"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sp>
        <p:nvSpPr>
          <p:cNvPr id="299" name="文本框 129"/>
          <p:cNvSpPr txBox="1"/>
          <p:nvPr/>
        </p:nvSpPr>
        <p:spPr>
          <a:xfrm>
            <a:off x="1042275" y="5099859"/>
            <a:ext cx="1470810"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300" name="文本框 129"/>
          <p:cNvSpPr txBox="1"/>
          <p:nvPr/>
        </p:nvSpPr>
        <p:spPr>
          <a:xfrm>
            <a:off x="3210638" y="5105204"/>
            <a:ext cx="1470810"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301" name="文本框 129"/>
          <p:cNvSpPr txBox="1"/>
          <p:nvPr/>
        </p:nvSpPr>
        <p:spPr>
          <a:xfrm>
            <a:off x="5378201" y="5105204"/>
            <a:ext cx="1470810"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302" name="文本框 129"/>
          <p:cNvSpPr txBox="1"/>
          <p:nvPr/>
        </p:nvSpPr>
        <p:spPr>
          <a:xfrm>
            <a:off x="7547892" y="5099859"/>
            <a:ext cx="1470810"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303" name="文本框 129"/>
          <p:cNvSpPr txBox="1"/>
          <p:nvPr/>
        </p:nvSpPr>
        <p:spPr>
          <a:xfrm>
            <a:off x="9675402" y="5105204"/>
            <a:ext cx="1470810"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cs typeface="+mn-ea"/>
                <a:sym typeface="+mn-lt"/>
              </a:rPr>
              <a:t>点击添加文字说明详情介绍点击添加文字说明详情介绍</a:t>
            </a:r>
            <a:endParaRPr lang="zh-CN" altLang="en-US" sz="1200" dirty="0">
              <a:solidFill>
                <a:prstClr val="black">
                  <a:lumMod val="50000"/>
                  <a:lumOff val="50000"/>
                </a:prstClr>
              </a:solidFill>
              <a:cs typeface="+mn-ea"/>
              <a:sym typeface="+mn-lt"/>
            </a:endParaRPr>
          </a:p>
        </p:txBody>
      </p:sp>
      <p:sp>
        <p:nvSpPr>
          <p:cNvPr id="107"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108" name="直接连接符 107"/>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afterEffect" p14:presetBounceEnd="40000">
                                      <p:stCondLst>
                                        <p:cond delay="0"/>
                                      </p:stCondLst>
                                      <p:childTnLst>
                                        <p:set>
                                          <p:cBhvr>
                                            <p:cTn id="6" dur="1" fill="hold">
                                              <p:stCondLst>
                                                <p:cond delay="0"/>
                                              </p:stCondLst>
                                            </p:cTn>
                                            <p:tgtEl>
                                              <p:spTgt spid="197"/>
                                            </p:tgtEl>
                                            <p:attrNameLst>
                                              <p:attrName>style.visibility</p:attrName>
                                            </p:attrNameLst>
                                          </p:cBhvr>
                                          <p:to>
                                            <p:strVal val="visible"/>
                                          </p:to>
                                        </p:set>
                                        <p:anim calcmode="lin" valueType="num" p14:bounceEnd="40000">
                                          <p:cBhvr additive="base">
                                            <p:cTn id="7" dur="2000" fill="hold"/>
                                            <p:tgtEl>
                                              <p:spTgt spid="197"/>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197"/>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8" accel="40000" fill="hold" grpId="0" nodeType="afterEffect" p14:presetBounceEnd="40000">
                                      <p:stCondLst>
                                        <p:cond delay="0"/>
                                      </p:stCondLst>
                                      <p:childTnLst>
                                        <p:set>
                                          <p:cBhvr>
                                            <p:cTn id="11" dur="1" fill="hold">
                                              <p:stCondLst>
                                                <p:cond delay="0"/>
                                              </p:stCondLst>
                                            </p:cTn>
                                            <p:tgtEl>
                                              <p:spTgt spid="198"/>
                                            </p:tgtEl>
                                            <p:attrNameLst>
                                              <p:attrName>style.visibility</p:attrName>
                                            </p:attrNameLst>
                                          </p:cBhvr>
                                          <p:to>
                                            <p:strVal val="visible"/>
                                          </p:to>
                                        </p:set>
                                        <p:anim calcmode="lin" valueType="num" p14:bounceEnd="40000">
                                          <p:cBhvr additive="base">
                                            <p:cTn id="12" dur="2000" fill="hold"/>
                                            <p:tgtEl>
                                              <p:spTgt spid="198"/>
                                            </p:tgtEl>
                                            <p:attrNameLst>
                                              <p:attrName>ppt_x</p:attrName>
                                            </p:attrNameLst>
                                          </p:cBhvr>
                                          <p:tavLst>
                                            <p:tav tm="0">
                                              <p:val>
                                                <p:strVal val="0-#ppt_w/2"/>
                                              </p:val>
                                            </p:tav>
                                            <p:tav tm="100000">
                                              <p:val>
                                                <p:strVal val="#ppt_x"/>
                                              </p:val>
                                            </p:tav>
                                          </p:tavLst>
                                        </p:anim>
                                        <p:anim calcmode="lin" valueType="num" p14:bounceEnd="40000">
                                          <p:cBhvr additive="base">
                                            <p:cTn id="13" dur="2000" fill="hold"/>
                                            <p:tgtEl>
                                              <p:spTgt spid="198"/>
                                            </p:tgtEl>
                                            <p:attrNameLst>
                                              <p:attrName>ppt_y</p:attrName>
                                            </p:attrNameLst>
                                          </p:cBhvr>
                                          <p:tavLst>
                                            <p:tav tm="0">
                                              <p:val>
                                                <p:strVal val="#ppt_y"/>
                                              </p:val>
                                            </p:tav>
                                            <p:tav tm="100000">
                                              <p:val>
                                                <p:strVal val="#ppt_y"/>
                                              </p:val>
                                            </p:tav>
                                          </p:tavLst>
                                        </p:anim>
                                      </p:childTnLst>
                                    </p:cTn>
                                  </p:par>
                                  <p:par>
                                    <p:cTn id="14" presetID="2" presetClass="entr" presetSubtype="8" accel="40000" fill="hold" grpId="0" nodeType="withEffect" p14:presetBounceEnd="40000">
                                      <p:stCondLst>
                                        <p:cond delay="250"/>
                                      </p:stCondLst>
                                      <p:childTnLst>
                                        <p:set>
                                          <p:cBhvr>
                                            <p:cTn id="15" dur="1" fill="hold">
                                              <p:stCondLst>
                                                <p:cond delay="0"/>
                                              </p:stCondLst>
                                            </p:cTn>
                                            <p:tgtEl>
                                              <p:spTgt spid="199"/>
                                            </p:tgtEl>
                                            <p:attrNameLst>
                                              <p:attrName>style.visibility</p:attrName>
                                            </p:attrNameLst>
                                          </p:cBhvr>
                                          <p:to>
                                            <p:strVal val="visible"/>
                                          </p:to>
                                        </p:set>
                                        <p:anim calcmode="lin" valueType="num" p14:bounceEnd="40000">
                                          <p:cBhvr additive="base">
                                            <p:cTn id="16" dur="2000" fill="hold"/>
                                            <p:tgtEl>
                                              <p:spTgt spid="199"/>
                                            </p:tgtEl>
                                            <p:attrNameLst>
                                              <p:attrName>ppt_x</p:attrName>
                                            </p:attrNameLst>
                                          </p:cBhvr>
                                          <p:tavLst>
                                            <p:tav tm="0">
                                              <p:val>
                                                <p:strVal val="0-#ppt_w/2"/>
                                              </p:val>
                                            </p:tav>
                                            <p:tav tm="100000">
                                              <p:val>
                                                <p:strVal val="#ppt_x"/>
                                              </p:val>
                                            </p:tav>
                                          </p:tavLst>
                                        </p:anim>
                                        <p:anim calcmode="lin" valueType="num" p14:bounceEnd="40000">
                                          <p:cBhvr additive="base">
                                            <p:cTn id="17" dur="2000" fill="hold"/>
                                            <p:tgtEl>
                                              <p:spTgt spid="199"/>
                                            </p:tgtEl>
                                            <p:attrNameLst>
                                              <p:attrName>ppt_y</p:attrName>
                                            </p:attrNameLst>
                                          </p:cBhvr>
                                          <p:tavLst>
                                            <p:tav tm="0">
                                              <p:val>
                                                <p:strVal val="#ppt_y"/>
                                              </p:val>
                                            </p:tav>
                                            <p:tav tm="100000">
                                              <p:val>
                                                <p:strVal val="#ppt_y"/>
                                              </p:val>
                                            </p:tav>
                                          </p:tavLst>
                                        </p:anim>
                                      </p:childTnLst>
                                    </p:cTn>
                                  </p:par>
                                  <p:par>
                                    <p:cTn id="18" presetID="2" presetClass="entr" presetSubtype="8" accel="40000" fill="hold" grpId="0" nodeType="withEffect" p14:presetBounceEnd="40000">
                                      <p:stCondLst>
                                        <p:cond delay="500"/>
                                      </p:stCondLst>
                                      <p:childTnLst>
                                        <p:set>
                                          <p:cBhvr>
                                            <p:cTn id="19" dur="1" fill="hold">
                                              <p:stCondLst>
                                                <p:cond delay="0"/>
                                              </p:stCondLst>
                                            </p:cTn>
                                            <p:tgtEl>
                                              <p:spTgt spid="200"/>
                                            </p:tgtEl>
                                            <p:attrNameLst>
                                              <p:attrName>style.visibility</p:attrName>
                                            </p:attrNameLst>
                                          </p:cBhvr>
                                          <p:to>
                                            <p:strVal val="visible"/>
                                          </p:to>
                                        </p:set>
                                        <p:anim calcmode="lin" valueType="num" p14:bounceEnd="40000">
                                          <p:cBhvr additive="base">
                                            <p:cTn id="20" dur="2000" fill="hold"/>
                                            <p:tgtEl>
                                              <p:spTgt spid="200"/>
                                            </p:tgtEl>
                                            <p:attrNameLst>
                                              <p:attrName>ppt_x</p:attrName>
                                            </p:attrNameLst>
                                          </p:cBhvr>
                                          <p:tavLst>
                                            <p:tav tm="0">
                                              <p:val>
                                                <p:strVal val="0-#ppt_w/2"/>
                                              </p:val>
                                            </p:tav>
                                            <p:tav tm="100000">
                                              <p:val>
                                                <p:strVal val="#ppt_x"/>
                                              </p:val>
                                            </p:tav>
                                          </p:tavLst>
                                        </p:anim>
                                        <p:anim calcmode="lin" valueType="num" p14:bounceEnd="40000">
                                          <p:cBhvr additive="base">
                                            <p:cTn id="21" dur="2000" fill="hold"/>
                                            <p:tgtEl>
                                              <p:spTgt spid="200"/>
                                            </p:tgtEl>
                                            <p:attrNameLst>
                                              <p:attrName>ppt_y</p:attrName>
                                            </p:attrNameLst>
                                          </p:cBhvr>
                                          <p:tavLst>
                                            <p:tav tm="0">
                                              <p:val>
                                                <p:strVal val="#ppt_y"/>
                                              </p:val>
                                            </p:tav>
                                            <p:tav tm="100000">
                                              <p:val>
                                                <p:strVal val="#ppt_y"/>
                                              </p:val>
                                            </p:tav>
                                          </p:tavLst>
                                        </p:anim>
                                      </p:childTnLst>
                                    </p:cTn>
                                  </p:par>
                                  <p:par>
                                    <p:cTn id="22" presetID="2" presetClass="entr" presetSubtype="8" accel="40000" fill="hold" grpId="0" nodeType="withEffect" p14:presetBounceEnd="40000">
                                      <p:stCondLst>
                                        <p:cond delay="750"/>
                                      </p:stCondLst>
                                      <p:childTnLst>
                                        <p:set>
                                          <p:cBhvr>
                                            <p:cTn id="23" dur="1" fill="hold">
                                              <p:stCondLst>
                                                <p:cond delay="0"/>
                                              </p:stCondLst>
                                            </p:cTn>
                                            <p:tgtEl>
                                              <p:spTgt spid="201"/>
                                            </p:tgtEl>
                                            <p:attrNameLst>
                                              <p:attrName>style.visibility</p:attrName>
                                            </p:attrNameLst>
                                          </p:cBhvr>
                                          <p:to>
                                            <p:strVal val="visible"/>
                                          </p:to>
                                        </p:set>
                                        <p:anim calcmode="lin" valueType="num" p14:bounceEnd="40000">
                                          <p:cBhvr additive="base">
                                            <p:cTn id="24" dur="2000" fill="hold"/>
                                            <p:tgtEl>
                                              <p:spTgt spid="201"/>
                                            </p:tgtEl>
                                            <p:attrNameLst>
                                              <p:attrName>ppt_x</p:attrName>
                                            </p:attrNameLst>
                                          </p:cBhvr>
                                          <p:tavLst>
                                            <p:tav tm="0">
                                              <p:val>
                                                <p:strVal val="0-#ppt_w/2"/>
                                              </p:val>
                                            </p:tav>
                                            <p:tav tm="100000">
                                              <p:val>
                                                <p:strVal val="#ppt_x"/>
                                              </p:val>
                                            </p:tav>
                                          </p:tavLst>
                                        </p:anim>
                                        <p:anim calcmode="lin" valueType="num" p14:bounceEnd="40000">
                                          <p:cBhvr additive="base">
                                            <p:cTn id="25" dur="2000" fill="hold"/>
                                            <p:tgtEl>
                                              <p:spTgt spid="201"/>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14" presetClass="entr" presetSubtype="10" fill="hold" grpId="0" nodeType="afterEffect">
                                      <p:stCondLst>
                                        <p:cond delay="0"/>
                                      </p:stCondLst>
                                      <p:childTnLst>
                                        <p:set>
                                          <p:cBhvr>
                                            <p:cTn id="28" dur="1" fill="hold">
                                              <p:stCondLst>
                                                <p:cond delay="0"/>
                                              </p:stCondLst>
                                            </p:cTn>
                                            <p:tgtEl>
                                              <p:spTgt spid="202"/>
                                            </p:tgtEl>
                                            <p:attrNameLst>
                                              <p:attrName>style.visibility</p:attrName>
                                            </p:attrNameLst>
                                          </p:cBhvr>
                                          <p:to>
                                            <p:strVal val="visible"/>
                                          </p:to>
                                        </p:set>
                                        <p:animEffect transition="in" filter="randombar(horizontal)">
                                          <p:cBhvr>
                                            <p:cTn id="29" dur="500"/>
                                            <p:tgtEl>
                                              <p:spTgt spid="202"/>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03"/>
                                            </p:tgtEl>
                                            <p:attrNameLst>
                                              <p:attrName>style.visibility</p:attrName>
                                            </p:attrNameLst>
                                          </p:cBhvr>
                                          <p:to>
                                            <p:strVal val="visible"/>
                                          </p:to>
                                        </p:set>
                                        <p:animEffect transition="in" filter="randombar(horizontal)">
                                          <p:cBhvr>
                                            <p:cTn id="32" dur="500"/>
                                            <p:tgtEl>
                                              <p:spTgt spid="203"/>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04"/>
                                            </p:tgtEl>
                                            <p:attrNameLst>
                                              <p:attrName>style.visibility</p:attrName>
                                            </p:attrNameLst>
                                          </p:cBhvr>
                                          <p:to>
                                            <p:strVal val="visible"/>
                                          </p:to>
                                        </p:set>
                                        <p:animEffect transition="in" filter="randombar(horizontal)">
                                          <p:cBhvr>
                                            <p:cTn id="35" dur="500"/>
                                            <p:tgtEl>
                                              <p:spTgt spid="20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205"/>
                                            </p:tgtEl>
                                            <p:attrNameLst>
                                              <p:attrName>style.visibility</p:attrName>
                                            </p:attrNameLst>
                                          </p:cBhvr>
                                          <p:to>
                                            <p:strVal val="visible"/>
                                          </p:to>
                                        </p:set>
                                        <p:animEffect transition="in" filter="randombar(horizontal)">
                                          <p:cBhvr>
                                            <p:cTn id="38" dur="500"/>
                                            <p:tgtEl>
                                              <p:spTgt spid="205"/>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6"/>
                                            </p:tgtEl>
                                            <p:attrNameLst>
                                              <p:attrName>style.visibility</p:attrName>
                                            </p:attrNameLst>
                                          </p:cBhvr>
                                          <p:to>
                                            <p:strVal val="visible"/>
                                          </p:to>
                                        </p:set>
                                        <p:animEffect transition="in" filter="randombar(horizontal)">
                                          <p:cBhvr>
                                            <p:cTn id="41" dur="500"/>
                                            <p:tgtEl>
                                              <p:spTgt spid="206"/>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216"/>
                                            </p:tgtEl>
                                            <p:attrNameLst>
                                              <p:attrName>style.visibility</p:attrName>
                                            </p:attrNameLst>
                                          </p:cBhvr>
                                          <p:to>
                                            <p:strVal val="visible"/>
                                          </p:to>
                                        </p:set>
                                        <p:animEffect transition="in" filter="wipe(down)">
                                          <p:cBhvr>
                                            <p:cTn id="45" dur="500"/>
                                            <p:tgtEl>
                                              <p:spTgt spid="21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15"/>
                                            </p:tgtEl>
                                            <p:attrNameLst>
                                              <p:attrName>style.visibility</p:attrName>
                                            </p:attrNameLst>
                                          </p:cBhvr>
                                          <p:to>
                                            <p:strVal val="visible"/>
                                          </p:to>
                                        </p:set>
                                        <p:animEffect transition="in" filter="wipe(down)">
                                          <p:cBhvr>
                                            <p:cTn id="48" dur="500"/>
                                            <p:tgtEl>
                                              <p:spTgt spid="215"/>
                                            </p:tgtEl>
                                          </p:cBhvr>
                                        </p:animEffect>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207"/>
                                            </p:tgtEl>
                                            <p:attrNameLst>
                                              <p:attrName>style.visibility</p:attrName>
                                            </p:attrNameLst>
                                          </p:cBhvr>
                                          <p:to>
                                            <p:strVal val="visible"/>
                                          </p:to>
                                        </p:set>
                                        <p:anim calcmode="lin" valueType="num">
                                          <p:cBhvr>
                                            <p:cTn id="52" dur="500" fill="hold"/>
                                            <p:tgtEl>
                                              <p:spTgt spid="207"/>
                                            </p:tgtEl>
                                            <p:attrNameLst>
                                              <p:attrName>ppt_w</p:attrName>
                                            </p:attrNameLst>
                                          </p:cBhvr>
                                          <p:tavLst>
                                            <p:tav tm="0">
                                              <p:val>
                                                <p:fltVal val="0"/>
                                              </p:val>
                                            </p:tav>
                                            <p:tav tm="100000">
                                              <p:val>
                                                <p:strVal val="#ppt_w"/>
                                              </p:val>
                                            </p:tav>
                                          </p:tavLst>
                                        </p:anim>
                                        <p:anim calcmode="lin" valueType="num">
                                          <p:cBhvr>
                                            <p:cTn id="53" dur="500" fill="hold"/>
                                            <p:tgtEl>
                                              <p:spTgt spid="207"/>
                                            </p:tgtEl>
                                            <p:attrNameLst>
                                              <p:attrName>ppt_h</p:attrName>
                                            </p:attrNameLst>
                                          </p:cBhvr>
                                          <p:tavLst>
                                            <p:tav tm="0">
                                              <p:val>
                                                <p:fltVal val="0"/>
                                              </p:val>
                                            </p:tav>
                                            <p:tav tm="100000">
                                              <p:val>
                                                <p:strVal val="#ppt_h"/>
                                              </p:val>
                                            </p:tav>
                                          </p:tavLst>
                                        </p:anim>
                                        <p:animEffect transition="in" filter="fade">
                                          <p:cBhvr>
                                            <p:cTn id="54" dur="500"/>
                                            <p:tgtEl>
                                              <p:spTgt spid="20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3"/>
                                            </p:tgtEl>
                                            <p:attrNameLst>
                                              <p:attrName>style.visibility</p:attrName>
                                            </p:attrNameLst>
                                          </p:cBhvr>
                                          <p:to>
                                            <p:strVal val="visible"/>
                                          </p:to>
                                        </p:set>
                                        <p:anim calcmode="lin" valueType="num">
                                          <p:cBhvr>
                                            <p:cTn id="57" dur="500" fill="hold"/>
                                            <p:tgtEl>
                                              <p:spTgt spid="213"/>
                                            </p:tgtEl>
                                            <p:attrNameLst>
                                              <p:attrName>ppt_w</p:attrName>
                                            </p:attrNameLst>
                                          </p:cBhvr>
                                          <p:tavLst>
                                            <p:tav tm="0">
                                              <p:val>
                                                <p:fltVal val="0"/>
                                              </p:val>
                                            </p:tav>
                                            <p:tav tm="100000">
                                              <p:val>
                                                <p:strVal val="#ppt_w"/>
                                              </p:val>
                                            </p:tav>
                                          </p:tavLst>
                                        </p:anim>
                                        <p:anim calcmode="lin" valueType="num">
                                          <p:cBhvr>
                                            <p:cTn id="58" dur="500" fill="hold"/>
                                            <p:tgtEl>
                                              <p:spTgt spid="213"/>
                                            </p:tgtEl>
                                            <p:attrNameLst>
                                              <p:attrName>ppt_h</p:attrName>
                                            </p:attrNameLst>
                                          </p:cBhvr>
                                          <p:tavLst>
                                            <p:tav tm="0">
                                              <p:val>
                                                <p:fltVal val="0"/>
                                              </p:val>
                                            </p:tav>
                                            <p:tav tm="100000">
                                              <p:val>
                                                <p:strVal val="#ppt_h"/>
                                              </p:val>
                                            </p:tav>
                                          </p:tavLst>
                                        </p:anim>
                                        <p:animEffect transition="in" filter="fade">
                                          <p:cBhvr>
                                            <p:cTn id="59" dur="500"/>
                                            <p:tgtEl>
                                              <p:spTgt spid="2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14"/>
                                            </p:tgtEl>
                                            <p:attrNameLst>
                                              <p:attrName>style.visibility</p:attrName>
                                            </p:attrNameLst>
                                          </p:cBhvr>
                                          <p:to>
                                            <p:strVal val="visible"/>
                                          </p:to>
                                        </p:set>
                                        <p:anim calcmode="lin" valueType="num">
                                          <p:cBhvr>
                                            <p:cTn id="62" dur="500" fill="hold"/>
                                            <p:tgtEl>
                                              <p:spTgt spid="214"/>
                                            </p:tgtEl>
                                            <p:attrNameLst>
                                              <p:attrName>ppt_w</p:attrName>
                                            </p:attrNameLst>
                                          </p:cBhvr>
                                          <p:tavLst>
                                            <p:tav tm="0">
                                              <p:val>
                                                <p:fltVal val="0"/>
                                              </p:val>
                                            </p:tav>
                                            <p:tav tm="100000">
                                              <p:val>
                                                <p:strVal val="#ppt_w"/>
                                              </p:val>
                                            </p:tav>
                                          </p:tavLst>
                                        </p:anim>
                                        <p:anim calcmode="lin" valueType="num">
                                          <p:cBhvr>
                                            <p:cTn id="63" dur="500" fill="hold"/>
                                            <p:tgtEl>
                                              <p:spTgt spid="214"/>
                                            </p:tgtEl>
                                            <p:attrNameLst>
                                              <p:attrName>ppt_h</p:attrName>
                                            </p:attrNameLst>
                                          </p:cBhvr>
                                          <p:tavLst>
                                            <p:tav tm="0">
                                              <p:val>
                                                <p:fltVal val="0"/>
                                              </p:val>
                                            </p:tav>
                                            <p:tav tm="100000">
                                              <p:val>
                                                <p:strVal val="#ppt_h"/>
                                              </p:val>
                                            </p:tav>
                                          </p:tavLst>
                                        </p:anim>
                                        <p:animEffect transition="in" filter="fade">
                                          <p:cBhvr>
                                            <p:cTn id="64" dur="500"/>
                                            <p:tgtEl>
                                              <p:spTgt spid="214"/>
                                            </p:tgtEl>
                                          </p:cBhvr>
                                        </p:animEffect>
                                      </p:childTnLst>
                                    </p:cTn>
                                  </p:par>
                                </p:childTnLst>
                              </p:cTn>
                            </p:par>
                            <p:par>
                              <p:cTn id="65" fill="hold">
                                <p:stCondLst>
                                  <p:cond delay="5500"/>
                                </p:stCondLst>
                                <p:childTnLst>
                                  <p:par>
                                    <p:cTn id="66" presetID="16" presetClass="entr" presetSubtype="21" fill="hold" nodeType="afterEffect">
                                      <p:stCondLst>
                                        <p:cond delay="0"/>
                                      </p:stCondLst>
                                      <p:childTnLst>
                                        <p:set>
                                          <p:cBhvr>
                                            <p:cTn id="67" dur="1" fill="hold">
                                              <p:stCondLst>
                                                <p:cond delay="0"/>
                                              </p:stCondLst>
                                            </p:cTn>
                                            <p:tgtEl>
                                              <p:spTgt spid="218"/>
                                            </p:tgtEl>
                                            <p:attrNameLst>
                                              <p:attrName>style.visibility</p:attrName>
                                            </p:attrNameLst>
                                          </p:cBhvr>
                                          <p:to>
                                            <p:strVal val="visible"/>
                                          </p:to>
                                        </p:set>
                                        <p:animEffect transition="in" filter="barn(inVertical)">
                                          <p:cBhvr>
                                            <p:cTn id="68" dur="500"/>
                                            <p:tgtEl>
                                              <p:spTgt spid="218"/>
                                            </p:tgtEl>
                                          </p:cBhvr>
                                        </p:animEffect>
                                      </p:childTnLst>
                                    </p:cTn>
                                  </p:par>
                                  <p:par>
                                    <p:cTn id="69" presetID="16" presetClass="entr" presetSubtype="21" fill="hold" nodeType="withEffect">
                                      <p:stCondLst>
                                        <p:cond delay="0"/>
                                      </p:stCondLst>
                                      <p:childTnLst>
                                        <p:set>
                                          <p:cBhvr>
                                            <p:cTn id="70" dur="1" fill="hold">
                                              <p:stCondLst>
                                                <p:cond delay="0"/>
                                              </p:stCondLst>
                                            </p:cTn>
                                            <p:tgtEl>
                                              <p:spTgt spid="217"/>
                                            </p:tgtEl>
                                            <p:attrNameLst>
                                              <p:attrName>style.visibility</p:attrName>
                                            </p:attrNameLst>
                                          </p:cBhvr>
                                          <p:to>
                                            <p:strVal val="visible"/>
                                          </p:to>
                                        </p:set>
                                        <p:animEffect transition="in" filter="barn(inVertical)">
                                          <p:cBhvr>
                                            <p:cTn id="71" dur="500"/>
                                            <p:tgtEl>
                                              <p:spTgt spid="217"/>
                                            </p:tgtEl>
                                          </p:cBhvr>
                                        </p:animEffect>
                                      </p:childTnLst>
                                    </p:cTn>
                                  </p:par>
                                </p:childTnLst>
                              </p:cTn>
                            </p:par>
                            <p:par>
                              <p:cTn id="72" fill="hold">
                                <p:stCondLst>
                                  <p:cond delay="6000"/>
                                </p:stCondLst>
                                <p:childTnLst>
                                  <p:par>
                                    <p:cTn id="73" presetID="22" presetClass="entr" presetSubtype="1" fill="hold" nodeType="afterEffect">
                                      <p:stCondLst>
                                        <p:cond delay="0"/>
                                      </p:stCondLst>
                                      <p:childTnLst>
                                        <p:set>
                                          <p:cBhvr>
                                            <p:cTn id="74" dur="1" fill="hold">
                                              <p:stCondLst>
                                                <p:cond delay="0"/>
                                              </p:stCondLst>
                                            </p:cTn>
                                            <p:tgtEl>
                                              <p:spTgt spid="196"/>
                                            </p:tgtEl>
                                            <p:attrNameLst>
                                              <p:attrName>style.visibility</p:attrName>
                                            </p:attrNameLst>
                                          </p:cBhvr>
                                          <p:to>
                                            <p:strVal val="visible"/>
                                          </p:to>
                                        </p:set>
                                        <p:animEffect transition="in" filter="wipe(up)">
                                          <p:cBhvr>
                                            <p:cTn id="75" dur="500"/>
                                            <p:tgtEl>
                                              <p:spTgt spid="196"/>
                                            </p:tgtEl>
                                          </p:cBhvr>
                                        </p:animEffect>
                                      </p:childTnLst>
                                    </p:cTn>
                                  </p:par>
                                  <p:par>
                                    <p:cTn id="76" presetID="22" presetClass="entr" presetSubtype="1" fill="hold" nodeType="withEffect">
                                      <p:stCondLst>
                                        <p:cond delay="0"/>
                                      </p:stCondLst>
                                      <p:childTnLst>
                                        <p:set>
                                          <p:cBhvr>
                                            <p:cTn id="77" dur="1" fill="hold">
                                              <p:stCondLst>
                                                <p:cond delay="0"/>
                                              </p:stCondLst>
                                            </p:cTn>
                                            <p:tgtEl>
                                              <p:spTgt spid="179"/>
                                            </p:tgtEl>
                                            <p:attrNameLst>
                                              <p:attrName>style.visibility</p:attrName>
                                            </p:attrNameLst>
                                          </p:cBhvr>
                                          <p:to>
                                            <p:strVal val="visible"/>
                                          </p:to>
                                        </p:set>
                                        <p:animEffect transition="in" filter="wipe(up)">
                                          <p:cBhvr>
                                            <p:cTn id="78" dur="500"/>
                                            <p:tgtEl>
                                              <p:spTgt spid="179"/>
                                            </p:tgtEl>
                                          </p:cBhvr>
                                        </p:animEffect>
                                      </p:childTnLst>
                                    </p:cTn>
                                  </p:par>
                                  <p:par>
                                    <p:cTn id="79" presetID="22" presetClass="entr" presetSubtype="1" fill="hold" nodeType="withEffect">
                                      <p:stCondLst>
                                        <p:cond delay="0"/>
                                      </p:stCondLst>
                                      <p:childTnLst>
                                        <p:set>
                                          <p:cBhvr>
                                            <p:cTn id="80" dur="1" fill="hold">
                                              <p:stCondLst>
                                                <p:cond delay="0"/>
                                              </p:stCondLst>
                                            </p:cTn>
                                            <p:tgtEl>
                                              <p:spTgt spid="195"/>
                                            </p:tgtEl>
                                            <p:attrNameLst>
                                              <p:attrName>style.visibility</p:attrName>
                                            </p:attrNameLst>
                                          </p:cBhvr>
                                          <p:to>
                                            <p:strVal val="visible"/>
                                          </p:to>
                                        </p:set>
                                        <p:animEffect transition="in" filter="wipe(up)">
                                          <p:cBhvr>
                                            <p:cTn id="81" dur="500"/>
                                            <p:tgtEl>
                                              <p:spTgt spid="195"/>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259"/>
                                            </p:tgtEl>
                                            <p:attrNameLst>
                                              <p:attrName>style.visibility</p:attrName>
                                            </p:attrNameLst>
                                          </p:cBhvr>
                                          <p:to>
                                            <p:strVal val="visible"/>
                                          </p:to>
                                        </p:set>
                                        <p:anim calcmode="lin" valueType="num">
                                          <p:cBhvr>
                                            <p:cTn id="85" dur="500" fill="hold"/>
                                            <p:tgtEl>
                                              <p:spTgt spid="259"/>
                                            </p:tgtEl>
                                            <p:attrNameLst>
                                              <p:attrName>ppt_w</p:attrName>
                                            </p:attrNameLst>
                                          </p:cBhvr>
                                          <p:tavLst>
                                            <p:tav tm="0">
                                              <p:val>
                                                <p:fltVal val="0"/>
                                              </p:val>
                                            </p:tav>
                                            <p:tav tm="100000">
                                              <p:val>
                                                <p:strVal val="#ppt_w"/>
                                              </p:val>
                                            </p:tav>
                                          </p:tavLst>
                                        </p:anim>
                                        <p:anim calcmode="lin" valueType="num">
                                          <p:cBhvr>
                                            <p:cTn id="86" dur="500" fill="hold"/>
                                            <p:tgtEl>
                                              <p:spTgt spid="259"/>
                                            </p:tgtEl>
                                            <p:attrNameLst>
                                              <p:attrName>ppt_h</p:attrName>
                                            </p:attrNameLst>
                                          </p:cBhvr>
                                          <p:tavLst>
                                            <p:tav tm="0">
                                              <p:val>
                                                <p:fltVal val="0"/>
                                              </p:val>
                                            </p:tav>
                                            <p:tav tm="100000">
                                              <p:val>
                                                <p:strVal val="#ppt_h"/>
                                              </p:val>
                                            </p:tav>
                                          </p:tavLst>
                                        </p:anim>
                                        <p:animEffect transition="in" filter="fade">
                                          <p:cBhvr>
                                            <p:cTn id="87" dur="500"/>
                                            <p:tgtEl>
                                              <p:spTgt spid="259"/>
                                            </p:tgtEl>
                                          </p:cBhvr>
                                        </p:animEffect>
                                      </p:childTnLst>
                                    </p:cTn>
                                  </p:par>
                                  <p:par>
                                    <p:cTn id="88" presetID="53" presetClass="entr" presetSubtype="16" fill="hold" nodeType="withEffect">
                                      <p:stCondLst>
                                        <p:cond delay="0"/>
                                      </p:stCondLst>
                                      <p:childTnLst>
                                        <p:set>
                                          <p:cBhvr>
                                            <p:cTn id="89" dur="1" fill="hold">
                                              <p:stCondLst>
                                                <p:cond delay="0"/>
                                              </p:stCondLst>
                                            </p:cTn>
                                            <p:tgtEl>
                                              <p:spTgt spid="268"/>
                                            </p:tgtEl>
                                            <p:attrNameLst>
                                              <p:attrName>style.visibility</p:attrName>
                                            </p:attrNameLst>
                                          </p:cBhvr>
                                          <p:to>
                                            <p:strVal val="visible"/>
                                          </p:to>
                                        </p:set>
                                        <p:anim calcmode="lin" valueType="num">
                                          <p:cBhvr>
                                            <p:cTn id="90" dur="500" fill="hold"/>
                                            <p:tgtEl>
                                              <p:spTgt spid="268"/>
                                            </p:tgtEl>
                                            <p:attrNameLst>
                                              <p:attrName>ppt_w</p:attrName>
                                            </p:attrNameLst>
                                          </p:cBhvr>
                                          <p:tavLst>
                                            <p:tav tm="0">
                                              <p:val>
                                                <p:fltVal val="0"/>
                                              </p:val>
                                            </p:tav>
                                            <p:tav tm="100000">
                                              <p:val>
                                                <p:strVal val="#ppt_w"/>
                                              </p:val>
                                            </p:tav>
                                          </p:tavLst>
                                        </p:anim>
                                        <p:anim calcmode="lin" valueType="num">
                                          <p:cBhvr>
                                            <p:cTn id="91" dur="500" fill="hold"/>
                                            <p:tgtEl>
                                              <p:spTgt spid="268"/>
                                            </p:tgtEl>
                                            <p:attrNameLst>
                                              <p:attrName>ppt_h</p:attrName>
                                            </p:attrNameLst>
                                          </p:cBhvr>
                                          <p:tavLst>
                                            <p:tav tm="0">
                                              <p:val>
                                                <p:fltVal val="0"/>
                                              </p:val>
                                            </p:tav>
                                            <p:tav tm="100000">
                                              <p:val>
                                                <p:strVal val="#ppt_h"/>
                                              </p:val>
                                            </p:tav>
                                          </p:tavLst>
                                        </p:anim>
                                        <p:animEffect transition="in" filter="fade">
                                          <p:cBhvr>
                                            <p:cTn id="92" dur="500"/>
                                            <p:tgtEl>
                                              <p:spTgt spid="268"/>
                                            </p:tgtEl>
                                          </p:cBhvr>
                                        </p:animEffect>
                                      </p:childTnLst>
                                    </p:cTn>
                                  </p:par>
                                  <p:par>
                                    <p:cTn id="93" presetID="53" presetClass="entr" presetSubtype="16" fill="hold" nodeType="withEffect">
                                      <p:stCondLst>
                                        <p:cond delay="0"/>
                                      </p:stCondLst>
                                      <p:childTnLst>
                                        <p:set>
                                          <p:cBhvr>
                                            <p:cTn id="94" dur="1" fill="hold">
                                              <p:stCondLst>
                                                <p:cond delay="0"/>
                                              </p:stCondLst>
                                            </p:cTn>
                                            <p:tgtEl>
                                              <p:spTgt spid="278"/>
                                            </p:tgtEl>
                                            <p:attrNameLst>
                                              <p:attrName>style.visibility</p:attrName>
                                            </p:attrNameLst>
                                          </p:cBhvr>
                                          <p:to>
                                            <p:strVal val="visible"/>
                                          </p:to>
                                        </p:set>
                                        <p:anim calcmode="lin" valueType="num">
                                          <p:cBhvr>
                                            <p:cTn id="95" dur="500" fill="hold"/>
                                            <p:tgtEl>
                                              <p:spTgt spid="278"/>
                                            </p:tgtEl>
                                            <p:attrNameLst>
                                              <p:attrName>ppt_w</p:attrName>
                                            </p:attrNameLst>
                                          </p:cBhvr>
                                          <p:tavLst>
                                            <p:tav tm="0">
                                              <p:val>
                                                <p:fltVal val="0"/>
                                              </p:val>
                                            </p:tav>
                                            <p:tav tm="100000">
                                              <p:val>
                                                <p:strVal val="#ppt_w"/>
                                              </p:val>
                                            </p:tav>
                                          </p:tavLst>
                                        </p:anim>
                                        <p:anim calcmode="lin" valueType="num">
                                          <p:cBhvr>
                                            <p:cTn id="96" dur="500" fill="hold"/>
                                            <p:tgtEl>
                                              <p:spTgt spid="278"/>
                                            </p:tgtEl>
                                            <p:attrNameLst>
                                              <p:attrName>ppt_h</p:attrName>
                                            </p:attrNameLst>
                                          </p:cBhvr>
                                          <p:tavLst>
                                            <p:tav tm="0">
                                              <p:val>
                                                <p:fltVal val="0"/>
                                              </p:val>
                                            </p:tav>
                                            <p:tav tm="100000">
                                              <p:val>
                                                <p:strVal val="#ppt_h"/>
                                              </p:val>
                                            </p:tav>
                                          </p:tavLst>
                                        </p:anim>
                                        <p:animEffect transition="in" filter="fade">
                                          <p:cBhvr>
                                            <p:cTn id="97" dur="500"/>
                                            <p:tgtEl>
                                              <p:spTgt spid="278"/>
                                            </p:tgtEl>
                                          </p:cBhvr>
                                        </p:animEffect>
                                      </p:childTnLst>
                                    </p:cTn>
                                  </p:par>
                                  <p:par>
                                    <p:cTn id="98" presetID="53" presetClass="entr" presetSubtype="16" fill="hold" nodeType="withEffect">
                                      <p:stCondLst>
                                        <p:cond delay="0"/>
                                      </p:stCondLst>
                                      <p:childTnLst>
                                        <p:set>
                                          <p:cBhvr>
                                            <p:cTn id="99" dur="1" fill="hold">
                                              <p:stCondLst>
                                                <p:cond delay="0"/>
                                              </p:stCondLst>
                                            </p:cTn>
                                            <p:tgtEl>
                                              <p:spTgt spid="285"/>
                                            </p:tgtEl>
                                            <p:attrNameLst>
                                              <p:attrName>style.visibility</p:attrName>
                                            </p:attrNameLst>
                                          </p:cBhvr>
                                          <p:to>
                                            <p:strVal val="visible"/>
                                          </p:to>
                                        </p:set>
                                        <p:anim calcmode="lin" valueType="num">
                                          <p:cBhvr>
                                            <p:cTn id="100" dur="500" fill="hold"/>
                                            <p:tgtEl>
                                              <p:spTgt spid="285"/>
                                            </p:tgtEl>
                                            <p:attrNameLst>
                                              <p:attrName>ppt_w</p:attrName>
                                            </p:attrNameLst>
                                          </p:cBhvr>
                                          <p:tavLst>
                                            <p:tav tm="0">
                                              <p:val>
                                                <p:fltVal val="0"/>
                                              </p:val>
                                            </p:tav>
                                            <p:tav tm="100000">
                                              <p:val>
                                                <p:strVal val="#ppt_w"/>
                                              </p:val>
                                            </p:tav>
                                          </p:tavLst>
                                        </p:anim>
                                        <p:anim calcmode="lin" valueType="num">
                                          <p:cBhvr>
                                            <p:cTn id="101" dur="500" fill="hold"/>
                                            <p:tgtEl>
                                              <p:spTgt spid="285"/>
                                            </p:tgtEl>
                                            <p:attrNameLst>
                                              <p:attrName>ppt_h</p:attrName>
                                            </p:attrNameLst>
                                          </p:cBhvr>
                                          <p:tavLst>
                                            <p:tav tm="0">
                                              <p:val>
                                                <p:fltVal val="0"/>
                                              </p:val>
                                            </p:tav>
                                            <p:tav tm="100000">
                                              <p:val>
                                                <p:strVal val="#ppt_h"/>
                                              </p:val>
                                            </p:tav>
                                          </p:tavLst>
                                        </p:anim>
                                        <p:animEffect transition="in" filter="fade">
                                          <p:cBhvr>
                                            <p:cTn id="102" dur="500"/>
                                            <p:tgtEl>
                                              <p:spTgt spid="285"/>
                                            </p:tgtEl>
                                          </p:cBhvr>
                                        </p:animEffect>
                                      </p:childTnLst>
                                    </p:cTn>
                                  </p:par>
                                  <p:par>
                                    <p:cTn id="103" presetID="53" presetClass="entr" presetSubtype="16" fill="hold" nodeType="withEffect">
                                      <p:stCondLst>
                                        <p:cond delay="0"/>
                                      </p:stCondLst>
                                      <p:childTnLst>
                                        <p:set>
                                          <p:cBhvr>
                                            <p:cTn id="104" dur="1" fill="hold">
                                              <p:stCondLst>
                                                <p:cond delay="0"/>
                                              </p:stCondLst>
                                            </p:cTn>
                                            <p:tgtEl>
                                              <p:spTgt spid="290"/>
                                            </p:tgtEl>
                                            <p:attrNameLst>
                                              <p:attrName>style.visibility</p:attrName>
                                            </p:attrNameLst>
                                          </p:cBhvr>
                                          <p:to>
                                            <p:strVal val="visible"/>
                                          </p:to>
                                        </p:set>
                                        <p:anim calcmode="lin" valueType="num">
                                          <p:cBhvr>
                                            <p:cTn id="105" dur="500" fill="hold"/>
                                            <p:tgtEl>
                                              <p:spTgt spid="290"/>
                                            </p:tgtEl>
                                            <p:attrNameLst>
                                              <p:attrName>ppt_w</p:attrName>
                                            </p:attrNameLst>
                                          </p:cBhvr>
                                          <p:tavLst>
                                            <p:tav tm="0">
                                              <p:val>
                                                <p:fltVal val="0"/>
                                              </p:val>
                                            </p:tav>
                                            <p:tav tm="100000">
                                              <p:val>
                                                <p:strVal val="#ppt_w"/>
                                              </p:val>
                                            </p:tav>
                                          </p:tavLst>
                                        </p:anim>
                                        <p:anim calcmode="lin" valueType="num">
                                          <p:cBhvr>
                                            <p:cTn id="106" dur="500" fill="hold"/>
                                            <p:tgtEl>
                                              <p:spTgt spid="290"/>
                                            </p:tgtEl>
                                            <p:attrNameLst>
                                              <p:attrName>ppt_h</p:attrName>
                                            </p:attrNameLst>
                                          </p:cBhvr>
                                          <p:tavLst>
                                            <p:tav tm="0">
                                              <p:val>
                                                <p:fltVal val="0"/>
                                              </p:val>
                                            </p:tav>
                                            <p:tav tm="100000">
                                              <p:val>
                                                <p:strVal val="#ppt_h"/>
                                              </p:val>
                                            </p:tav>
                                          </p:tavLst>
                                        </p:anim>
                                        <p:animEffect transition="in" filter="fade">
                                          <p:cBhvr>
                                            <p:cTn id="107" dur="500"/>
                                            <p:tgtEl>
                                              <p:spTgt spid="290"/>
                                            </p:tgtEl>
                                          </p:cBhvr>
                                        </p:animEffect>
                                      </p:childTnLst>
                                    </p:cTn>
                                  </p:par>
                                </p:childTnLst>
                              </p:cTn>
                            </p:par>
                            <p:par>
                              <p:cTn id="108" fill="hold">
                                <p:stCondLst>
                                  <p:cond delay="7000"/>
                                </p:stCondLst>
                                <p:childTnLst>
                                  <p:par>
                                    <p:cTn id="109" presetID="22" presetClass="entr" presetSubtype="1" fill="hold" nodeType="afterEffect">
                                      <p:stCondLst>
                                        <p:cond delay="0"/>
                                      </p:stCondLst>
                                      <p:childTnLst>
                                        <p:set>
                                          <p:cBhvr>
                                            <p:cTn id="110" dur="1" fill="hold">
                                              <p:stCondLst>
                                                <p:cond delay="0"/>
                                              </p:stCondLst>
                                            </p:cTn>
                                            <p:tgtEl>
                                              <p:spTgt spid="219"/>
                                            </p:tgtEl>
                                            <p:attrNameLst>
                                              <p:attrName>style.visibility</p:attrName>
                                            </p:attrNameLst>
                                          </p:cBhvr>
                                          <p:to>
                                            <p:strVal val="visible"/>
                                          </p:to>
                                        </p:set>
                                        <p:animEffect transition="in" filter="wipe(up)">
                                          <p:cBhvr>
                                            <p:cTn id="111" dur="500"/>
                                            <p:tgtEl>
                                              <p:spTgt spid="219"/>
                                            </p:tgtEl>
                                          </p:cBhvr>
                                        </p:animEffect>
                                      </p:childTnLst>
                                    </p:cTn>
                                  </p:par>
                                  <p:par>
                                    <p:cTn id="112" presetID="22" presetClass="entr" presetSubtype="1" fill="hold" nodeType="withEffect">
                                      <p:stCondLst>
                                        <p:cond delay="0"/>
                                      </p:stCondLst>
                                      <p:childTnLst>
                                        <p:set>
                                          <p:cBhvr>
                                            <p:cTn id="113" dur="1" fill="hold">
                                              <p:stCondLst>
                                                <p:cond delay="0"/>
                                              </p:stCondLst>
                                            </p:cTn>
                                            <p:tgtEl>
                                              <p:spTgt spid="223"/>
                                            </p:tgtEl>
                                            <p:attrNameLst>
                                              <p:attrName>style.visibility</p:attrName>
                                            </p:attrNameLst>
                                          </p:cBhvr>
                                          <p:to>
                                            <p:strVal val="visible"/>
                                          </p:to>
                                        </p:set>
                                        <p:animEffect transition="in" filter="wipe(up)">
                                          <p:cBhvr>
                                            <p:cTn id="114" dur="500"/>
                                            <p:tgtEl>
                                              <p:spTgt spid="223"/>
                                            </p:tgtEl>
                                          </p:cBhvr>
                                        </p:animEffect>
                                      </p:childTnLst>
                                    </p:cTn>
                                  </p:par>
                                  <p:par>
                                    <p:cTn id="115" presetID="22" presetClass="entr" presetSubtype="1" fill="hold" nodeType="withEffect">
                                      <p:stCondLst>
                                        <p:cond delay="0"/>
                                      </p:stCondLst>
                                      <p:childTnLst>
                                        <p:set>
                                          <p:cBhvr>
                                            <p:cTn id="116" dur="1" fill="hold">
                                              <p:stCondLst>
                                                <p:cond delay="0"/>
                                              </p:stCondLst>
                                            </p:cTn>
                                            <p:tgtEl>
                                              <p:spTgt spid="227"/>
                                            </p:tgtEl>
                                            <p:attrNameLst>
                                              <p:attrName>style.visibility</p:attrName>
                                            </p:attrNameLst>
                                          </p:cBhvr>
                                          <p:to>
                                            <p:strVal val="visible"/>
                                          </p:to>
                                        </p:set>
                                        <p:animEffect transition="in" filter="wipe(up)">
                                          <p:cBhvr>
                                            <p:cTn id="117" dur="500"/>
                                            <p:tgtEl>
                                              <p:spTgt spid="227"/>
                                            </p:tgtEl>
                                          </p:cBhvr>
                                        </p:animEffect>
                                      </p:childTnLst>
                                    </p:cTn>
                                  </p:par>
                                  <p:par>
                                    <p:cTn id="118" presetID="22" presetClass="entr" presetSubtype="1" fill="hold" nodeType="withEffect">
                                      <p:stCondLst>
                                        <p:cond delay="0"/>
                                      </p:stCondLst>
                                      <p:childTnLst>
                                        <p:set>
                                          <p:cBhvr>
                                            <p:cTn id="119" dur="1" fill="hold">
                                              <p:stCondLst>
                                                <p:cond delay="0"/>
                                              </p:stCondLst>
                                            </p:cTn>
                                            <p:tgtEl>
                                              <p:spTgt spid="231"/>
                                            </p:tgtEl>
                                            <p:attrNameLst>
                                              <p:attrName>style.visibility</p:attrName>
                                            </p:attrNameLst>
                                          </p:cBhvr>
                                          <p:to>
                                            <p:strVal val="visible"/>
                                          </p:to>
                                        </p:set>
                                        <p:animEffect transition="in" filter="wipe(up)">
                                          <p:cBhvr>
                                            <p:cTn id="120" dur="500"/>
                                            <p:tgtEl>
                                              <p:spTgt spid="231"/>
                                            </p:tgtEl>
                                          </p:cBhvr>
                                        </p:animEffect>
                                      </p:childTnLst>
                                    </p:cTn>
                                  </p:par>
                                  <p:par>
                                    <p:cTn id="121" presetID="22" presetClass="entr" presetSubtype="1" fill="hold" nodeType="withEffect">
                                      <p:stCondLst>
                                        <p:cond delay="0"/>
                                      </p:stCondLst>
                                      <p:childTnLst>
                                        <p:set>
                                          <p:cBhvr>
                                            <p:cTn id="122" dur="1" fill="hold">
                                              <p:stCondLst>
                                                <p:cond delay="0"/>
                                              </p:stCondLst>
                                            </p:cTn>
                                            <p:tgtEl>
                                              <p:spTgt spid="255"/>
                                            </p:tgtEl>
                                            <p:attrNameLst>
                                              <p:attrName>style.visibility</p:attrName>
                                            </p:attrNameLst>
                                          </p:cBhvr>
                                          <p:to>
                                            <p:strVal val="visible"/>
                                          </p:to>
                                        </p:set>
                                        <p:animEffect transition="in" filter="wipe(up)">
                                          <p:cBhvr>
                                            <p:cTn id="123" dur="500"/>
                                            <p:tgtEl>
                                              <p:spTgt spid="255"/>
                                            </p:tgtEl>
                                          </p:cBhvr>
                                        </p:animEffect>
                                      </p:childTnLst>
                                    </p:cTn>
                                  </p:par>
                                </p:childTnLst>
                              </p:cTn>
                            </p:par>
                            <p:par>
                              <p:cTn id="124" fill="hold">
                                <p:stCondLst>
                                  <p:cond delay="7500"/>
                                </p:stCondLst>
                                <p:childTnLst>
                                  <p:par>
                                    <p:cTn id="125" presetID="16" presetClass="entr" presetSubtype="21" fill="hold" grpId="0" nodeType="afterEffect">
                                      <p:stCondLst>
                                        <p:cond delay="0"/>
                                      </p:stCondLst>
                                      <p:childTnLst>
                                        <p:set>
                                          <p:cBhvr>
                                            <p:cTn id="126" dur="1" fill="hold">
                                              <p:stCondLst>
                                                <p:cond delay="0"/>
                                              </p:stCondLst>
                                            </p:cTn>
                                            <p:tgtEl>
                                              <p:spTgt spid="235"/>
                                            </p:tgtEl>
                                            <p:attrNameLst>
                                              <p:attrName>style.visibility</p:attrName>
                                            </p:attrNameLst>
                                          </p:cBhvr>
                                          <p:to>
                                            <p:strVal val="visible"/>
                                          </p:to>
                                        </p:set>
                                        <p:animEffect transition="in" filter="barn(inVertical)">
                                          <p:cBhvr>
                                            <p:cTn id="127" dur="500"/>
                                            <p:tgtEl>
                                              <p:spTgt spid="235"/>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239"/>
                                            </p:tgtEl>
                                            <p:attrNameLst>
                                              <p:attrName>style.visibility</p:attrName>
                                            </p:attrNameLst>
                                          </p:cBhvr>
                                          <p:to>
                                            <p:strVal val="visible"/>
                                          </p:to>
                                        </p:set>
                                        <p:animEffect transition="in" filter="barn(inVertical)">
                                          <p:cBhvr>
                                            <p:cTn id="130" dur="500"/>
                                            <p:tgtEl>
                                              <p:spTgt spid="239"/>
                                            </p:tgtEl>
                                          </p:cBhvr>
                                        </p:animEffect>
                                      </p:childTnLst>
                                    </p:cTn>
                                  </p:par>
                                  <p:par>
                                    <p:cTn id="131" presetID="16" presetClass="entr" presetSubtype="21" fill="hold" grpId="0" nodeType="withEffect">
                                      <p:stCondLst>
                                        <p:cond delay="0"/>
                                      </p:stCondLst>
                                      <p:childTnLst>
                                        <p:set>
                                          <p:cBhvr>
                                            <p:cTn id="132" dur="1" fill="hold">
                                              <p:stCondLst>
                                                <p:cond delay="0"/>
                                              </p:stCondLst>
                                            </p:cTn>
                                            <p:tgtEl>
                                              <p:spTgt spid="243"/>
                                            </p:tgtEl>
                                            <p:attrNameLst>
                                              <p:attrName>style.visibility</p:attrName>
                                            </p:attrNameLst>
                                          </p:cBhvr>
                                          <p:to>
                                            <p:strVal val="visible"/>
                                          </p:to>
                                        </p:set>
                                        <p:animEffect transition="in" filter="barn(inVertical)">
                                          <p:cBhvr>
                                            <p:cTn id="133" dur="500"/>
                                            <p:tgtEl>
                                              <p:spTgt spid="243"/>
                                            </p:tgtEl>
                                          </p:cBhvr>
                                        </p:animEffect>
                                      </p:childTnLst>
                                    </p:cTn>
                                  </p:par>
                                  <p:par>
                                    <p:cTn id="134" presetID="16" presetClass="entr" presetSubtype="21" fill="hold" grpId="0" nodeType="withEffect">
                                      <p:stCondLst>
                                        <p:cond delay="0"/>
                                      </p:stCondLst>
                                      <p:childTnLst>
                                        <p:set>
                                          <p:cBhvr>
                                            <p:cTn id="135" dur="1" fill="hold">
                                              <p:stCondLst>
                                                <p:cond delay="0"/>
                                              </p:stCondLst>
                                            </p:cTn>
                                            <p:tgtEl>
                                              <p:spTgt spid="247"/>
                                            </p:tgtEl>
                                            <p:attrNameLst>
                                              <p:attrName>style.visibility</p:attrName>
                                            </p:attrNameLst>
                                          </p:cBhvr>
                                          <p:to>
                                            <p:strVal val="visible"/>
                                          </p:to>
                                        </p:set>
                                        <p:animEffect transition="in" filter="barn(inVertical)">
                                          <p:cBhvr>
                                            <p:cTn id="136" dur="500"/>
                                            <p:tgtEl>
                                              <p:spTgt spid="247"/>
                                            </p:tgtEl>
                                          </p:cBhvr>
                                        </p:animEffect>
                                      </p:childTnLst>
                                    </p:cTn>
                                  </p:par>
                                  <p:par>
                                    <p:cTn id="137" presetID="16" presetClass="entr" presetSubtype="21" fill="hold" grpId="0" nodeType="withEffect">
                                      <p:stCondLst>
                                        <p:cond delay="0"/>
                                      </p:stCondLst>
                                      <p:childTnLst>
                                        <p:set>
                                          <p:cBhvr>
                                            <p:cTn id="138" dur="1" fill="hold">
                                              <p:stCondLst>
                                                <p:cond delay="0"/>
                                              </p:stCondLst>
                                            </p:cTn>
                                            <p:tgtEl>
                                              <p:spTgt spid="251"/>
                                            </p:tgtEl>
                                            <p:attrNameLst>
                                              <p:attrName>style.visibility</p:attrName>
                                            </p:attrNameLst>
                                          </p:cBhvr>
                                          <p:to>
                                            <p:strVal val="visible"/>
                                          </p:to>
                                        </p:set>
                                        <p:animEffect transition="in" filter="barn(inVertical)">
                                          <p:cBhvr>
                                            <p:cTn id="139" dur="500"/>
                                            <p:tgtEl>
                                              <p:spTgt spid="251"/>
                                            </p:tgtEl>
                                          </p:cBhvr>
                                        </p:animEffect>
                                      </p:childTnLst>
                                    </p:cTn>
                                  </p:par>
                                </p:childTnLst>
                              </p:cTn>
                            </p:par>
                            <p:par>
                              <p:cTn id="140" fill="hold">
                                <p:stCondLst>
                                  <p:cond delay="8000"/>
                                </p:stCondLst>
                                <p:childTnLst>
                                  <p:par>
                                    <p:cTn id="141" presetID="42" presetClass="entr" presetSubtype="0" fill="hold" nodeType="afterEffect">
                                      <p:stCondLst>
                                        <p:cond delay="0"/>
                                      </p:stCondLst>
                                      <p:childTnLst>
                                        <p:set>
                                          <p:cBhvr>
                                            <p:cTn id="142" dur="1" fill="hold">
                                              <p:stCondLst>
                                                <p:cond delay="0"/>
                                              </p:stCondLst>
                                            </p:cTn>
                                            <p:tgtEl>
                                              <p:spTgt spid="236"/>
                                            </p:tgtEl>
                                            <p:attrNameLst>
                                              <p:attrName>style.visibility</p:attrName>
                                            </p:attrNameLst>
                                          </p:cBhvr>
                                          <p:to>
                                            <p:strVal val="visible"/>
                                          </p:to>
                                        </p:set>
                                        <p:animEffect transition="in" filter="fade">
                                          <p:cBhvr>
                                            <p:cTn id="143" dur="500"/>
                                            <p:tgtEl>
                                              <p:spTgt spid="236"/>
                                            </p:tgtEl>
                                          </p:cBhvr>
                                        </p:animEffect>
                                        <p:anim calcmode="lin" valueType="num">
                                          <p:cBhvr>
                                            <p:cTn id="144" dur="500" fill="hold"/>
                                            <p:tgtEl>
                                              <p:spTgt spid="236"/>
                                            </p:tgtEl>
                                            <p:attrNameLst>
                                              <p:attrName>ppt_x</p:attrName>
                                            </p:attrNameLst>
                                          </p:cBhvr>
                                          <p:tavLst>
                                            <p:tav tm="0">
                                              <p:val>
                                                <p:strVal val="#ppt_x"/>
                                              </p:val>
                                            </p:tav>
                                            <p:tav tm="100000">
                                              <p:val>
                                                <p:strVal val="#ppt_x"/>
                                              </p:val>
                                            </p:tav>
                                          </p:tavLst>
                                        </p:anim>
                                        <p:anim calcmode="lin" valueType="num">
                                          <p:cBhvr>
                                            <p:cTn id="145" dur="500" fill="hold"/>
                                            <p:tgtEl>
                                              <p:spTgt spid="236"/>
                                            </p:tgtEl>
                                            <p:attrNameLst>
                                              <p:attrName>ppt_y</p:attrName>
                                            </p:attrNameLst>
                                          </p:cBhvr>
                                          <p:tavLst>
                                            <p:tav tm="0">
                                              <p:val>
                                                <p:strVal val="#ppt_y+.1"/>
                                              </p:val>
                                            </p:tav>
                                            <p:tav tm="100000">
                                              <p:val>
                                                <p:strVal val="#ppt_y"/>
                                              </p:val>
                                            </p:tav>
                                          </p:tavLst>
                                        </p:anim>
                                      </p:childTnLst>
                                    </p:cTn>
                                  </p:par>
                                </p:childTnLst>
                              </p:cTn>
                            </p:par>
                            <p:par>
                              <p:cTn id="146" fill="hold">
                                <p:stCondLst>
                                  <p:cond delay="8500"/>
                                </p:stCondLst>
                                <p:childTnLst>
                                  <p:par>
                                    <p:cTn id="147" presetID="42" presetClass="entr" presetSubtype="0" fill="hold" nodeType="afterEffect">
                                      <p:stCondLst>
                                        <p:cond delay="0"/>
                                      </p:stCondLst>
                                      <p:childTnLst>
                                        <p:set>
                                          <p:cBhvr>
                                            <p:cTn id="148" dur="1" fill="hold">
                                              <p:stCondLst>
                                                <p:cond delay="0"/>
                                              </p:stCondLst>
                                            </p:cTn>
                                            <p:tgtEl>
                                              <p:spTgt spid="240"/>
                                            </p:tgtEl>
                                            <p:attrNameLst>
                                              <p:attrName>style.visibility</p:attrName>
                                            </p:attrNameLst>
                                          </p:cBhvr>
                                          <p:to>
                                            <p:strVal val="visible"/>
                                          </p:to>
                                        </p:set>
                                        <p:animEffect transition="in" filter="fade">
                                          <p:cBhvr>
                                            <p:cTn id="149" dur="500"/>
                                            <p:tgtEl>
                                              <p:spTgt spid="240"/>
                                            </p:tgtEl>
                                          </p:cBhvr>
                                        </p:animEffect>
                                        <p:anim calcmode="lin" valueType="num">
                                          <p:cBhvr>
                                            <p:cTn id="150" dur="500" fill="hold"/>
                                            <p:tgtEl>
                                              <p:spTgt spid="240"/>
                                            </p:tgtEl>
                                            <p:attrNameLst>
                                              <p:attrName>ppt_x</p:attrName>
                                            </p:attrNameLst>
                                          </p:cBhvr>
                                          <p:tavLst>
                                            <p:tav tm="0">
                                              <p:val>
                                                <p:strVal val="#ppt_x"/>
                                              </p:val>
                                            </p:tav>
                                            <p:tav tm="100000">
                                              <p:val>
                                                <p:strVal val="#ppt_x"/>
                                              </p:val>
                                            </p:tav>
                                          </p:tavLst>
                                        </p:anim>
                                        <p:anim calcmode="lin" valueType="num">
                                          <p:cBhvr>
                                            <p:cTn id="151" dur="500" fill="hold"/>
                                            <p:tgtEl>
                                              <p:spTgt spid="240"/>
                                            </p:tgtEl>
                                            <p:attrNameLst>
                                              <p:attrName>ppt_y</p:attrName>
                                            </p:attrNameLst>
                                          </p:cBhvr>
                                          <p:tavLst>
                                            <p:tav tm="0">
                                              <p:val>
                                                <p:strVal val="#ppt_y+.1"/>
                                              </p:val>
                                            </p:tav>
                                            <p:tav tm="100000">
                                              <p:val>
                                                <p:strVal val="#ppt_y"/>
                                              </p:val>
                                            </p:tav>
                                          </p:tavLst>
                                        </p:anim>
                                      </p:childTnLst>
                                    </p:cTn>
                                  </p:par>
                                </p:childTnLst>
                              </p:cTn>
                            </p:par>
                            <p:par>
                              <p:cTn id="152" fill="hold">
                                <p:stCondLst>
                                  <p:cond delay="9000"/>
                                </p:stCondLst>
                                <p:childTnLst>
                                  <p:par>
                                    <p:cTn id="153" presetID="42" presetClass="entr" presetSubtype="0" fill="hold" nodeType="afterEffect">
                                      <p:stCondLst>
                                        <p:cond delay="0"/>
                                      </p:stCondLst>
                                      <p:childTnLst>
                                        <p:set>
                                          <p:cBhvr>
                                            <p:cTn id="154" dur="1" fill="hold">
                                              <p:stCondLst>
                                                <p:cond delay="0"/>
                                              </p:stCondLst>
                                            </p:cTn>
                                            <p:tgtEl>
                                              <p:spTgt spid="244"/>
                                            </p:tgtEl>
                                            <p:attrNameLst>
                                              <p:attrName>style.visibility</p:attrName>
                                            </p:attrNameLst>
                                          </p:cBhvr>
                                          <p:to>
                                            <p:strVal val="visible"/>
                                          </p:to>
                                        </p:set>
                                        <p:animEffect transition="in" filter="fade">
                                          <p:cBhvr>
                                            <p:cTn id="155" dur="500"/>
                                            <p:tgtEl>
                                              <p:spTgt spid="244"/>
                                            </p:tgtEl>
                                          </p:cBhvr>
                                        </p:animEffect>
                                        <p:anim calcmode="lin" valueType="num">
                                          <p:cBhvr>
                                            <p:cTn id="156" dur="500" fill="hold"/>
                                            <p:tgtEl>
                                              <p:spTgt spid="244"/>
                                            </p:tgtEl>
                                            <p:attrNameLst>
                                              <p:attrName>ppt_x</p:attrName>
                                            </p:attrNameLst>
                                          </p:cBhvr>
                                          <p:tavLst>
                                            <p:tav tm="0">
                                              <p:val>
                                                <p:strVal val="#ppt_x"/>
                                              </p:val>
                                            </p:tav>
                                            <p:tav tm="100000">
                                              <p:val>
                                                <p:strVal val="#ppt_x"/>
                                              </p:val>
                                            </p:tav>
                                          </p:tavLst>
                                        </p:anim>
                                        <p:anim calcmode="lin" valueType="num">
                                          <p:cBhvr>
                                            <p:cTn id="157" dur="500" fill="hold"/>
                                            <p:tgtEl>
                                              <p:spTgt spid="244"/>
                                            </p:tgtEl>
                                            <p:attrNameLst>
                                              <p:attrName>ppt_y</p:attrName>
                                            </p:attrNameLst>
                                          </p:cBhvr>
                                          <p:tavLst>
                                            <p:tav tm="0">
                                              <p:val>
                                                <p:strVal val="#ppt_y+.1"/>
                                              </p:val>
                                            </p:tav>
                                            <p:tav tm="100000">
                                              <p:val>
                                                <p:strVal val="#ppt_y"/>
                                              </p:val>
                                            </p:tav>
                                          </p:tavLst>
                                        </p:anim>
                                      </p:childTnLst>
                                    </p:cTn>
                                  </p:par>
                                </p:childTnLst>
                              </p:cTn>
                            </p:par>
                            <p:par>
                              <p:cTn id="158" fill="hold">
                                <p:stCondLst>
                                  <p:cond delay="9500"/>
                                </p:stCondLst>
                                <p:childTnLst>
                                  <p:par>
                                    <p:cTn id="159" presetID="42" presetClass="entr" presetSubtype="0" fill="hold" nodeType="afterEffect">
                                      <p:stCondLst>
                                        <p:cond delay="0"/>
                                      </p:stCondLst>
                                      <p:childTnLst>
                                        <p:set>
                                          <p:cBhvr>
                                            <p:cTn id="160" dur="1" fill="hold">
                                              <p:stCondLst>
                                                <p:cond delay="0"/>
                                              </p:stCondLst>
                                            </p:cTn>
                                            <p:tgtEl>
                                              <p:spTgt spid="248"/>
                                            </p:tgtEl>
                                            <p:attrNameLst>
                                              <p:attrName>style.visibility</p:attrName>
                                            </p:attrNameLst>
                                          </p:cBhvr>
                                          <p:to>
                                            <p:strVal val="visible"/>
                                          </p:to>
                                        </p:set>
                                        <p:animEffect transition="in" filter="fade">
                                          <p:cBhvr>
                                            <p:cTn id="161" dur="500"/>
                                            <p:tgtEl>
                                              <p:spTgt spid="248"/>
                                            </p:tgtEl>
                                          </p:cBhvr>
                                        </p:animEffect>
                                        <p:anim calcmode="lin" valueType="num">
                                          <p:cBhvr>
                                            <p:cTn id="162" dur="500" fill="hold"/>
                                            <p:tgtEl>
                                              <p:spTgt spid="248"/>
                                            </p:tgtEl>
                                            <p:attrNameLst>
                                              <p:attrName>ppt_x</p:attrName>
                                            </p:attrNameLst>
                                          </p:cBhvr>
                                          <p:tavLst>
                                            <p:tav tm="0">
                                              <p:val>
                                                <p:strVal val="#ppt_x"/>
                                              </p:val>
                                            </p:tav>
                                            <p:tav tm="100000">
                                              <p:val>
                                                <p:strVal val="#ppt_x"/>
                                              </p:val>
                                            </p:tav>
                                          </p:tavLst>
                                        </p:anim>
                                        <p:anim calcmode="lin" valueType="num">
                                          <p:cBhvr>
                                            <p:cTn id="163" dur="500" fill="hold"/>
                                            <p:tgtEl>
                                              <p:spTgt spid="248"/>
                                            </p:tgtEl>
                                            <p:attrNameLst>
                                              <p:attrName>ppt_y</p:attrName>
                                            </p:attrNameLst>
                                          </p:cBhvr>
                                          <p:tavLst>
                                            <p:tav tm="0">
                                              <p:val>
                                                <p:strVal val="#ppt_y+.1"/>
                                              </p:val>
                                            </p:tav>
                                            <p:tav tm="100000">
                                              <p:val>
                                                <p:strVal val="#ppt_y"/>
                                              </p:val>
                                            </p:tav>
                                          </p:tavLst>
                                        </p:anim>
                                      </p:childTnLst>
                                    </p:cTn>
                                  </p:par>
                                </p:childTnLst>
                              </p:cTn>
                            </p:par>
                            <p:par>
                              <p:cTn id="164" fill="hold">
                                <p:stCondLst>
                                  <p:cond delay="10000"/>
                                </p:stCondLst>
                                <p:childTnLst>
                                  <p:par>
                                    <p:cTn id="165" presetID="42" presetClass="entr" presetSubtype="0" fill="hold" nodeType="afterEffect">
                                      <p:stCondLst>
                                        <p:cond delay="0"/>
                                      </p:stCondLst>
                                      <p:childTnLst>
                                        <p:set>
                                          <p:cBhvr>
                                            <p:cTn id="166" dur="1" fill="hold">
                                              <p:stCondLst>
                                                <p:cond delay="0"/>
                                              </p:stCondLst>
                                            </p:cTn>
                                            <p:tgtEl>
                                              <p:spTgt spid="252"/>
                                            </p:tgtEl>
                                            <p:attrNameLst>
                                              <p:attrName>style.visibility</p:attrName>
                                            </p:attrNameLst>
                                          </p:cBhvr>
                                          <p:to>
                                            <p:strVal val="visible"/>
                                          </p:to>
                                        </p:set>
                                        <p:animEffect transition="in" filter="fade">
                                          <p:cBhvr>
                                            <p:cTn id="167" dur="500"/>
                                            <p:tgtEl>
                                              <p:spTgt spid="252"/>
                                            </p:tgtEl>
                                          </p:cBhvr>
                                        </p:animEffect>
                                        <p:anim calcmode="lin" valueType="num">
                                          <p:cBhvr>
                                            <p:cTn id="168" dur="500" fill="hold"/>
                                            <p:tgtEl>
                                              <p:spTgt spid="252"/>
                                            </p:tgtEl>
                                            <p:attrNameLst>
                                              <p:attrName>ppt_x</p:attrName>
                                            </p:attrNameLst>
                                          </p:cBhvr>
                                          <p:tavLst>
                                            <p:tav tm="0">
                                              <p:val>
                                                <p:strVal val="#ppt_x"/>
                                              </p:val>
                                            </p:tav>
                                            <p:tav tm="100000">
                                              <p:val>
                                                <p:strVal val="#ppt_x"/>
                                              </p:val>
                                            </p:tav>
                                          </p:tavLst>
                                        </p:anim>
                                        <p:anim calcmode="lin" valueType="num">
                                          <p:cBhvr>
                                            <p:cTn id="169" dur="500" fill="hold"/>
                                            <p:tgtEl>
                                              <p:spTgt spid="252"/>
                                            </p:tgtEl>
                                            <p:attrNameLst>
                                              <p:attrName>ppt_y</p:attrName>
                                            </p:attrNameLst>
                                          </p:cBhvr>
                                          <p:tavLst>
                                            <p:tav tm="0">
                                              <p:val>
                                                <p:strVal val="#ppt_y+.1"/>
                                              </p:val>
                                            </p:tav>
                                            <p:tav tm="100000">
                                              <p:val>
                                                <p:strVal val="#ppt_y"/>
                                              </p:val>
                                            </p:tav>
                                          </p:tavLst>
                                        </p:anim>
                                      </p:childTnLst>
                                    </p:cTn>
                                  </p:par>
                                </p:childTnLst>
                              </p:cTn>
                            </p:par>
                            <p:par>
                              <p:cTn id="170" fill="hold">
                                <p:stCondLst>
                                  <p:cond delay="10500"/>
                                </p:stCondLst>
                                <p:childTnLst>
                                  <p:par>
                                    <p:cTn id="171" presetID="14" presetClass="entr" presetSubtype="10" fill="hold" grpId="0" nodeType="afterEffect">
                                      <p:stCondLst>
                                        <p:cond delay="0"/>
                                      </p:stCondLst>
                                      <p:childTnLst>
                                        <p:set>
                                          <p:cBhvr>
                                            <p:cTn id="172" dur="1" fill="hold">
                                              <p:stCondLst>
                                                <p:cond delay="0"/>
                                              </p:stCondLst>
                                            </p:cTn>
                                            <p:tgtEl>
                                              <p:spTgt spid="299"/>
                                            </p:tgtEl>
                                            <p:attrNameLst>
                                              <p:attrName>style.visibility</p:attrName>
                                            </p:attrNameLst>
                                          </p:cBhvr>
                                          <p:to>
                                            <p:strVal val="visible"/>
                                          </p:to>
                                        </p:set>
                                        <p:animEffect transition="in" filter="randombar(horizontal)">
                                          <p:cBhvr>
                                            <p:cTn id="173" dur="500"/>
                                            <p:tgtEl>
                                              <p:spTgt spid="299"/>
                                            </p:tgtEl>
                                          </p:cBhvr>
                                        </p:animEffect>
                                      </p:childTnLst>
                                    </p:cTn>
                                  </p:par>
                                  <p:par>
                                    <p:cTn id="174" presetID="14" presetClass="entr" presetSubtype="10" fill="hold" grpId="0" nodeType="withEffect">
                                      <p:stCondLst>
                                        <p:cond delay="0"/>
                                      </p:stCondLst>
                                      <p:childTnLst>
                                        <p:set>
                                          <p:cBhvr>
                                            <p:cTn id="175" dur="1" fill="hold">
                                              <p:stCondLst>
                                                <p:cond delay="0"/>
                                              </p:stCondLst>
                                            </p:cTn>
                                            <p:tgtEl>
                                              <p:spTgt spid="300"/>
                                            </p:tgtEl>
                                            <p:attrNameLst>
                                              <p:attrName>style.visibility</p:attrName>
                                            </p:attrNameLst>
                                          </p:cBhvr>
                                          <p:to>
                                            <p:strVal val="visible"/>
                                          </p:to>
                                        </p:set>
                                        <p:animEffect transition="in" filter="randombar(horizontal)">
                                          <p:cBhvr>
                                            <p:cTn id="176" dur="500"/>
                                            <p:tgtEl>
                                              <p:spTgt spid="300"/>
                                            </p:tgtEl>
                                          </p:cBhvr>
                                        </p:animEffect>
                                      </p:childTnLst>
                                    </p:cTn>
                                  </p:par>
                                  <p:par>
                                    <p:cTn id="177" presetID="14" presetClass="entr" presetSubtype="10" fill="hold" grpId="0" nodeType="withEffect">
                                      <p:stCondLst>
                                        <p:cond delay="0"/>
                                      </p:stCondLst>
                                      <p:childTnLst>
                                        <p:set>
                                          <p:cBhvr>
                                            <p:cTn id="178" dur="1" fill="hold">
                                              <p:stCondLst>
                                                <p:cond delay="0"/>
                                              </p:stCondLst>
                                            </p:cTn>
                                            <p:tgtEl>
                                              <p:spTgt spid="301"/>
                                            </p:tgtEl>
                                            <p:attrNameLst>
                                              <p:attrName>style.visibility</p:attrName>
                                            </p:attrNameLst>
                                          </p:cBhvr>
                                          <p:to>
                                            <p:strVal val="visible"/>
                                          </p:to>
                                        </p:set>
                                        <p:animEffect transition="in" filter="randombar(horizontal)">
                                          <p:cBhvr>
                                            <p:cTn id="179" dur="500"/>
                                            <p:tgtEl>
                                              <p:spTgt spid="301"/>
                                            </p:tgtEl>
                                          </p:cBhvr>
                                        </p:animEffect>
                                      </p:childTnLst>
                                    </p:cTn>
                                  </p:par>
                                  <p:par>
                                    <p:cTn id="180" presetID="14" presetClass="entr" presetSubtype="10" fill="hold" grpId="0" nodeType="withEffect">
                                      <p:stCondLst>
                                        <p:cond delay="0"/>
                                      </p:stCondLst>
                                      <p:childTnLst>
                                        <p:set>
                                          <p:cBhvr>
                                            <p:cTn id="181" dur="1" fill="hold">
                                              <p:stCondLst>
                                                <p:cond delay="0"/>
                                              </p:stCondLst>
                                            </p:cTn>
                                            <p:tgtEl>
                                              <p:spTgt spid="302"/>
                                            </p:tgtEl>
                                            <p:attrNameLst>
                                              <p:attrName>style.visibility</p:attrName>
                                            </p:attrNameLst>
                                          </p:cBhvr>
                                          <p:to>
                                            <p:strVal val="visible"/>
                                          </p:to>
                                        </p:set>
                                        <p:animEffect transition="in" filter="randombar(horizontal)">
                                          <p:cBhvr>
                                            <p:cTn id="182" dur="500"/>
                                            <p:tgtEl>
                                              <p:spTgt spid="302"/>
                                            </p:tgtEl>
                                          </p:cBhvr>
                                        </p:animEffect>
                                      </p:childTnLst>
                                    </p:cTn>
                                  </p:par>
                                  <p:par>
                                    <p:cTn id="183" presetID="14" presetClass="entr" presetSubtype="10" fill="hold" grpId="0" nodeType="withEffect">
                                      <p:stCondLst>
                                        <p:cond delay="0"/>
                                      </p:stCondLst>
                                      <p:childTnLst>
                                        <p:set>
                                          <p:cBhvr>
                                            <p:cTn id="184" dur="1" fill="hold">
                                              <p:stCondLst>
                                                <p:cond delay="0"/>
                                              </p:stCondLst>
                                            </p:cTn>
                                            <p:tgtEl>
                                              <p:spTgt spid="303"/>
                                            </p:tgtEl>
                                            <p:attrNameLst>
                                              <p:attrName>style.visibility</p:attrName>
                                            </p:attrNameLst>
                                          </p:cBhvr>
                                          <p:to>
                                            <p:strVal val="visible"/>
                                          </p:to>
                                        </p:set>
                                        <p:animEffect transition="in" filter="randombar(horizontal)">
                                          <p:cBhvr>
                                            <p:cTn id="185" dur="500"/>
                                            <p:tgtEl>
                                              <p:spTgt spid="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0" animBg="1"/>
          <p:bldP spid="198" grpId="0" animBg="1"/>
          <p:bldP spid="199" grpId="0" animBg="1"/>
          <p:bldP spid="200" grpId="0" animBg="1"/>
          <p:bldP spid="201" grpId="0" animBg="1"/>
          <p:bldP spid="202" grpId="0"/>
          <p:bldP spid="203" grpId="0"/>
          <p:bldP spid="204" grpId="0"/>
          <p:bldP spid="205" grpId="0"/>
          <p:bldP spid="206" grpId="0"/>
          <p:bldP spid="207" grpId="0" animBg="1"/>
          <p:bldP spid="213" grpId="0" animBg="1"/>
          <p:bldP spid="214" grpId="0" animBg="1"/>
          <p:bldP spid="215" grpId="0" animBg="1"/>
          <p:bldP spid="216" grpId="0" animBg="1"/>
          <p:bldP spid="235" grpId="0" animBg="1"/>
          <p:bldP spid="239" grpId="0" animBg="1"/>
          <p:bldP spid="243" grpId="0" animBg="1"/>
          <p:bldP spid="247" grpId="0" animBg="1"/>
          <p:bldP spid="251" grpId="0" animBg="1"/>
          <p:bldP spid="299" grpId="0"/>
          <p:bldP spid="300" grpId="0"/>
          <p:bldP spid="301" grpId="0"/>
          <p:bldP spid="302" grpId="0"/>
          <p:bldP spid="30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afterEffect">
                                      <p:stCondLst>
                                        <p:cond delay="0"/>
                                      </p:stCondLst>
                                      <p:childTnLst>
                                        <p:set>
                                          <p:cBhvr>
                                            <p:cTn id="6" dur="1" fill="hold">
                                              <p:stCondLst>
                                                <p:cond delay="0"/>
                                              </p:stCondLst>
                                            </p:cTn>
                                            <p:tgtEl>
                                              <p:spTgt spid="197"/>
                                            </p:tgtEl>
                                            <p:attrNameLst>
                                              <p:attrName>style.visibility</p:attrName>
                                            </p:attrNameLst>
                                          </p:cBhvr>
                                          <p:to>
                                            <p:strVal val="visible"/>
                                          </p:to>
                                        </p:set>
                                        <p:anim calcmode="lin" valueType="num">
                                          <p:cBhvr additive="base">
                                            <p:cTn id="7" dur="2000" fill="hold"/>
                                            <p:tgtEl>
                                              <p:spTgt spid="197"/>
                                            </p:tgtEl>
                                            <p:attrNameLst>
                                              <p:attrName>ppt_x</p:attrName>
                                            </p:attrNameLst>
                                          </p:cBhvr>
                                          <p:tavLst>
                                            <p:tav tm="0">
                                              <p:val>
                                                <p:strVal val="0-#ppt_w/2"/>
                                              </p:val>
                                            </p:tav>
                                            <p:tav tm="100000">
                                              <p:val>
                                                <p:strVal val="#ppt_x"/>
                                              </p:val>
                                            </p:tav>
                                          </p:tavLst>
                                        </p:anim>
                                        <p:anim calcmode="lin" valueType="num">
                                          <p:cBhvr additive="base">
                                            <p:cTn id="8" dur="2000" fill="hold"/>
                                            <p:tgtEl>
                                              <p:spTgt spid="197"/>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8" accel="40000" fill="hold" grpId="0" nodeType="afterEffect">
                                      <p:stCondLst>
                                        <p:cond delay="0"/>
                                      </p:stCondLst>
                                      <p:childTnLst>
                                        <p:set>
                                          <p:cBhvr>
                                            <p:cTn id="11" dur="1" fill="hold">
                                              <p:stCondLst>
                                                <p:cond delay="0"/>
                                              </p:stCondLst>
                                            </p:cTn>
                                            <p:tgtEl>
                                              <p:spTgt spid="198"/>
                                            </p:tgtEl>
                                            <p:attrNameLst>
                                              <p:attrName>style.visibility</p:attrName>
                                            </p:attrNameLst>
                                          </p:cBhvr>
                                          <p:to>
                                            <p:strVal val="visible"/>
                                          </p:to>
                                        </p:set>
                                        <p:anim calcmode="lin" valueType="num">
                                          <p:cBhvr additive="base">
                                            <p:cTn id="12" dur="2000" fill="hold"/>
                                            <p:tgtEl>
                                              <p:spTgt spid="198"/>
                                            </p:tgtEl>
                                            <p:attrNameLst>
                                              <p:attrName>ppt_x</p:attrName>
                                            </p:attrNameLst>
                                          </p:cBhvr>
                                          <p:tavLst>
                                            <p:tav tm="0">
                                              <p:val>
                                                <p:strVal val="0-#ppt_w/2"/>
                                              </p:val>
                                            </p:tav>
                                            <p:tav tm="100000">
                                              <p:val>
                                                <p:strVal val="#ppt_x"/>
                                              </p:val>
                                            </p:tav>
                                          </p:tavLst>
                                        </p:anim>
                                        <p:anim calcmode="lin" valueType="num">
                                          <p:cBhvr additive="base">
                                            <p:cTn id="13" dur="2000" fill="hold"/>
                                            <p:tgtEl>
                                              <p:spTgt spid="198"/>
                                            </p:tgtEl>
                                            <p:attrNameLst>
                                              <p:attrName>ppt_y</p:attrName>
                                            </p:attrNameLst>
                                          </p:cBhvr>
                                          <p:tavLst>
                                            <p:tav tm="0">
                                              <p:val>
                                                <p:strVal val="#ppt_y"/>
                                              </p:val>
                                            </p:tav>
                                            <p:tav tm="100000">
                                              <p:val>
                                                <p:strVal val="#ppt_y"/>
                                              </p:val>
                                            </p:tav>
                                          </p:tavLst>
                                        </p:anim>
                                      </p:childTnLst>
                                    </p:cTn>
                                  </p:par>
                                  <p:par>
                                    <p:cTn id="14" presetID="2" presetClass="entr" presetSubtype="8" accel="40000" fill="hold" grpId="0" nodeType="withEffect">
                                      <p:stCondLst>
                                        <p:cond delay="250"/>
                                      </p:stCondLst>
                                      <p:childTnLst>
                                        <p:set>
                                          <p:cBhvr>
                                            <p:cTn id="15" dur="1" fill="hold">
                                              <p:stCondLst>
                                                <p:cond delay="0"/>
                                              </p:stCondLst>
                                            </p:cTn>
                                            <p:tgtEl>
                                              <p:spTgt spid="199"/>
                                            </p:tgtEl>
                                            <p:attrNameLst>
                                              <p:attrName>style.visibility</p:attrName>
                                            </p:attrNameLst>
                                          </p:cBhvr>
                                          <p:to>
                                            <p:strVal val="visible"/>
                                          </p:to>
                                        </p:set>
                                        <p:anim calcmode="lin" valueType="num">
                                          <p:cBhvr additive="base">
                                            <p:cTn id="16" dur="2000" fill="hold"/>
                                            <p:tgtEl>
                                              <p:spTgt spid="199"/>
                                            </p:tgtEl>
                                            <p:attrNameLst>
                                              <p:attrName>ppt_x</p:attrName>
                                            </p:attrNameLst>
                                          </p:cBhvr>
                                          <p:tavLst>
                                            <p:tav tm="0">
                                              <p:val>
                                                <p:strVal val="0-#ppt_w/2"/>
                                              </p:val>
                                            </p:tav>
                                            <p:tav tm="100000">
                                              <p:val>
                                                <p:strVal val="#ppt_x"/>
                                              </p:val>
                                            </p:tav>
                                          </p:tavLst>
                                        </p:anim>
                                        <p:anim calcmode="lin" valueType="num">
                                          <p:cBhvr additive="base">
                                            <p:cTn id="17" dur="2000" fill="hold"/>
                                            <p:tgtEl>
                                              <p:spTgt spid="199"/>
                                            </p:tgtEl>
                                            <p:attrNameLst>
                                              <p:attrName>ppt_y</p:attrName>
                                            </p:attrNameLst>
                                          </p:cBhvr>
                                          <p:tavLst>
                                            <p:tav tm="0">
                                              <p:val>
                                                <p:strVal val="#ppt_y"/>
                                              </p:val>
                                            </p:tav>
                                            <p:tav tm="100000">
                                              <p:val>
                                                <p:strVal val="#ppt_y"/>
                                              </p:val>
                                            </p:tav>
                                          </p:tavLst>
                                        </p:anim>
                                      </p:childTnLst>
                                    </p:cTn>
                                  </p:par>
                                  <p:par>
                                    <p:cTn id="18" presetID="2" presetClass="entr" presetSubtype="8" accel="40000" fill="hold" grpId="0" nodeType="withEffect">
                                      <p:stCondLst>
                                        <p:cond delay="500"/>
                                      </p:stCondLst>
                                      <p:childTnLst>
                                        <p:set>
                                          <p:cBhvr>
                                            <p:cTn id="19" dur="1" fill="hold">
                                              <p:stCondLst>
                                                <p:cond delay="0"/>
                                              </p:stCondLst>
                                            </p:cTn>
                                            <p:tgtEl>
                                              <p:spTgt spid="200"/>
                                            </p:tgtEl>
                                            <p:attrNameLst>
                                              <p:attrName>style.visibility</p:attrName>
                                            </p:attrNameLst>
                                          </p:cBhvr>
                                          <p:to>
                                            <p:strVal val="visible"/>
                                          </p:to>
                                        </p:set>
                                        <p:anim calcmode="lin" valueType="num">
                                          <p:cBhvr additive="base">
                                            <p:cTn id="20" dur="2000" fill="hold"/>
                                            <p:tgtEl>
                                              <p:spTgt spid="200"/>
                                            </p:tgtEl>
                                            <p:attrNameLst>
                                              <p:attrName>ppt_x</p:attrName>
                                            </p:attrNameLst>
                                          </p:cBhvr>
                                          <p:tavLst>
                                            <p:tav tm="0">
                                              <p:val>
                                                <p:strVal val="0-#ppt_w/2"/>
                                              </p:val>
                                            </p:tav>
                                            <p:tav tm="100000">
                                              <p:val>
                                                <p:strVal val="#ppt_x"/>
                                              </p:val>
                                            </p:tav>
                                          </p:tavLst>
                                        </p:anim>
                                        <p:anim calcmode="lin" valueType="num">
                                          <p:cBhvr additive="base">
                                            <p:cTn id="21" dur="2000" fill="hold"/>
                                            <p:tgtEl>
                                              <p:spTgt spid="200"/>
                                            </p:tgtEl>
                                            <p:attrNameLst>
                                              <p:attrName>ppt_y</p:attrName>
                                            </p:attrNameLst>
                                          </p:cBhvr>
                                          <p:tavLst>
                                            <p:tav tm="0">
                                              <p:val>
                                                <p:strVal val="#ppt_y"/>
                                              </p:val>
                                            </p:tav>
                                            <p:tav tm="100000">
                                              <p:val>
                                                <p:strVal val="#ppt_y"/>
                                              </p:val>
                                            </p:tav>
                                          </p:tavLst>
                                        </p:anim>
                                      </p:childTnLst>
                                    </p:cTn>
                                  </p:par>
                                  <p:par>
                                    <p:cTn id="22" presetID="2" presetClass="entr" presetSubtype="8" accel="40000" fill="hold" grpId="0" nodeType="withEffect">
                                      <p:stCondLst>
                                        <p:cond delay="750"/>
                                      </p:stCondLst>
                                      <p:childTnLst>
                                        <p:set>
                                          <p:cBhvr>
                                            <p:cTn id="23" dur="1" fill="hold">
                                              <p:stCondLst>
                                                <p:cond delay="0"/>
                                              </p:stCondLst>
                                            </p:cTn>
                                            <p:tgtEl>
                                              <p:spTgt spid="201"/>
                                            </p:tgtEl>
                                            <p:attrNameLst>
                                              <p:attrName>style.visibility</p:attrName>
                                            </p:attrNameLst>
                                          </p:cBhvr>
                                          <p:to>
                                            <p:strVal val="visible"/>
                                          </p:to>
                                        </p:set>
                                        <p:anim calcmode="lin" valueType="num">
                                          <p:cBhvr additive="base">
                                            <p:cTn id="24" dur="2000" fill="hold"/>
                                            <p:tgtEl>
                                              <p:spTgt spid="201"/>
                                            </p:tgtEl>
                                            <p:attrNameLst>
                                              <p:attrName>ppt_x</p:attrName>
                                            </p:attrNameLst>
                                          </p:cBhvr>
                                          <p:tavLst>
                                            <p:tav tm="0">
                                              <p:val>
                                                <p:strVal val="0-#ppt_w/2"/>
                                              </p:val>
                                            </p:tav>
                                            <p:tav tm="100000">
                                              <p:val>
                                                <p:strVal val="#ppt_x"/>
                                              </p:val>
                                            </p:tav>
                                          </p:tavLst>
                                        </p:anim>
                                        <p:anim calcmode="lin" valueType="num">
                                          <p:cBhvr additive="base">
                                            <p:cTn id="25" dur="2000" fill="hold"/>
                                            <p:tgtEl>
                                              <p:spTgt spid="201"/>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14" presetClass="entr" presetSubtype="10" fill="hold" grpId="0" nodeType="afterEffect">
                                      <p:stCondLst>
                                        <p:cond delay="0"/>
                                      </p:stCondLst>
                                      <p:childTnLst>
                                        <p:set>
                                          <p:cBhvr>
                                            <p:cTn id="28" dur="1" fill="hold">
                                              <p:stCondLst>
                                                <p:cond delay="0"/>
                                              </p:stCondLst>
                                            </p:cTn>
                                            <p:tgtEl>
                                              <p:spTgt spid="202"/>
                                            </p:tgtEl>
                                            <p:attrNameLst>
                                              <p:attrName>style.visibility</p:attrName>
                                            </p:attrNameLst>
                                          </p:cBhvr>
                                          <p:to>
                                            <p:strVal val="visible"/>
                                          </p:to>
                                        </p:set>
                                        <p:animEffect transition="in" filter="randombar(horizontal)">
                                          <p:cBhvr>
                                            <p:cTn id="29" dur="500"/>
                                            <p:tgtEl>
                                              <p:spTgt spid="202"/>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03"/>
                                            </p:tgtEl>
                                            <p:attrNameLst>
                                              <p:attrName>style.visibility</p:attrName>
                                            </p:attrNameLst>
                                          </p:cBhvr>
                                          <p:to>
                                            <p:strVal val="visible"/>
                                          </p:to>
                                        </p:set>
                                        <p:animEffect transition="in" filter="randombar(horizontal)">
                                          <p:cBhvr>
                                            <p:cTn id="32" dur="500"/>
                                            <p:tgtEl>
                                              <p:spTgt spid="203"/>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04"/>
                                            </p:tgtEl>
                                            <p:attrNameLst>
                                              <p:attrName>style.visibility</p:attrName>
                                            </p:attrNameLst>
                                          </p:cBhvr>
                                          <p:to>
                                            <p:strVal val="visible"/>
                                          </p:to>
                                        </p:set>
                                        <p:animEffect transition="in" filter="randombar(horizontal)">
                                          <p:cBhvr>
                                            <p:cTn id="35" dur="500"/>
                                            <p:tgtEl>
                                              <p:spTgt spid="20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205"/>
                                            </p:tgtEl>
                                            <p:attrNameLst>
                                              <p:attrName>style.visibility</p:attrName>
                                            </p:attrNameLst>
                                          </p:cBhvr>
                                          <p:to>
                                            <p:strVal val="visible"/>
                                          </p:to>
                                        </p:set>
                                        <p:animEffect transition="in" filter="randombar(horizontal)">
                                          <p:cBhvr>
                                            <p:cTn id="38" dur="500"/>
                                            <p:tgtEl>
                                              <p:spTgt spid="205"/>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206"/>
                                            </p:tgtEl>
                                            <p:attrNameLst>
                                              <p:attrName>style.visibility</p:attrName>
                                            </p:attrNameLst>
                                          </p:cBhvr>
                                          <p:to>
                                            <p:strVal val="visible"/>
                                          </p:to>
                                        </p:set>
                                        <p:animEffect transition="in" filter="randombar(horizontal)">
                                          <p:cBhvr>
                                            <p:cTn id="41" dur="500"/>
                                            <p:tgtEl>
                                              <p:spTgt spid="206"/>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216"/>
                                            </p:tgtEl>
                                            <p:attrNameLst>
                                              <p:attrName>style.visibility</p:attrName>
                                            </p:attrNameLst>
                                          </p:cBhvr>
                                          <p:to>
                                            <p:strVal val="visible"/>
                                          </p:to>
                                        </p:set>
                                        <p:animEffect transition="in" filter="wipe(down)">
                                          <p:cBhvr>
                                            <p:cTn id="45" dur="500"/>
                                            <p:tgtEl>
                                              <p:spTgt spid="21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15"/>
                                            </p:tgtEl>
                                            <p:attrNameLst>
                                              <p:attrName>style.visibility</p:attrName>
                                            </p:attrNameLst>
                                          </p:cBhvr>
                                          <p:to>
                                            <p:strVal val="visible"/>
                                          </p:to>
                                        </p:set>
                                        <p:animEffect transition="in" filter="wipe(down)">
                                          <p:cBhvr>
                                            <p:cTn id="48" dur="500"/>
                                            <p:tgtEl>
                                              <p:spTgt spid="215"/>
                                            </p:tgtEl>
                                          </p:cBhvr>
                                        </p:animEffect>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207"/>
                                            </p:tgtEl>
                                            <p:attrNameLst>
                                              <p:attrName>style.visibility</p:attrName>
                                            </p:attrNameLst>
                                          </p:cBhvr>
                                          <p:to>
                                            <p:strVal val="visible"/>
                                          </p:to>
                                        </p:set>
                                        <p:anim calcmode="lin" valueType="num">
                                          <p:cBhvr>
                                            <p:cTn id="52" dur="500" fill="hold"/>
                                            <p:tgtEl>
                                              <p:spTgt spid="207"/>
                                            </p:tgtEl>
                                            <p:attrNameLst>
                                              <p:attrName>ppt_w</p:attrName>
                                            </p:attrNameLst>
                                          </p:cBhvr>
                                          <p:tavLst>
                                            <p:tav tm="0">
                                              <p:val>
                                                <p:fltVal val="0"/>
                                              </p:val>
                                            </p:tav>
                                            <p:tav tm="100000">
                                              <p:val>
                                                <p:strVal val="#ppt_w"/>
                                              </p:val>
                                            </p:tav>
                                          </p:tavLst>
                                        </p:anim>
                                        <p:anim calcmode="lin" valueType="num">
                                          <p:cBhvr>
                                            <p:cTn id="53" dur="500" fill="hold"/>
                                            <p:tgtEl>
                                              <p:spTgt spid="207"/>
                                            </p:tgtEl>
                                            <p:attrNameLst>
                                              <p:attrName>ppt_h</p:attrName>
                                            </p:attrNameLst>
                                          </p:cBhvr>
                                          <p:tavLst>
                                            <p:tav tm="0">
                                              <p:val>
                                                <p:fltVal val="0"/>
                                              </p:val>
                                            </p:tav>
                                            <p:tav tm="100000">
                                              <p:val>
                                                <p:strVal val="#ppt_h"/>
                                              </p:val>
                                            </p:tav>
                                          </p:tavLst>
                                        </p:anim>
                                        <p:animEffect transition="in" filter="fade">
                                          <p:cBhvr>
                                            <p:cTn id="54" dur="500"/>
                                            <p:tgtEl>
                                              <p:spTgt spid="20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3"/>
                                            </p:tgtEl>
                                            <p:attrNameLst>
                                              <p:attrName>style.visibility</p:attrName>
                                            </p:attrNameLst>
                                          </p:cBhvr>
                                          <p:to>
                                            <p:strVal val="visible"/>
                                          </p:to>
                                        </p:set>
                                        <p:anim calcmode="lin" valueType="num">
                                          <p:cBhvr>
                                            <p:cTn id="57" dur="500" fill="hold"/>
                                            <p:tgtEl>
                                              <p:spTgt spid="213"/>
                                            </p:tgtEl>
                                            <p:attrNameLst>
                                              <p:attrName>ppt_w</p:attrName>
                                            </p:attrNameLst>
                                          </p:cBhvr>
                                          <p:tavLst>
                                            <p:tav tm="0">
                                              <p:val>
                                                <p:fltVal val="0"/>
                                              </p:val>
                                            </p:tav>
                                            <p:tav tm="100000">
                                              <p:val>
                                                <p:strVal val="#ppt_w"/>
                                              </p:val>
                                            </p:tav>
                                          </p:tavLst>
                                        </p:anim>
                                        <p:anim calcmode="lin" valueType="num">
                                          <p:cBhvr>
                                            <p:cTn id="58" dur="500" fill="hold"/>
                                            <p:tgtEl>
                                              <p:spTgt spid="213"/>
                                            </p:tgtEl>
                                            <p:attrNameLst>
                                              <p:attrName>ppt_h</p:attrName>
                                            </p:attrNameLst>
                                          </p:cBhvr>
                                          <p:tavLst>
                                            <p:tav tm="0">
                                              <p:val>
                                                <p:fltVal val="0"/>
                                              </p:val>
                                            </p:tav>
                                            <p:tav tm="100000">
                                              <p:val>
                                                <p:strVal val="#ppt_h"/>
                                              </p:val>
                                            </p:tav>
                                          </p:tavLst>
                                        </p:anim>
                                        <p:animEffect transition="in" filter="fade">
                                          <p:cBhvr>
                                            <p:cTn id="59" dur="500"/>
                                            <p:tgtEl>
                                              <p:spTgt spid="2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14"/>
                                            </p:tgtEl>
                                            <p:attrNameLst>
                                              <p:attrName>style.visibility</p:attrName>
                                            </p:attrNameLst>
                                          </p:cBhvr>
                                          <p:to>
                                            <p:strVal val="visible"/>
                                          </p:to>
                                        </p:set>
                                        <p:anim calcmode="lin" valueType="num">
                                          <p:cBhvr>
                                            <p:cTn id="62" dur="500" fill="hold"/>
                                            <p:tgtEl>
                                              <p:spTgt spid="214"/>
                                            </p:tgtEl>
                                            <p:attrNameLst>
                                              <p:attrName>ppt_w</p:attrName>
                                            </p:attrNameLst>
                                          </p:cBhvr>
                                          <p:tavLst>
                                            <p:tav tm="0">
                                              <p:val>
                                                <p:fltVal val="0"/>
                                              </p:val>
                                            </p:tav>
                                            <p:tav tm="100000">
                                              <p:val>
                                                <p:strVal val="#ppt_w"/>
                                              </p:val>
                                            </p:tav>
                                          </p:tavLst>
                                        </p:anim>
                                        <p:anim calcmode="lin" valueType="num">
                                          <p:cBhvr>
                                            <p:cTn id="63" dur="500" fill="hold"/>
                                            <p:tgtEl>
                                              <p:spTgt spid="214"/>
                                            </p:tgtEl>
                                            <p:attrNameLst>
                                              <p:attrName>ppt_h</p:attrName>
                                            </p:attrNameLst>
                                          </p:cBhvr>
                                          <p:tavLst>
                                            <p:tav tm="0">
                                              <p:val>
                                                <p:fltVal val="0"/>
                                              </p:val>
                                            </p:tav>
                                            <p:tav tm="100000">
                                              <p:val>
                                                <p:strVal val="#ppt_h"/>
                                              </p:val>
                                            </p:tav>
                                          </p:tavLst>
                                        </p:anim>
                                        <p:animEffect transition="in" filter="fade">
                                          <p:cBhvr>
                                            <p:cTn id="64" dur="500"/>
                                            <p:tgtEl>
                                              <p:spTgt spid="214"/>
                                            </p:tgtEl>
                                          </p:cBhvr>
                                        </p:animEffect>
                                      </p:childTnLst>
                                    </p:cTn>
                                  </p:par>
                                </p:childTnLst>
                              </p:cTn>
                            </p:par>
                            <p:par>
                              <p:cTn id="65" fill="hold">
                                <p:stCondLst>
                                  <p:cond delay="5500"/>
                                </p:stCondLst>
                                <p:childTnLst>
                                  <p:par>
                                    <p:cTn id="66" presetID="16" presetClass="entr" presetSubtype="21" fill="hold" nodeType="afterEffect">
                                      <p:stCondLst>
                                        <p:cond delay="0"/>
                                      </p:stCondLst>
                                      <p:childTnLst>
                                        <p:set>
                                          <p:cBhvr>
                                            <p:cTn id="67" dur="1" fill="hold">
                                              <p:stCondLst>
                                                <p:cond delay="0"/>
                                              </p:stCondLst>
                                            </p:cTn>
                                            <p:tgtEl>
                                              <p:spTgt spid="218"/>
                                            </p:tgtEl>
                                            <p:attrNameLst>
                                              <p:attrName>style.visibility</p:attrName>
                                            </p:attrNameLst>
                                          </p:cBhvr>
                                          <p:to>
                                            <p:strVal val="visible"/>
                                          </p:to>
                                        </p:set>
                                        <p:animEffect transition="in" filter="barn(inVertical)">
                                          <p:cBhvr>
                                            <p:cTn id="68" dur="500"/>
                                            <p:tgtEl>
                                              <p:spTgt spid="218"/>
                                            </p:tgtEl>
                                          </p:cBhvr>
                                        </p:animEffect>
                                      </p:childTnLst>
                                    </p:cTn>
                                  </p:par>
                                  <p:par>
                                    <p:cTn id="69" presetID="16" presetClass="entr" presetSubtype="21" fill="hold" nodeType="withEffect">
                                      <p:stCondLst>
                                        <p:cond delay="0"/>
                                      </p:stCondLst>
                                      <p:childTnLst>
                                        <p:set>
                                          <p:cBhvr>
                                            <p:cTn id="70" dur="1" fill="hold">
                                              <p:stCondLst>
                                                <p:cond delay="0"/>
                                              </p:stCondLst>
                                            </p:cTn>
                                            <p:tgtEl>
                                              <p:spTgt spid="217"/>
                                            </p:tgtEl>
                                            <p:attrNameLst>
                                              <p:attrName>style.visibility</p:attrName>
                                            </p:attrNameLst>
                                          </p:cBhvr>
                                          <p:to>
                                            <p:strVal val="visible"/>
                                          </p:to>
                                        </p:set>
                                        <p:animEffect transition="in" filter="barn(inVertical)">
                                          <p:cBhvr>
                                            <p:cTn id="71" dur="500"/>
                                            <p:tgtEl>
                                              <p:spTgt spid="217"/>
                                            </p:tgtEl>
                                          </p:cBhvr>
                                        </p:animEffect>
                                      </p:childTnLst>
                                    </p:cTn>
                                  </p:par>
                                </p:childTnLst>
                              </p:cTn>
                            </p:par>
                            <p:par>
                              <p:cTn id="72" fill="hold">
                                <p:stCondLst>
                                  <p:cond delay="6000"/>
                                </p:stCondLst>
                                <p:childTnLst>
                                  <p:par>
                                    <p:cTn id="73" presetID="22" presetClass="entr" presetSubtype="1" fill="hold" nodeType="afterEffect">
                                      <p:stCondLst>
                                        <p:cond delay="0"/>
                                      </p:stCondLst>
                                      <p:childTnLst>
                                        <p:set>
                                          <p:cBhvr>
                                            <p:cTn id="74" dur="1" fill="hold">
                                              <p:stCondLst>
                                                <p:cond delay="0"/>
                                              </p:stCondLst>
                                            </p:cTn>
                                            <p:tgtEl>
                                              <p:spTgt spid="196"/>
                                            </p:tgtEl>
                                            <p:attrNameLst>
                                              <p:attrName>style.visibility</p:attrName>
                                            </p:attrNameLst>
                                          </p:cBhvr>
                                          <p:to>
                                            <p:strVal val="visible"/>
                                          </p:to>
                                        </p:set>
                                        <p:animEffect transition="in" filter="wipe(up)">
                                          <p:cBhvr>
                                            <p:cTn id="75" dur="500"/>
                                            <p:tgtEl>
                                              <p:spTgt spid="196"/>
                                            </p:tgtEl>
                                          </p:cBhvr>
                                        </p:animEffect>
                                      </p:childTnLst>
                                    </p:cTn>
                                  </p:par>
                                  <p:par>
                                    <p:cTn id="76" presetID="22" presetClass="entr" presetSubtype="1" fill="hold" nodeType="withEffect">
                                      <p:stCondLst>
                                        <p:cond delay="0"/>
                                      </p:stCondLst>
                                      <p:childTnLst>
                                        <p:set>
                                          <p:cBhvr>
                                            <p:cTn id="77" dur="1" fill="hold">
                                              <p:stCondLst>
                                                <p:cond delay="0"/>
                                              </p:stCondLst>
                                            </p:cTn>
                                            <p:tgtEl>
                                              <p:spTgt spid="179"/>
                                            </p:tgtEl>
                                            <p:attrNameLst>
                                              <p:attrName>style.visibility</p:attrName>
                                            </p:attrNameLst>
                                          </p:cBhvr>
                                          <p:to>
                                            <p:strVal val="visible"/>
                                          </p:to>
                                        </p:set>
                                        <p:animEffect transition="in" filter="wipe(up)">
                                          <p:cBhvr>
                                            <p:cTn id="78" dur="500"/>
                                            <p:tgtEl>
                                              <p:spTgt spid="179"/>
                                            </p:tgtEl>
                                          </p:cBhvr>
                                        </p:animEffect>
                                      </p:childTnLst>
                                    </p:cTn>
                                  </p:par>
                                  <p:par>
                                    <p:cTn id="79" presetID="22" presetClass="entr" presetSubtype="1" fill="hold" nodeType="withEffect">
                                      <p:stCondLst>
                                        <p:cond delay="0"/>
                                      </p:stCondLst>
                                      <p:childTnLst>
                                        <p:set>
                                          <p:cBhvr>
                                            <p:cTn id="80" dur="1" fill="hold">
                                              <p:stCondLst>
                                                <p:cond delay="0"/>
                                              </p:stCondLst>
                                            </p:cTn>
                                            <p:tgtEl>
                                              <p:spTgt spid="195"/>
                                            </p:tgtEl>
                                            <p:attrNameLst>
                                              <p:attrName>style.visibility</p:attrName>
                                            </p:attrNameLst>
                                          </p:cBhvr>
                                          <p:to>
                                            <p:strVal val="visible"/>
                                          </p:to>
                                        </p:set>
                                        <p:animEffect transition="in" filter="wipe(up)">
                                          <p:cBhvr>
                                            <p:cTn id="81" dur="500"/>
                                            <p:tgtEl>
                                              <p:spTgt spid="195"/>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259"/>
                                            </p:tgtEl>
                                            <p:attrNameLst>
                                              <p:attrName>style.visibility</p:attrName>
                                            </p:attrNameLst>
                                          </p:cBhvr>
                                          <p:to>
                                            <p:strVal val="visible"/>
                                          </p:to>
                                        </p:set>
                                        <p:anim calcmode="lin" valueType="num">
                                          <p:cBhvr>
                                            <p:cTn id="85" dur="500" fill="hold"/>
                                            <p:tgtEl>
                                              <p:spTgt spid="259"/>
                                            </p:tgtEl>
                                            <p:attrNameLst>
                                              <p:attrName>ppt_w</p:attrName>
                                            </p:attrNameLst>
                                          </p:cBhvr>
                                          <p:tavLst>
                                            <p:tav tm="0">
                                              <p:val>
                                                <p:fltVal val="0"/>
                                              </p:val>
                                            </p:tav>
                                            <p:tav tm="100000">
                                              <p:val>
                                                <p:strVal val="#ppt_w"/>
                                              </p:val>
                                            </p:tav>
                                          </p:tavLst>
                                        </p:anim>
                                        <p:anim calcmode="lin" valueType="num">
                                          <p:cBhvr>
                                            <p:cTn id="86" dur="500" fill="hold"/>
                                            <p:tgtEl>
                                              <p:spTgt spid="259"/>
                                            </p:tgtEl>
                                            <p:attrNameLst>
                                              <p:attrName>ppt_h</p:attrName>
                                            </p:attrNameLst>
                                          </p:cBhvr>
                                          <p:tavLst>
                                            <p:tav tm="0">
                                              <p:val>
                                                <p:fltVal val="0"/>
                                              </p:val>
                                            </p:tav>
                                            <p:tav tm="100000">
                                              <p:val>
                                                <p:strVal val="#ppt_h"/>
                                              </p:val>
                                            </p:tav>
                                          </p:tavLst>
                                        </p:anim>
                                        <p:animEffect transition="in" filter="fade">
                                          <p:cBhvr>
                                            <p:cTn id="87" dur="500"/>
                                            <p:tgtEl>
                                              <p:spTgt spid="259"/>
                                            </p:tgtEl>
                                          </p:cBhvr>
                                        </p:animEffect>
                                      </p:childTnLst>
                                    </p:cTn>
                                  </p:par>
                                  <p:par>
                                    <p:cTn id="88" presetID="53" presetClass="entr" presetSubtype="16" fill="hold" nodeType="withEffect">
                                      <p:stCondLst>
                                        <p:cond delay="0"/>
                                      </p:stCondLst>
                                      <p:childTnLst>
                                        <p:set>
                                          <p:cBhvr>
                                            <p:cTn id="89" dur="1" fill="hold">
                                              <p:stCondLst>
                                                <p:cond delay="0"/>
                                              </p:stCondLst>
                                            </p:cTn>
                                            <p:tgtEl>
                                              <p:spTgt spid="268"/>
                                            </p:tgtEl>
                                            <p:attrNameLst>
                                              <p:attrName>style.visibility</p:attrName>
                                            </p:attrNameLst>
                                          </p:cBhvr>
                                          <p:to>
                                            <p:strVal val="visible"/>
                                          </p:to>
                                        </p:set>
                                        <p:anim calcmode="lin" valueType="num">
                                          <p:cBhvr>
                                            <p:cTn id="90" dur="500" fill="hold"/>
                                            <p:tgtEl>
                                              <p:spTgt spid="268"/>
                                            </p:tgtEl>
                                            <p:attrNameLst>
                                              <p:attrName>ppt_w</p:attrName>
                                            </p:attrNameLst>
                                          </p:cBhvr>
                                          <p:tavLst>
                                            <p:tav tm="0">
                                              <p:val>
                                                <p:fltVal val="0"/>
                                              </p:val>
                                            </p:tav>
                                            <p:tav tm="100000">
                                              <p:val>
                                                <p:strVal val="#ppt_w"/>
                                              </p:val>
                                            </p:tav>
                                          </p:tavLst>
                                        </p:anim>
                                        <p:anim calcmode="lin" valueType="num">
                                          <p:cBhvr>
                                            <p:cTn id="91" dur="500" fill="hold"/>
                                            <p:tgtEl>
                                              <p:spTgt spid="268"/>
                                            </p:tgtEl>
                                            <p:attrNameLst>
                                              <p:attrName>ppt_h</p:attrName>
                                            </p:attrNameLst>
                                          </p:cBhvr>
                                          <p:tavLst>
                                            <p:tav tm="0">
                                              <p:val>
                                                <p:fltVal val="0"/>
                                              </p:val>
                                            </p:tav>
                                            <p:tav tm="100000">
                                              <p:val>
                                                <p:strVal val="#ppt_h"/>
                                              </p:val>
                                            </p:tav>
                                          </p:tavLst>
                                        </p:anim>
                                        <p:animEffect transition="in" filter="fade">
                                          <p:cBhvr>
                                            <p:cTn id="92" dur="500"/>
                                            <p:tgtEl>
                                              <p:spTgt spid="268"/>
                                            </p:tgtEl>
                                          </p:cBhvr>
                                        </p:animEffect>
                                      </p:childTnLst>
                                    </p:cTn>
                                  </p:par>
                                  <p:par>
                                    <p:cTn id="93" presetID="53" presetClass="entr" presetSubtype="16" fill="hold" nodeType="withEffect">
                                      <p:stCondLst>
                                        <p:cond delay="0"/>
                                      </p:stCondLst>
                                      <p:childTnLst>
                                        <p:set>
                                          <p:cBhvr>
                                            <p:cTn id="94" dur="1" fill="hold">
                                              <p:stCondLst>
                                                <p:cond delay="0"/>
                                              </p:stCondLst>
                                            </p:cTn>
                                            <p:tgtEl>
                                              <p:spTgt spid="278"/>
                                            </p:tgtEl>
                                            <p:attrNameLst>
                                              <p:attrName>style.visibility</p:attrName>
                                            </p:attrNameLst>
                                          </p:cBhvr>
                                          <p:to>
                                            <p:strVal val="visible"/>
                                          </p:to>
                                        </p:set>
                                        <p:anim calcmode="lin" valueType="num">
                                          <p:cBhvr>
                                            <p:cTn id="95" dur="500" fill="hold"/>
                                            <p:tgtEl>
                                              <p:spTgt spid="278"/>
                                            </p:tgtEl>
                                            <p:attrNameLst>
                                              <p:attrName>ppt_w</p:attrName>
                                            </p:attrNameLst>
                                          </p:cBhvr>
                                          <p:tavLst>
                                            <p:tav tm="0">
                                              <p:val>
                                                <p:fltVal val="0"/>
                                              </p:val>
                                            </p:tav>
                                            <p:tav tm="100000">
                                              <p:val>
                                                <p:strVal val="#ppt_w"/>
                                              </p:val>
                                            </p:tav>
                                          </p:tavLst>
                                        </p:anim>
                                        <p:anim calcmode="lin" valueType="num">
                                          <p:cBhvr>
                                            <p:cTn id="96" dur="500" fill="hold"/>
                                            <p:tgtEl>
                                              <p:spTgt spid="278"/>
                                            </p:tgtEl>
                                            <p:attrNameLst>
                                              <p:attrName>ppt_h</p:attrName>
                                            </p:attrNameLst>
                                          </p:cBhvr>
                                          <p:tavLst>
                                            <p:tav tm="0">
                                              <p:val>
                                                <p:fltVal val="0"/>
                                              </p:val>
                                            </p:tav>
                                            <p:tav tm="100000">
                                              <p:val>
                                                <p:strVal val="#ppt_h"/>
                                              </p:val>
                                            </p:tav>
                                          </p:tavLst>
                                        </p:anim>
                                        <p:animEffect transition="in" filter="fade">
                                          <p:cBhvr>
                                            <p:cTn id="97" dur="500"/>
                                            <p:tgtEl>
                                              <p:spTgt spid="278"/>
                                            </p:tgtEl>
                                          </p:cBhvr>
                                        </p:animEffect>
                                      </p:childTnLst>
                                    </p:cTn>
                                  </p:par>
                                  <p:par>
                                    <p:cTn id="98" presetID="53" presetClass="entr" presetSubtype="16" fill="hold" nodeType="withEffect">
                                      <p:stCondLst>
                                        <p:cond delay="0"/>
                                      </p:stCondLst>
                                      <p:childTnLst>
                                        <p:set>
                                          <p:cBhvr>
                                            <p:cTn id="99" dur="1" fill="hold">
                                              <p:stCondLst>
                                                <p:cond delay="0"/>
                                              </p:stCondLst>
                                            </p:cTn>
                                            <p:tgtEl>
                                              <p:spTgt spid="285"/>
                                            </p:tgtEl>
                                            <p:attrNameLst>
                                              <p:attrName>style.visibility</p:attrName>
                                            </p:attrNameLst>
                                          </p:cBhvr>
                                          <p:to>
                                            <p:strVal val="visible"/>
                                          </p:to>
                                        </p:set>
                                        <p:anim calcmode="lin" valueType="num">
                                          <p:cBhvr>
                                            <p:cTn id="100" dur="500" fill="hold"/>
                                            <p:tgtEl>
                                              <p:spTgt spid="285"/>
                                            </p:tgtEl>
                                            <p:attrNameLst>
                                              <p:attrName>ppt_w</p:attrName>
                                            </p:attrNameLst>
                                          </p:cBhvr>
                                          <p:tavLst>
                                            <p:tav tm="0">
                                              <p:val>
                                                <p:fltVal val="0"/>
                                              </p:val>
                                            </p:tav>
                                            <p:tav tm="100000">
                                              <p:val>
                                                <p:strVal val="#ppt_w"/>
                                              </p:val>
                                            </p:tav>
                                          </p:tavLst>
                                        </p:anim>
                                        <p:anim calcmode="lin" valueType="num">
                                          <p:cBhvr>
                                            <p:cTn id="101" dur="500" fill="hold"/>
                                            <p:tgtEl>
                                              <p:spTgt spid="285"/>
                                            </p:tgtEl>
                                            <p:attrNameLst>
                                              <p:attrName>ppt_h</p:attrName>
                                            </p:attrNameLst>
                                          </p:cBhvr>
                                          <p:tavLst>
                                            <p:tav tm="0">
                                              <p:val>
                                                <p:fltVal val="0"/>
                                              </p:val>
                                            </p:tav>
                                            <p:tav tm="100000">
                                              <p:val>
                                                <p:strVal val="#ppt_h"/>
                                              </p:val>
                                            </p:tav>
                                          </p:tavLst>
                                        </p:anim>
                                        <p:animEffect transition="in" filter="fade">
                                          <p:cBhvr>
                                            <p:cTn id="102" dur="500"/>
                                            <p:tgtEl>
                                              <p:spTgt spid="285"/>
                                            </p:tgtEl>
                                          </p:cBhvr>
                                        </p:animEffect>
                                      </p:childTnLst>
                                    </p:cTn>
                                  </p:par>
                                  <p:par>
                                    <p:cTn id="103" presetID="53" presetClass="entr" presetSubtype="16" fill="hold" nodeType="withEffect">
                                      <p:stCondLst>
                                        <p:cond delay="0"/>
                                      </p:stCondLst>
                                      <p:childTnLst>
                                        <p:set>
                                          <p:cBhvr>
                                            <p:cTn id="104" dur="1" fill="hold">
                                              <p:stCondLst>
                                                <p:cond delay="0"/>
                                              </p:stCondLst>
                                            </p:cTn>
                                            <p:tgtEl>
                                              <p:spTgt spid="290"/>
                                            </p:tgtEl>
                                            <p:attrNameLst>
                                              <p:attrName>style.visibility</p:attrName>
                                            </p:attrNameLst>
                                          </p:cBhvr>
                                          <p:to>
                                            <p:strVal val="visible"/>
                                          </p:to>
                                        </p:set>
                                        <p:anim calcmode="lin" valueType="num">
                                          <p:cBhvr>
                                            <p:cTn id="105" dur="500" fill="hold"/>
                                            <p:tgtEl>
                                              <p:spTgt spid="290"/>
                                            </p:tgtEl>
                                            <p:attrNameLst>
                                              <p:attrName>ppt_w</p:attrName>
                                            </p:attrNameLst>
                                          </p:cBhvr>
                                          <p:tavLst>
                                            <p:tav tm="0">
                                              <p:val>
                                                <p:fltVal val="0"/>
                                              </p:val>
                                            </p:tav>
                                            <p:tav tm="100000">
                                              <p:val>
                                                <p:strVal val="#ppt_w"/>
                                              </p:val>
                                            </p:tav>
                                          </p:tavLst>
                                        </p:anim>
                                        <p:anim calcmode="lin" valueType="num">
                                          <p:cBhvr>
                                            <p:cTn id="106" dur="500" fill="hold"/>
                                            <p:tgtEl>
                                              <p:spTgt spid="290"/>
                                            </p:tgtEl>
                                            <p:attrNameLst>
                                              <p:attrName>ppt_h</p:attrName>
                                            </p:attrNameLst>
                                          </p:cBhvr>
                                          <p:tavLst>
                                            <p:tav tm="0">
                                              <p:val>
                                                <p:fltVal val="0"/>
                                              </p:val>
                                            </p:tav>
                                            <p:tav tm="100000">
                                              <p:val>
                                                <p:strVal val="#ppt_h"/>
                                              </p:val>
                                            </p:tav>
                                          </p:tavLst>
                                        </p:anim>
                                        <p:animEffect transition="in" filter="fade">
                                          <p:cBhvr>
                                            <p:cTn id="107" dur="500"/>
                                            <p:tgtEl>
                                              <p:spTgt spid="290"/>
                                            </p:tgtEl>
                                          </p:cBhvr>
                                        </p:animEffect>
                                      </p:childTnLst>
                                    </p:cTn>
                                  </p:par>
                                </p:childTnLst>
                              </p:cTn>
                            </p:par>
                            <p:par>
                              <p:cTn id="108" fill="hold">
                                <p:stCondLst>
                                  <p:cond delay="7000"/>
                                </p:stCondLst>
                                <p:childTnLst>
                                  <p:par>
                                    <p:cTn id="109" presetID="22" presetClass="entr" presetSubtype="1" fill="hold" nodeType="afterEffect">
                                      <p:stCondLst>
                                        <p:cond delay="0"/>
                                      </p:stCondLst>
                                      <p:childTnLst>
                                        <p:set>
                                          <p:cBhvr>
                                            <p:cTn id="110" dur="1" fill="hold">
                                              <p:stCondLst>
                                                <p:cond delay="0"/>
                                              </p:stCondLst>
                                            </p:cTn>
                                            <p:tgtEl>
                                              <p:spTgt spid="219"/>
                                            </p:tgtEl>
                                            <p:attrNameLst>
                                              <p:attrName>style.visibility</p:attrName>
                                            </p:attrNameLst>
                                          </p:cBhvr>
                                          <p:to>
                                            <p:strVal val="visible"/>
                                          </p:to>
                                        </p:set>
                                        <p:animEffect transition="in" filter="wipe(up)">
                                          <p:cBhvr>
                                            <p:cTn id="111" dur="500"/>
                                            <p:tgtEl>
                                              <p:spTgt spid="219"/>
                                            </p:tgtEl>
                                          </p:cBhvr>
                                        </p:animEffect>
                                      </p:childTnLst>
                                    </p:cTn>
                                  </p:par>
                                  <p:par>
                                    <p:cTn id="112" presetID="22" presetClass="entr" presetSubtype="1" fill="hold" nodeType="withEffect">
                                      <p:stCondLst>
                                        <p:cond delay="0"/>
                                      </p:stCondLst>
                                      <p:childTnLst>
                                        <p:set>
                                          <p:cBhvr>
                                            <p:cTn id="113" dur="1" fill="hold">
                                              <p:stCondLst>
                                                <p:cond delay="0"/>
                                              </p:stCondLst>
                                            </p:cTn>
                                            <p:tgtEl>
                                              <p:spTgt spid="223"/>
                                            </p:tgtEl>
                                            <p:attrNameLst>
                                              <p:attrName>style.visibility</p:attrName>
                                            </p:attrNameLst>
                                          </p:cBhvr>
                                          <p:to>
                                            <p:strVal val="visible"/>
                                          </p:to>
                                        </p:set>
                                        <p:animEffect transition="in" filter="wipe(up)">
                                          <p:cBhvr>
                                            <p:cTn id="114" dur="500"/>
                                            <p:tgtEl>
                                              <p:spTgt spid="223"/>
                                            </p:tgtEl>
                                          </p:cBhvr>
                                        </p:animEffect>
                                      </p:childTnLst>
                                    </p:cTn>
                                  </p:par>
                                  <p:par>
                                    <p:cTn id="115" presetID="22" presetClass="entr" presetSubtype="1" fill="hold" nodeType="withEffect">
                                      <p:stCondLst>
                                        <p:cond delay="0"/>
                                      </p:stCondLst>
                                      <p:childTnLst>
                                        <p:set>
                                          <p:cBhvr>
                                            <p:cTn id="116" dur="1" fill="hold">
                                              <p:stCondLst>
                                                <p:cond delay="0"/>
                                              </p:stCondLst>
                                            </p:cTn>
                                            <p:tgtEl>
                                              <p:spTgt spid="227"/>
                                            </p:tgtEl>
                                            <p:attrNameLst>
                                              <p:attrName>style.visibility</p:attrName>
                                            </p:attrNameLst>
                                          </p:cBhvr>
                                          <p:to>
                                            <p:strVal val="visible"/>
                                          </p:to>
                                        </p:set>
                                        <p:animEffect transition="in" filter="wipe(up)">
                                          <p:cBhvr>
                                            <p:cTn id="117" dur="500"/>
                                            <p:tgtEl>
                                              <p:spTgt spid="227"/>
                                            </p:tgtEl>
                                          </p:cBhvr>
                                        </p:animEffect>
                                      </p:childTnLst>
                                    </p:cTn>
                                  </p:par>
                                  <p:par>
                                    <p:cTn id="118" presetID="22" presetClass="entr" presetSubtype="1" fill="hold" nodeType="withEffect">
                                      <p:stCondLst>
                                        <p:cond delay="0"/>
                                      </p:stCondLst>
                                      <p:childTnLst>
                                        <p:set>
                                          <p:cBhvr>
                                            <p:cTn id="119" dur="1" fill="hold">
                                              <p:stCondLst>
                                                <p:cond delay="0"/>
                                              </p:stCondLst>
                                            </p:cTn>
                                            <p:tgtEl>
                                              <p:spTgt spid="231"/>
                                            </p:tgtEl>
                                            <p:attrNameLst>
                                              <p:attrName>style.visibility</p:attrName>
                                            </p:attrNameLst>
                                          </p:cBhvr>
                                          <p:to>
                                            <p:strVal val="visible"/>
                                          </p:to>
                                        </p:set>
                                        <p:animEffect transition="in" filter="wipe(up)">
                                          <p:cBhvr>
                                            <p:cTn id="120" dur="500"/>
                                            <p:tgtEl>
                                              <p:spTgt spid="231"/>
                                            </p:tgtEl>
                                          </p:cBhvr>
                                        </p:animEffect>
                                      </p:childTnLst>
                                    </p:cTn>
                                  </p:par>
                                  <p:par>
                                    <p:cTn id="121" presetID="22" presetClass="entr" presetSubtype="1" fill="hold" nodeType="withEffect">
                                      <p:stCondLst>
                                        <p:cond delay="0"/>
                                      </p:stCondLst>
                                      <p:childTnLst>
                                        <p:set>
                                          <p:cBhvr>
                                            <p:cTn id="122" dur="1" fill="hold">
                                              <p:stCondLst>
                                                <p:cond delay="0"/>
                                              </p:stCondLst>
                                            </p:cTn>
                                            <p:tgtEl>
                                              <p:spTgt spid="255"/>
                                            </p:tgtEl>
                                            <p:attrNameLst>
                                              <p:attrName>style.visibility</p:attrName>
                                            </p:attrNameLst>
                                          </p:cBhvr>
                                          <p:to>
                                            <p:strVal val="visible"/>
                                          </p:to>
                                        </p:set>
                                        <p:animEffect transition="in" filter="wipe(up)">
                                          <p:cBhvr>
                                            <p:cTn id="123" dur="500"/>
                                            <p:tgtEl>
                                              <p:spTgt spid="255"/>
                                            </p:tgtEl>
                                          </p:cBhvr>
                                        </p:animEffect>
                                      </p:childTnLst>
                                    </p:cTn>
                                  </p:par>
                                </p:childTnLst>
                              </p:cTn>
                            </p:par>
                            <p:par>
                              <p:cTn id="124" fill="hold">
                                <p:stCondLst>
                                  <p:cond delay="7500"/>
                                </p:stCondLst>
                                <p:childTnLst>
                                  <p:par>
                                    <p:cTn id="125" presetID="16" presetClass="entr" presetSubtype="21" fill="hold" grpId="0" nodeType="afterEffect">
                                      <p:stCondLst>
                                        <p:cond delay="0"/>
                                      </p:stCondLst>
                                      <p:childTnLst>
                                        <p:set>
                                          <p:cBhvr>
                                            <p:cTn id="126" dur="1" fill="hold">
                                              <p:stCondLst>
                                                <p:cond delay="0"/>
                                              </p:stCondLst>
                                            </p:cTn>
                                            <p:tgtEl>
                                              <p:spTgt spid="235"/>
                                            </p:tgtEl>
                                            <p:attrNameLst>
                                              <p:attrName>style.visibility</p:attrName>
                                            </p:attrNameLst>
                                          </p:cBhvr>
                                          <p:to>
                                            <p:strVal val="visible"/>
                                          </p:to>
                                        </p:set>
                                        <p:animEffect transition="in" filter="barn(inVertical)">
                                          <p:cBhvr>
                                            <p:cTn id="127" dur="500"/>
                                            <p:tgtEl>
                                              <p:spTgt spid="235"/>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239"/>
                                            </p:tgtEl>
                                            <p:attrNameLst>
                                              <p:attrName>style.visibility</p:attrName>
                                            </p:attrNameLst>
                                          </p:cBhvr>
                                          <p:to>
                                            <p:strVal val="visible"/>
                                          </p:to>
                                        </p:set>
                                        <p:animEffect transition="in" filter="barn(inVertical)">
                                          <p:cBhvr>
                                            <p:cTn id="130" dur="500"/>
                                            <p:tgtEl>
                                              <p:spTgt spid="239"/>
                                            </p:tgtEl>
                                          </p:cBhvr>
                                        </p:animEffect>
                                      </p:childTnLst>
                                    </p:cTn>
                                  </p:par>
                                  <p:par>
                                    <p:cTn id="131" presetID="16" presetClass="entr" presetSubtype="21" fill="hold" grpId="0" nodeType="withEffect">
                                      <p:stCondLst>
                                        <p:cond delay="0"/>
                                      </p:stCondLst>
                                      <p:childTnLst>
                                        <p:set>
                                          <p:cBhvr>
                                            <p:cTn id="132" dur="1" fill="hold">
                                              <p:stCondLst>
                                                <p:cond delay="0"/>
                                              </p:stCondLst>
                                            </p:cTn>
                                            <p:tgtEl>
                                              <p:spTgt spid="243"/>
                                            </p:tgtEl>
                                            <p:attrNameLst>
                                              <p:attrName>style.visibility</p:attrName>
                                            </p:attrNameLst>
                                          </p:cBhvr>
                                          <p:to>
                                            <p:strVal val="visible"/>
                                          </p:to>
                                        </p:set>
                                        <p:animEffect transition="in" filter="barn(inVertical)">
                                          <p:cBhvr>
                                            <p:cTn id="133" dur="500"/>
                                            <p:tgtEl>
                                              <p:spTgt spid="243"/>
                                            </p:tgtEl>
                                          </p:cBhvr>
                                        </p:animEffect>
                                      </p:childTnLst>
                                    </p:cTn>
                                  </p:par>
                                  <p:par>
                                    <p:cTn id="134" presetID="16" presetClass="entr" presetSubtype="21" fill="hold" grpId="0" nodeType="withEffect">
                                      <p:stCondLst>
                                        <p:cond delay="0"/>
                                      </p:stCondLst>
                                      <p:childTnLst>
                                        <p:set>
                                          <p:cBhvr>
                                            <p:cTn id="135" dur="1" fill="hold">
                                              <p:stCondLst>
                                                <p:cond delay="0"/>
                                              </p:stCondLst>
                                            </p:cTn>
                                            <p:tgtEl>
                                              <p:spTgt spid="247"/>
                                            </p:tgtEl>
                                            <p:attrNameLst>
                                              <p:attrName>style.visibility</p:attrName>
                                            </p:attrNameLst>
                                          </p:cBhvr>
                                          <p:to>
                                            <p:strVal val="visible"/>
                                          </p:to>
                                        </p:set>
                                        <p:animEffect transition="in" filter="barn(inVertical)">
                                          <p:cBhvr>
                                            <p:cTn id="136" dur="500"/>
                                            <p:tgtEl>
                                              <p:spTgt spid="247"/>
                                            </p:tgtEl>
                                          </p:cBhvr>
                                        </p:animEffect>
                                      </p:childTnLst>
                                    </p:cTn>
                                  </p:par>
                                  <p:par>
                                    <p:cTn id="137" presetID="16" presetClass="entr" presetSubtype="21" fill="hold" grpId="0" nodeType="withEffect">
                                      <p:stCondLst>
                                        <p:cond delay="0"/>
                                      </p:stCondLst>
                                      <p:childTnLst>
                                        <p:set>
                                          <p:cBhvr>
                                            <p:cTn id="138" dur="1" fill="hold">
                                              <p:stCondLst>
                                                <p:cond delay="0"/>
                                              </p:stCondLst>
                                            </p:cTn>
                                            <p:tgtEl>
                                              <p:spTgt spid="251"/>
                                            </p:tgtEl>
                                            <p:attrNameLst>
                                              <p:attrName>style.visibility</p:attrName>
                                            </p:attrNameLst>
                                          </p:cBhvr>
                                          <p:to>
                                            <p:strVal val="visible"/>
                                          </p:to>
                                        </p:set>
                                        <p:animEffect transition="in" filter="barn(inVertical)">
                                          <p:cBhvr>
                                            <p:cTn id="139" dur="500"/>
                                            <p:tgtEl>
                                              <p:spTgt spid="251"/>
                                            </p:tgtEl>
                                          </p:cBhvr>
                                        </p:animEffect>
                                      </p:childTnLst>
                                    </p:cTn>
                                  </p:par>
                                </p:childTnLst>
                              </p:cTn>
                            </p:par>
                            <p:par>
                              <p:cTn id="140" fill="hold">
                                <p:stCondLst>
                                  <p:cond delay="8000"/>
                                </p:stCondLst>
                                <p:childTnLst>
                                  <p:par>
                                    <p:cTn id="141" presetID="42" presetClass="entr" presetSubtype="0" fill="hold" nodeType="afterEffect">
                                      <p:stCondLst>
                                        <p:cond delay="0"/>
                                      </p:stCondLst>
                                      <p:childTnLst>
                                        <p:set>
                                          <p:cBhvr>
                                            <p:cTn id="142" dur="1" fill="hold">
                                              <p:stCondLst>
                                                <p:cond delay="0"/>
                                              </p:stCondLst>
                                            </p:cTn>
                                            <p:tgtEl>
                                              <p:spTgt spid="236"/>
                                            </p:tgtEl>
                                            <p:attrNameLst>
                                              <p:attrName>style.visibility</p:attrName>
                                            </p:attrNameLst>
                                          </p:cBhvr>
                                          <p:to>
                                            <p:strVal val="visible"/>
                                          </p:to>
                                        </p:set>
                                        <p:animEffect transition="in" filter="fade">
                                          <p:cBhvr>
                                            <p:cTn id="143" dur="500"/>
                                            <p:tgtEl>
                                              <p:spTgt spid="236"/>
                                            </p:tgtEl>
                                          </p:cBhvr>
                                        </p:animEffect>
                                        <p:anim calcmode="lin" valueType="num">
                                          <p:cBhvr>
                                            <p:cTn id="144" dur="500" fill="hold"/>
                                            <p:tgtEl>
                                              <p:spTgt spid="236"/>
                                            </p:tgtEl>
                                            <p:attrNameLst>
                                              <p:attrName>ppt_x</p:attrName>
                                            </p:attrNameLst>
                                          </p:cBhvr>
                                          <p:tavLst>
                                            <p:tav tm="0">
                                              <p:val>
                                                <p:strVal val="#ppt_x"/>
                                              </p:val>
                                            </p:tav>
                                            <p:tav tm="100000">
                                              <p:val>
                                                <p:strVal val="#ppt_x"/>
                                              </p:val>
                                            </p:tav>
                                          </p:tavLst>
                                        </p:anim>
                                        <p:anim calcmode="lin" valueType="num">
                                          <p:cBhvr>
                                            <p:cTn id="145" dur="500" fill="hold"/>
                                            <p:tgtEl>
                                              <p:spTgt spid="236"/>
                                            </p:tgtEl>
                                            <p:attrNameLst>
                                              <p:attrName>ppt_y</p:attrName>
                                            </p:attrNameLst>
                                          </p:cBhvr>
                                          <p:tavLst>
                                            <p:tav tm="0">
                                              <p:val>
                                                <p:strVal val="#ppt_y+.1"/>
                                              </p:val>
                                            </p:tav>
                                            <p:tav tm="100000">
                                              <p:val>
                                                <p:strVal val="#ppt_y"/>
                                              </p:val>
                                            </p:tav>
                                          </p:tavLst>
                                        </p:anim>
                                      </p:childTnLst>
                                    </p:cTn>
                                  </p:par>
                                </p:childTnLst>
                              </p:cTn>
                            </p:par>
                            <p:par>
                              <p:cTn id="146" fill="hold">
                                <p:stCondLst>
                                  <p:cond delay="8500"/>
                                </p:stCondLst>
                                <p:childTnLst>
                                  <p:par>
                                    <p:cTn id="147" presetID="42" presetClass="entr" presetSubtype="0" fill="hold" nodeType="afterEffect">
                                      <p:stCondLst>
                                        <p:cond delay="0"/>
                                      </p:stCondLst>
                                      <p:childTnLst>
                                        <p:set>
                                          <p:cBhvr>
                                            <p:cTn id="148" dur="1" fill="hold">
                                              <p:stCondLst>
                                                <p:cond delay="0"/>
                                              </p:stCondLst>
                                            </p:cTn>
                                            <p:tgtEl>
                                              <p:spTgt spid="240"/>
                                            </p:tgtEl>
                                            <p:attrNameLst>
                                              <p:attrName>style.visibility</p:attrName>
                                            </p:attrNameLst>
                                          </p:cBhvr>
                                          <p:to>
                                            <p:strVal val="visible"/>
                                          </p:to>
                                        </p:set>
                                        <p:animEffect transition="in" filter="fade">
                                          <p:cBhvr>
                                            <p:cTn id="149" dur="500"/>
                                            <p:tgtEl>
                                              <p:spTgt spid="240"/>
                                            </p:tgtEl>
                                          </p:cBhvr>
                                        </p:animEffect>
                                        <p:anim calcmode="lin" valueType="num">
                                          <p:cBhvr>
                                            <p:cTn id="150" dur="500" fill="hold"/>
                                            <p:tgtEl>
                                              <p:spTgt spid="240"/>
                                            </p:tgtEl>
                                            <p:attrNameLst>
                                              <p:attrName>ppt_x</p:attrName>
                                            </p:attrNameLst>
                                          </p:cBhvr>
                                          <p:tavLst>
                                            <p:tav tm="0">
                                              <p:val>
                                                <p:strVal val="#ppt_x"/>
                                              </p:val>
                                            </p:tav>
                                            <p:tav tm="100000">
                                              <p:val>
                                                <p:strVal val="#ppt_x"/>
                                              </p:val>
                                            </p:tav>
                                          </p:tavLst>
                                        </p:anim>
                                        <p:anim calcmode="lin" valueType="num">
                                          <p:cBhvr>
                                            <p:cTn id="151" dur="500" fill="hold"/>
                                            <p:tgtEl>
                                              <p:spTgt spid="240"/>
                                            </p:tgtEl>
                                            <p:attrNameLst>
                                              <p:attrName>ppt_y</p:attrName>
                                            </p:attrNameLst>
                                          </p:cBhvr>
                                          <p:tavLst>
                                            <p:tav tm="0">
                                              <p:val>
                                                <p:strVal val="#ppt_y+.1"/>
                                              </p:val>
                                            </p:tav>
                                            <p:tav tm="100000">
                                              <p:val>
                                                <p:strVal val="#ppt_y"/>
                                              </p:val>
                                            </p:tav>
                                          </p:tavLst>
                                        </p:anim>
                                      </p:childTnLst>
                                    </p:cTn>
                                  </p:par>
                                </p:childTnLst>
                              </p:cTn>
                            </p:par>
                            <p:par>
                              <p:cTn id="152" fill="hold">
                                <p:stCondLst>
                                  <p:cond delay="9000"/>
                                </p:stCondLst>
                                <p:childTnLst>
                                  <p:par>
                                    <p:cTn id="153" presetID="42" presetClass="entr" presetSubtype="0" fill="hold" nodeType="afterEffect">
                                      <p:stCondLst>
                                        <p:cond delay="0"/>
                                      </p:stCondLst>
                                      <p:childTnLst>
                                        <p:set>
                                          <p:cBhvr>
                                            <p:cTn id="154" dur="1" fill="hold">
                                              <p:stCondLst>
                                                <p:cond delay="0"/>
                                              </p:stCondLst>
                                            </p:cTn>
                                            <p:tgtEl>
                                              <p:spTgt spid="244"/>
                                            </p:tgtEl>
                                            <p:attrNameLst>
                                              <p:attrName>style.visibility</p:attrName>
                                            </p:attrNameLst>
                                          </p:cBhvr>
                                          <p:to>
                                            <p:strVal val="visible"/>
                                          </p:to>
                                        </p:set>
                                        <p:animEffect transition="in" filter="fade">
                                          <p:cBhvr>
                                            <p:cTn id="155" dur="500"/>
                                            <p:tgtEl>
                                              <p:spTgt spid="244"/>
                                            </p:tgtEl>
                                          </p:cBhvr>
                                        </p:animEffect>
                                        <p:anim calcmode="lin" valueType="num">
                                          <p:cBhvr>
                                            <p:cTn id="156" dur="500" fill="hold"/>
                                            <p:tgtEl>
                                              <p:spTgt spid="244"/>
                                            </p:tgtEl>
                                            <p:attrNameLst>
                                              <p:attrName>ppt_x</p:attrName>
                                            </p:attrNameLst>
                                          </p:cBhvr>
                                          <p:tavLst>
                                            <p:tav tm="0">
                                              <p:val>
                                                <p:strVal val="#ppt_x"/>
                                              </p:val>
                                            </p:tav>
                                            <p:tav tm="100000">
                                              <p:val>
                                                <p:strVal val="#ppt_x"/>
                                              </p:val>
                                            </p:tav>
                                          </p:tavLst>
                                        </p:anim>
                                        <p:anim calcmode="lin" valueType="num">
                                          <p:cBhvr>
                                            <p:cTn id="157" dur="500" fill="hold"/>
                                            <p:tgtEl>
                                              <p:spTgt spid="244"/>
                                            </p:tgtEl>
                                            <p:attrNameLst>
                                              <p:attrName>ppt_y</p:attrName>
                                            </p:attrNameLst>
                                          </p:cBhvr>
                                          <p:tavLst>
                                            <p:tav tm="0">
                                              <p:val>
                                                <p:strVal val="#ppt_y+.1"/>
                                              </p:val>
                                            </p:tav>
                                            <p:tav tm="100000">
                                              <p:val>
                                                <p:strVal val="#ppt_y"/>
                                              </p:val>
                                            </p:tav>
                                          </p:tavLst>
                                        </p:anim>
                                      </p:childTnLst>
                                    </p:cTn>
                                  </p:par>
                                </p:childTnLst>
                              </p:cTn>
                            </p:par>
                            <p:par>
                              <p:cTn id="158" fill="hold">
                                <p:stCondLst>
                                  <p:cond delay="9500"/>
                                </p:stCondLst>
                                <p:childTnLst>
                                  <p:par>
                                    <p:cTn id="159" presetID="42" presetClass="entr" presetSubtype="0" fill="hold" nodeType="afterEffect">
                                      <p:stCondLst>
                                        <p:cond delay="0"/>
                                      </p:stCondLst>
                                      <p:childTnLst>
                                        <p:set>
                                          <p:cBhvr>
                                            <p:cTn id="160" dur="1" fill="hold">
                                              <p:stCondLst>
                                                <p:cond delay="0"/>
                                              </p:stCondLst>
                                            </p:cTn>
                                            <p:tgtEl>
                                              <p:spTgt spid="248"/>
                                            </p:tgtEl>
                                            <p:attrNameLst>
                                              <p:attrName>style.visibility</p:attrName>
                                            </p:attrNameLst>
                                          </p:cBhvr>
                                          <p:to>
                                            <p:strVal val="visible"/>
                                          </p:to>
                                        </p:set>
                                        <p:animEffect transition="in" filter="fade">
                                          <p:cBhvr>
                                            <p:cTn id="161" dur="500"/>
                                            <p:tgtEl>
                                              <p:spTgt spid="248"/>
                                            </p:tgtEl>
                                          </p:cBhvr>
                                        </p:animEffect>
                                        <p:anim calcmode="lin" valueType="num">
                                          <p:cBhvr>
                                            <p:cTn id="162" dur="500" fill="hold"/>
                                            <p:tgtEl>
                                              <p:spTgt spid="248"/>
                                            </p:tgtEl>
                                            <p:attrNameLst>
                                              <p:attrName>ppt_x</p:attrName>
                                            </p:attrNameLst>
                                          </p:cBhvr>
                                          <p:tavLst>
                                            <p:tav tm="0">
                                              <p:val>
                                                <p:strVal val="#ppt_x"/>
                                              </p:val>
                                            </p:tav>
                                            <p:tav tm="100000">
                                              <p:val>
                                                <p:strVal val="#ppt_x"/>
                                              </p:val>
                                            </p:tav>
                                          </p:tavLst>
                                        </p:anim>
                                        <p:anim calcmode="lin" valueType="num">
                                          <p:cBhvr>
                                            <p:cTn id="163" dur="500" fill="hold"/>
                                            <p:tgtEl>
                                              <p:spTgt spid="248"/>
                                            </p:tgtEl>
                                            <p:attrNameLst>
                                              <p:attrName>ppt_y</p:attrName>
                                            </p:attrNameLst>
                                          </p:cBhvr>
                                          <p:tavLst>
                                            <p:tav tm="0">
                                              <p:val>
                                                <p:strVal val="#ppt_y+.1"/>
                                              </p:val>
                                            </p:tav>
                                            <p:tav tm="100000">
                                              <p:val>
                                                <p:strVal val="#ppt_y"/>
                                              </p:val>
                                            </p:tav>
                                          </p:tavLst>
                                        </p:anim>
                                      </p:childTnLst>
                                    </p:cTn>
                                  </p:par>
                                </p:childTnLst>
                              </p:cTn>
                            </p:par>
                            <p:par>
                              <p:cTn id="164" fill="hold">
                                <p:stCondLst>
                                  <p:cond delay="10000"/>
                                </p:stCondLst>
                                <p:childTnLst>
                                  <p:par>
                                    <p:cTn id="165" presetID="42" presetClass="entr" presetSubtype="0" fill="hold" nodeType="afterEffect">
                                      <p:stCondLst>
                                        <p:cond delay="0"/>
                                      </p:stCondLst>
                                      <p:childTnLst>
                                        <p:set>
                                          <p:cBhvr>
                                            <p:cTn id="166" dur="1" fill="hold">
                                              <p:stCondLst>
                                                <p:cond delay="0"/>
                                              </p:stCondLst>
                                            </p:cTn>
                                            <p:tgtEl>
                                              <p:spTgt spid="252"/>
                                            </p:tgtEl>
                                            <p:attrNameLst>
                                              <p:attrName>style.visibility</p:attrName>
                                            </p:attrNameLst>
                                          </p:cBhvr>
                                          <p:to>
                                            <p:strVal val="visible"/>
                                          </p:to>
                                        </p:set>
                                        <p:animEffect transition="in" filter="fade">
                                          <p:cBhvr>
                                            <p:cTn id="167" dur="500"/>
                                            <p:tgtEl>
                                              <p:spTgt spid="252"/>
                                            </p:tgtEl>
                                          </p:cBhvr>
                                        </p:animEffect>
                                        <p:anim calcmode="lin" valueType="num">
                                          <p:cBhvr>
                                            <p:cTn id="168" dur="500" fill="hold"/>
                                            <p:tgtEl>
                                              <p:spTgt spid="252"/>
                                            </p:tgtEl>
                                            <p:attrNameLst>
                                              <p:attrName>ppt_x</p:attrName>
                                            </p:attrNameLst>
                                          </p:cBhvr>
                                          <p:tavLst>
                                            <p:tav tm="0">
                                              <p:val>
                                                <p:strVal val="#ppt_x"/>
                                              </p:val>
                                            </p:tav>
                                            <p:tav tm="100000">
                                              <p:val>
                                                <p:strVal val="#ppt_x"/>
                                              </p:val>
                                            </p:tav>
                                          </p:tavLst>
                                        </p:anim>
                                        <p:anim calcmode="lin" valueType="num">
                                          <p:cBhvr>
                                            <p:cTn id="169" dur="500" fill="hold"/>
                                            <p:tgtEl>
                                              <p:spTgt spid="252"/>
                                            </p:tgtEl>
                                            <p:attrNameLst>
                                              <p:attrName>ppt_y</p:attrName>
                                            </p:attrNameLst>
                                          </p:cBhvr>
                                          <p:tavLst>
                                            <p:tav tm="0">
                                              <p:val>
                                                <p:strVal val="#ppt_y+.1"/>
                                              </p:val>
                                            </p:tav>
                                            <p:tav tm="100000">
                                              <p:val>
                                                <p:strVal val="#ppt_y"/>
                                              </p:val>
                                            </p:tav>
                                          </p:tavLst>
                                        </p:anim>
                                      </p:childTnLst>
                                    </p:cTn>
                                  </p:par>
                                </p:childTnLst>
                              </p:cTn>
                            </p:par>
                            <p:par>
                              <p:cTn id="170" fill="hold">
                                <p:stCondLst>
                                  <p:cond delay="10500"/>
                                </p:stCondLst>
                                <p:childTnLst>
                                  <p:par>
                                    <p:cTn id="171" presetID="14" presetClass="entr" presetSubtype="10" fill="hold" grpId="0" nodeType="afterEffect">
                                      <p:stCondLst>
                                        <p:cond delay="0"/>
                                      </p:stCondLst>
                                      <p:childTnLst>
                                        <p:set>
                                          <p:cBhvr>
                                            <p:cTn id="172" dur="1" fill="hold">
                                              <p:stCondLst>
                                                <p:cond delay="0"/>
                                              </p:stCondLst>
                                            </p:cTn>
                                            <p:tgtEl>
                                              <p:spTgt spid="299"/>
                                            </p:tgtEl>
                                            <p:attrNameLst>
                                              <p:attrName>style.visibility</p:attrName>
                                            </p:attrNameLst>
                                          </p:cBhvr>
                                          <p:to>
                                            <p:strVal val="visible"/>
                                          </p:to>
                                        </p:set>
                                        <p:animEffect transition="in" filter="randombar(horizontal)">
                                          <p:cBhvr>
                                            <p:cTn id="173" dur="500"/>
                                            <p:tgtEl>
                                              <p:spTgt spid="299"/>
                                            </p:tgtEl>
                                          </p:cBhvr>
                                        </p:animEffect>
                                      </p:childTnLst>
                                    </p:cTn>
                                  </p:par>
                                  <p:par>
                                    <p:cTn id="174" presetID="14" presetClass="entr" presetSubtype="10" fill="hold" grpId="0" nodeType="withEffect">
                                      <p:stCondLst>
                                        <p:cond delay="0"/>
                                      </p:stCondLst>
                                      <p:childTnLst>
                                        <p:set>
                                          <p:cBhvr>
                                            <p:cTn id="175" dur="1" fill="hold">
                                              <p:stCondLst>
                                                <p:cond delay="0"/>
                                              </p:stCondLst>
                                            </p:cTn>
                                            <p:tgtEl>
                                              <p:spTgt spid="300"/>
                                            </p:tgtEl>
                                            <p:attrNameLst>
                                              <p:attrName>style.visibility</p:attrName>
                                            </p:attrNameLst>
                                          </p:cBhvr>
                                          <p:to>
                                            <p:strVal val="visible"/>
                                          </p:to>
                                        </p:set>
                                        <p:animEffect transition="in" filter="randombar(horizontal)">
                                          <p:cBhvr>
                                            <p:cTn id="176" dur="500"/>
                                            <p:tgtEl>
                                              <p:spTgt spid="300"/>
                                            </p:tgtEl>
                                          </p:cBhvr>
                                        </p:animEffect>
                                      </p:childTnLst>
                                    </p:cTn>
                                  </p:par>
                                  <p:par>
                                    <p:cTn id="177" presetID="14" presetClass="entr" presetSubtype="10" fill="hold" grpId="0" nodeType="withEffect">
                                      <p:stCondLst>
                                        <p:cond delay="0"/>
                                      </p:stCondLst>
                                      <p:childTnLst>
                                        <p:set>
                                          <p:cBhvr>
                                            <p:cTn id="178" dur="1" fill="hold">
                                              <p:stCondLst>
                                                <p:cond delay="0"/>
                                              </p:stCondLst>
                                            </p:cTn>
                                            <p:tgtEl>
                                              <p:spTgt spid="301"/>
                                            </p:tgtEl>
                                            <p:attrNameLst>
                                              <p:attrName>style.visibility</p:attrName>
                                            </p:attrNameLst>
                                          </p:cBhvr>
                                          <p:to>
                                            <p:strVal val="visible"/>
                                          </p:to>
                                        </p:set>
                                        <p:animEffect transition="in" filter="randombar(horizontal)">
                                          <p:cBhvr>
                                            <p:cTn id="179" dur="500"/>
                                            <p:tgtEl>
                                              <p:spTgt spid="301"/>
                                            </p:tgtEl>
                                          </p:cBhvr>
                                        </p:animEffect>
                                      </p:childTnLst>
                                    </p:cTn>
                                  </p:par>
                                  <p:par>
                                    <p:cTn id="180" presetID="14" presetClass="entr" presetSubtype="10" fill="hold" grpId="0" nodeType="withEffect">
                                      <p:stCondLst>
                                        <p:cond delay="0"/>
                                      </p:stCondLst>
                                      <p:childTnLst>
                                        <p:set>
                                          <p:cBhvr>
                                            <p:cTn id="181" dur="1" fill="hold">
                                              <p:stCondLst>
                                                <p:cond delay="0"/>
                                              </p:stCondLst>
                                            </p:cTn>
                                            <p:tgtEl>
                                              <p:spTgt spid="302"/>
                                            </p:tgtEl>
                                            <p:attrNameLst>
                                              <p:attrName>style.visibility</p:attrName>
                                            </p:attrNameLst>
                                          </p:cBhvr>
                                          <p:to>
                                            <p:strVal val="visible"/>
                                          </p:to>
                                        </p:set>
                                        <p:animEffect transition="in" filter="randombar(horizontal)">
                                          <p:cBhvr>
                                            <p:cTn id="182" dur="500"/>
                                            <p:tgtEl>
                                              <p:spTgt spid="302"/>
                                            </p:tgtEl>
                                          </p:cBhvr>
                                        </p:animEffect>
                                      </p:childTnLst>
                                    </p:cTn>
                                  </p:par>
                                  <p:par>
                                    <p:cTn id="183" presetID="14" presetClass="entr" presetSubtype="10" fill="hold" grpId="0" nodeType="withEffect">
                                      <p:stCondLst>
                                        <p:cond delay="0"/>
                                      </p:stCondLst>
                                      <p:childTnLst>
                                        <p:set>
                                          <p:cBhvr>
                                            <p:cTn id="184" dur="1" fill="hold">
                                              <p:stCondLst>
                                                <p:cond delay="0"/>
                                              </p:stCondLst>
                                            </p:cTn>
                                            <p:tgtEl>
                                              <p:spTgt spid="303"/>
                                            </p:tgtEl>
                                            <p:attrNameLst>
                                              <p:attrName>style.visibility</p:attrName>
                                            </p:attrNameLst>
                                          </p:cBhvr>
                                          <p:to>
                                            <p:strVal val="visible"/>
                                          </p:to>
                                        </p:set>
                                        <p:animEffect transition="in" filter="randombar(horizontal)">
                                          <p:cBhvr>
                                            <p:cTn id="185" dur="500"/>
                                            <p:tgtEl>
                                              <p:spTgt spid="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0" animBg="1"/>
          <p:bldP spid="198" grpId="0" animBg="1"/>
          <p:bldP spid="199" grpId="0" animBg="1"/>
          <p:bldP spid="200" grpId="0" animBg="1"/>
          <p:bldP spid="201" grpId="0" animBg="1"/>
          <p:bldP spid="202" grpId="0"/>
          <p:bldP spid="203" grpId="0"/>
          <p:bldP spid="204" grpId="0"/>
          <p:bldP spid="205" grpId="0"/>
          <p:bldP spid="206" grpId="0"/>
          <p:bldP spid="207" grpId="0" animBg="1"/>
          <p:bldP spid="213" grpId="0" animBg="1"/>
          <p:bldP spid="214" grpId="0" animBg="1"/>
          <p:bldP spid="215" grpId="0" animBg="1"/>
          <p:bldP spid="216" grpId="0" animBg="1"/>
          <p:bldP spid="235" grpId="0" animBg="1"/>
          <p:bldP spid="239" grpId="0" animBg="1"/>
          <p:bldP spid="243" grpId="0" animBg="1"/>
          <p:bldP spid="247" grpId="0" animBg="1"/>
          <p:bldP spid="251" grpId="0" animBg="1"/>
          <p:bldP spid="299" grpId="0"/>
          <p:bldP spid="300" grpId="0"/>
          <p:bldP spid="301" grpId="0"/>
          <p:bldP spid="302" grpId="0"/>
          <p:bldP spid="303"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6" name="TextBox 76"/>
          <p:cNvSpPr txBox="1"/>
          <p:nvPr/>
        </p:nvSpPr>
        <p:spPr>
          <a:xfrm>
            <a:off x="6313611" y="980728"/>
            <a:ext cx="4553261" cy="523220"/>
          </a:xfrm>
          <a:prstGeom prst="rect">
            <a:avLst/>
          </a:prstGeom>
          <a:noFill/>
        </p:spPr>
        <p:txBody>
          <a:bodyPr wrap="square" rtlCol="0">
            <a:spAutoFit/>
          </a:bodyPr>
          <a:lstStyle/>
          <a:p>
            <a:r>
              <a:rPr lang="en-US" altLang="zh-CN" sz="2800" dirty="0" smtClean="0">
                <a:solidFill>
                  <a:schemeClr val="bg1"/>
                </a:solidFill>
                <a:cs typeface="+mn-ea"/>
                <a:sym typeface="+mn-lt"/>
              </a:rPr>
              <a:t>01 </a:t>
            </a:r>
            <a:r>
              <a:rPr lang="zh-CN" altLang="en-US" sz="2800" dirty="0" smtClean="0">
                <a:solidFill>
                  <a:schemeClr val="bg1"/>
                </a:solidFill>
                <a:cs typeface="+mn-ea"/>
                <a:sym typeface="+mn-lt"/>
              </a:rPr>
              <a:t>单击添加您的标题</a:t>
            </a:r>
            <a:endParaRPr lang="zh-CN" altLang="en-US" sz="2800" dirty="0">
              <a:solidFill>
                <a:schemeClr val="bg1"/>
              </a:solidFill>
              <a:cs typeface="+mn-ea"/>
              <a:sym typeface="+mn-lt"/>
            </a:endParaRPr>
          </a:p>
        </p:txBody>
      </p:sp>
      <p:sp>
        <p:nvSpPr>
          <p:cNvPr id="8" name="TextBox 76"/>
          <p:cNvSpPr txBox="1"/>
          <p:nvPr/>
        </p:nvSpPr>
        <p:spPr>
          <a:xfrm>
            <a:off x="6313611" y="1916832"/>
            <a:ext cx="4553261" cy="523220"/>
          </a:xfrm>
          <a:prstGeom prst="rect">
            <a:avLst/>
          </a:prstGeom>
          <a:noFill/>
        </p:spPr>
        <p:txBody>
          <a:bodyPr wrap="square" rtlCol="0">
            <a:spAutoFit/>
          </a:bodyPr>
          <a:lstStyle/>
          <a:p>
            <a:r>
              <a:rPr lang="en-US" altLang="zh-CN" sz="2800" dirty="0" smtClean="0">
                <a:solidFill>
                  <a:schemeClr val="bg1"/>
                </a:solidFill>
                <a:cs typeface="+mn-ea"/>
                <a:sym typeface="+mn-lt"/>
              </a:rPr>
              <a:t>02 </a:t>
            </a:r>
            <a:r>
              <a:rPr lang="zh-CN" altLang="en-US" sz="2800" dirty="0" smtClean="0">
                <a:solidFill>
                  <a:schemeClr val="bg1"/>
                </a:solidFill>
                <a:cs typeface="+mn-ea"/>
                <a:sym typeface="+mn-lt"/>
              </a:rPr>
              <a:t>单击添加您的标题</a:t>
            </a:r>
            <a:endParaRPr lang="zh-CN" altLang="en-US" sz="2800" dirty="0">
              <a:solidFill>
                <a:schemeClr val="bg1"/>
              </a:solidFill>
              <a:cs typeface="+mn-ea"/>
              <a:sym typeface="+mn-lt"/>
            </a:endParaRPr>
          </a:p>
        </p:txBody>
      </p:sp>
      <p:sp>
        <p:nvSpPr>
          <p:cNvPr id="9" name="TextBox 76"/>
          <p:cNvSpPr txBox="1"/>
          <p:nvPr/>
        </p:nvSpPr>
        <p:spPr>
          <a:xfrm>
            <a:off x="6313611" y="2852936"/>
            <a:ext cx="4553261" cy="523220"/>
          </a:xfrm>
          <a:prstGeom prst="rect">
            <a:avLst/>
          </a:prstGeom>
          <a:noFill/>
        </p:spPr>
        <p:txBody>
          <a:bodyPr wrap="square" rtlCol="0">
            <a:spAutoFit/>
          </a:bodyPr>
          <a:lstStyle/>
          <a:p>
            <a:r>
              <a:rPr lang="en-US" altLang="zh-CN" sz="2800" dirty="0" smtClean="0">
                <a:solidFill>
                  <a:schemeClr val="bg1"/>
                </a:solidFill>
                <a:cs typeface="+mn-ea"/>
                <a:sym typeface="+mn-lt"/>
              </a:rPr>
              <a:t>03 </a:t>
            </a:r>
            <a:r>
              <a:rPr lang="zh-CN" altLang="en-US" sz="2800" dirty="0" smtClean="0">
                <a:solidFill>
                  <a:schemeClr val="bg1"/>
                </a:solidFill>
                <a:cs typeface="+mn-ea"/>
                <a:sym typeface="+mn-lt"/>
              </a:rPr>
              <a:t>单击添加您的标题</a:t>
            </a:r>
            <a:endParaRPr lang="zh-CN" altLang="en-US" sz="2800" dirty="0">
              <a:solidFill>
                <a:schemeClr val="bg1"/>
              </a:solidFill>
              <a:cs typeface="+mn-ea"/>
              <a:sym typeface="+mn-lt"/>
            </a:endParaRPr>
          </a:p>
        </p:txBody>
      </p:sp>
      <p:sp>
        <p:nvSpPr>
          <p:cNvPr id="10" name="TextBox 76"/>
          <p:cNvSpPr txBox="1"/>
          <p:nvPr/>
        </p:nvSpPr>
        <p:spPr>
          <a:xfrm>
            <a:off x="6313611" y="3789040"/>
            <a:ext cx="4553261" cy="523220"/>
          </a:xfrm>
          <a:prstGeom prst="rect">
            <a:avLst/>
          </a:prstGeom>
          <a:noFill/>
        </p:spPr>
        <p:txBody>
          <a:bodyPr wrap="square" rtlCol="0">
            <a:spAutoFit/>
          </a:bodyPr>
          <a:lstStyle/>
          <a:p>
            <a:r>
              <a:rPr lang="en-US" altLang="zh-CN" sz="2800" dirty="0" smtClean="0">
                <a:solidFill>
                  <a:schemeClr val="bg1"/>
                </a:solidFill>
                <a:cs typeface="+mn-ea"/>
                <a:sym typeface="+mn-lt"/>
              </a:rPr>
              <a:t>04 </a:t>
            </a:r>
            <a:r>
              <a:rPr lang="zh-CN" altLang="en-US" sz="2800" dirty="0" smtClean="0">
                <a:solidFill>
                  <a:schemeClr val="bg1"/>
                </a:solidFill>
                <a:cs typeface="+mn-ea"/>
                <a:sym typeface="+mn-lt"/>
              </a:rPr>
              <a:t>单击添加您的标题</a:t>
            </a:r>
            <a:endParaRPr lang="zh-CN" altLang="en-US" sz="2800" dirty="0">
              <a:solidFill>
                <a:schemeClr val="bg1"/>
              </a:solidFill>
              <a:cs typeface="+mn-ea"/>
              <a:sym typeface="+mn-lt"/>
            </a:endParaRPr>
          </a:p>
        </p:txBody>
      </p:sp>
      <p:sp>
        <p:nvSpPr>
          <p:cNvPr id="11" name="TextBox 76"/>
          <p:cNvSpPr txBox="1"/>
          <p:nvPr/>
        </p:nvSpPr>
        <p:spPr>
          <a:xfrm>
            <a:off x="2065139" y="2158935"/>
            <a:ext cx="2304255" cy="1200329"/>
          </a:xfrm>
          <a:prstGeom prst="rect">
            <a:avLst/>
          </a:prstGeom>
          <a:noFill/>
        </p:spPr>
        <p:txBody>
          <a:bodyPr wrap="square" rtlCol="0">
            <a:spAutoFit/>
          </a:bodyPr>
          <a:lstStyle/>
          <a:p>
            <a:pPr algn="ctr"/>
            <a:r>
              <a:rPr lang="zh-CN" altLang="en-US" sz="4400" dirty="0" smtClean="0">
                <a:solidFill>
                  <a:schemeClr val="bg1"/>
                </a:solidFill>
                <a:cs typeface="+mn-ea"/>
                <a:sym typeface="+mn-lt"/>
              </a:rPr>
              <a:t>目 录</a:t>
            </a:r>
            <a:endParaRPr lang="en-US" altLang="zh-CN" sz="4400" dirty="0" smtClean="0">
              <a:solidFill>
                <a:schemeClr val="bg1"/>
              </a:solidFill>
              <a:cs typeface="+mn-ea"/>
              <a:sym typeface="+mn-lt"/>
            </a:endParaRPr>
          </a:p>
          <a:p>
            <a:pPr algn="ctr"/>
            <a:r>
              <a:rPr lang="en-US" altLang="zh-CN" sz="2800" dirty="0" smtClean="0">
                <a:solidFill>
                  <a:schemeClr val="bg1"/>
                </a:solidFill>
                <a:cs typeface="+mn-ea"/>
                <a:sym typeface="+mn-lt"/>
              </a:rPr>
              <a:t>CONTENTS</a:t>
            </a:r>
            <a:endParaRPr lang="zh-CN" altLang="en-US" sz="28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000" advTm="0">
        <p14:vortex dir="u"/>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14:presetBounceEnd="20000">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14:bounceEnd="20000">
                                          <p:cBhvr additive="base">
                                            <p:cTn id="7" dur="500" fill="hold"/>
                                            <p:tgtEl>
                                              <p:spTgt spid="11"/>
                                            </p:tgtEl>
                                            <p:attrNameLst>
                                              <p:attrName>ppt_x</p:attrName>
                                            </p:attrNameLst>
                                          </p:cBhvr>
                                          <p:tavLst>
                                            <p:tav tm="0">
                                              <p:val>
                                                <p:strVal val="1+#ppt_w/2"/>
                                              </p:val>
                                            </p:tav>
                                            <p:tav tm="100000">
                                              <p:val>
                                                <p:strVal val="#ppt_x"/>
                                              </p:val>
                                            </p:tav>
                                          </p:tavLst>
                                        </p:anim>
                                        <p:anim calcmode="lin" valueType="num" p14:bounceEnd="20000">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14:presetBounceEnd="20000">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14:bounceEnd="20000">
                                          <p:cBhvr additive="base">
                                            <p:cTn id="13"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14"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14:presetBounceEnd="20000">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14:bounceEnd="20000">
                                          <p:cBhvr additive="base">
                                            <p:cTn id="19" dur="500" fill="hold"/>
                                            <p:tgtEl>
                                              <p:spTgt spid="8"/>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14:presetBounceEnd="20000">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calcmode="lin" valueType="num" p14:bounceEnd="20000">
                                          <p:cBhvr additive="base">
                                            <p:cTn id="25" dur="500" fill="hold"/>
                                            <p:tgtEl>
                                              <p:spTgt spid="9"/>
                                            </p:tgtEl>
                                            <p:attrNameLst>
                                              <p:attrName>ppt_x</p:attrName>
                                            </p:attrNameLst>
                                          </p:cBhvr>
                                          <p:tavLst>
                                            <p:tav tm="0">
                                              <p:val>
                                                <p:strVal val="1+#ppt_w/2"/>
                                              </p:val>
                                            </p:tav>
                                            <p:tav tm="100000">
                                              <p:val>
                                                <p:strVal val="#ppt_x"/>
                                              </p:val>
                                            </p:tav>
                                          </p:tavLst>
                                        </p:anim>
                                        <p:anim calcmode="lin" valueType="num" p14:bounceEnd="20000">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14:presetBounceEnd="20000">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14:bounceEnd="20000">
                                          <p:cBhvr additive="base">
                                            <p:cTn id="31" dur="500" fill="hold"/>
                                            <p:tgtEl>
                                              <p:spTgt spid="10"/>
                                            </p:tgtEl>
                                            <p:attrNameLst>
                                              <p:attrName>ppt_x</p:attrName>
                                            </p:attrNameLst>
                                          </p:cBhvr>
                                          <p:tavLst>
                                            <p:tav tm="0">
                                              <p:val>
                                                <p:strVal val="1+#ppt_w/2"/>
                                              </p:val>
                                            </p:tav>
                                            <p:tav tm="100000">
                                              <p:val>
                                                <p:strVal val="#ppt_x"/>
                                              </p:val>
                                            </p:tav>
                                          </p:tavLst>
                                        </p:anim>
                                        <p:anim calcmode="lin" valueType="num" p14:bounceEnd="20000">
                                          <p:cBhvr additive="base">
                                            <p:cTn id="32"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p:bldP spid="9" grpId="0"/>
          <p:bldP spid="10" grpId="0"/>
          <p:bldP spid="11"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grpId="0" nodeType="click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p:bldP spid="9" grpId="0"/>
          <p:bldP spid="10" grpId="0"/>
          <p:bldP spid="1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587" y="4305193"/>
            <a:ext cx="12192000" cy="1547441"/>
          </a:xfrm>
          <a:prstGeom prst="rect">
            <a:avLst/>
          </a:prstGeom>
          <a:gradFill flip="none" rotWithShape="1">
            <a:gsLst>
              <a:gs pos="0">
                <a:srgbClr val="8D8D8D">
                  <a:alpha val="37000"/>
                </a:srgbClr>
              </a:gs>
              <a:gs pos="100000">
                <a:schemeClr val="bg1">
                  <a:lumMod val="85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2569463" y="3304915"/>
            <a:ext cx="2008909" cy="1940258"/>
            <a:chOff x="2567875" y="3304915"/>
            <a:chExt cx="2008909" cy="1940258"/>
          </a:xfrm>
        </p:grpSpPr>
        <p:sp>
          <p:nvSpPr>
            <p:cNvPr id="9" name="椭圆 8"/>
            <p:cNvSpPr/>
            <p:nvPr/>
          </p:nvSpPr>
          <p:spPr>
            <a:xfrm>
              <a:off x="2567875" y="4905503"/>
              <a:ext cx="2008909" cy="339670"/>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2685639" y="3304915"/>
              <a:ext cx="1773382" cy="1773382"/>
              <a:chOff x="2755075" y="3174904"/>
              <a:chExt cx="1773382" cy="1773382"/>
            </a:xfrm>
            <a:effectLst>
              <a:reflection blurRad="12700" stA="50000" endA="300" endPos="53000" dist="63500" dir="5400000" sy="-100000" algn="bl" rotWithShape="0"/>
            </a:effectLst>
          </p:grpSpPr>
          <p:sp>
            <p:nvSpPr>
              <p:cNvPr id="6" name="椭圆 5"/>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7" name="Group 4"/>
            <p:cNvGrpSpPr>
              <a:grpSpLocks noChangeAspect="1"/>
            </p:cNvGrpSpPr>
            <p:nvPr/>
          </p:nvGrpSpPr>
          <p:grpSpPr bwMode="auto">
            <a:xfrm>
              <a:off x="3344190" y="3914469"/>
              <a:ext cx="507078" cy="570465"/>
              <a:chOff x="1776" y="1779"/>
              <a:chExt cx="64" cy="72"/>
            </a:xfrm>
            <a:solidFill>
              <a:srgbClr val="FFB850"/>
            </a:solidFill>
            <a:effectLst>
              <a:reflection blurRad="6350" stA="50000" endA="300" endPos="81000" dist="1168400" dir="5400000" sy="-100000" algn="bl" rotWithShape="0"/>
            </a:effectLst>
          </p:grpSpPr>
          <p:sp>
            <p:nvSpPr>
              <p:cNvPr id="78"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9"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4" name="组合 3"/>
          <p:cNvGrpSpPr/>
          <p:nvPr/>
        </p:nvGrpSpPr>
        <p:grpSpPr>
          <a:xfrm>
            <a:off x="2961757" y="1587428"/>
            <a:ext cx="1460188" cy="1705031"/>
            <a:chOff x="2960170" y="1587427"/>
            <a:chExt cx="1460188" cy="1705031"/>
          </a:xfrm>
        </p:grpSpPr>
        <p:sp>
          <p:nvSpPr>
            <p:cNvPr id="92" name="任意多边形 91"/>
            <p:cNvSpPr/>
            <p:nvPr/>
          </p:nvSpPr>
          <p:spPr>
            <a:xfrm>
              <a:off x="3959679" y="1755758"/>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椭圆 95"/>
            <p:cNvSpPr/>
            <p:nvPr/>
          </p:nvSpPr>
          <p:spPr>
            <a:xfrm>
              <a:off x="4337200" y="1676311"/>
              <a:ext cx="83158" cy="8315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0" name="组合 99"/>
            <p:cNvGrpSpPr/>
            <p:nvPr/>
          </p:nvGrpSpPr>
          <p:grpSpPr>
            <a:xfrm>
              <a:off x="2960170" y="1587427"/>
              <a:ext cx="1402117" cy="1037395"/>
              <a:chOff x="1783117" y="4920655"/>
              <a:chExt cx="1402117" cy="1037395"/>
            </a:xfrm>
          </p:grpSpPr>
          <p:sp>
            <p:nvSpPr>
              <p:cNvPr id="101" name="文本框 100"/>
              <p:cNvSpPr txBox="1"/>
              <p:nvPr/>
            </p:nvSpPr>
            <p:spPr>
              <a:xfrm>
                <a:off x="1783117" y="4920655"/>
                <a:ext cx="1402117" cy="338554"/>
              </a:xfrm>
              <a:prstGeom prst="rect">
                <a:avLst/>
              </a:prstGeom>
              <a:noFill/>
            </p:spPr>
            <p:txBody>
              <a:bodyPr wrap="square" rtlCol="0">
                <a:spAutoFit/>
              </a:bodyPr>
              <a:lstStyle/>
              <a:p>
                <a:r>
                  <a:rPr lang="zh-CN" altLang="en-US" sz="1600" dirty="0">
                    <a:solidFill>
                      <a:schemeClr val="accent1"/>
                    </a:solidFill>
                    <a:cs typeface="+mn-ea"/>
                    <a:sym typeface="+mn-lt"/>
                  </a:rPr>
                  <a:t>添加标题</a:t>
                </a:r>
                <a:endParaRPr lang="zh-CN" altLang="en-US" sz="1600" dirty="0">
                  <a:solidFill>
                    <a:schemeClr val="accent1"/>
                  </a:solidFill>
                  <a:cs typeface="+mn-ea"/>
                  <a:sym typeface="+mn-lt"/>
                </a:endParaRPr>
              </a:p>
            </p:txBody>
          </p:sp>
          <p:sp>
            <p:nvSpPr>
              <p:cNvPr id="102" name="文本框 101"/>
              <p:cNvSpPr txBox="1"/>
              <p:nvPr/>
            </p:nvSpPr>
            <p:spPr>
              <a:xfrm>
                <a:off x="1801454" y="5173220"/>
                <a:ext cx="1383780" cy="784830"/>
              </a:xfrm>
              <a:prstGeom prst="rect">
                <a:avLst/>
              </a:prstGeom>
              <a:noFill/>
            </p:spPr>
            <p:txBody>
              <a:bodyPr wrap="square" rtlCol="0">
                <a:spAutoFit/>
              </a:bodyPr>
              <a:lstStyle/>
              <a:p>
                <a:pPr algn="just">
                  <a:lnSpc>
                    <a:spcPct val="150000"/>
                  </a:lnSpc>
                </a:pPr>
                <a:r>
                  <a:rPr lang="zh-CN" altLang="en-US" sz="1000" dirty="0">
                    <a:solidFill>
                      <a:prstClr val="black">
                        <a:lumMod val="50000"/>
                        <a:lumOff val="50000"/>
                      </a:prstClr>
                    </a:solidFill>
                    <a:cs typeface="+mn-ea"/>
                    <a:sym typeface="+mn-lt"/>
                  </a:rPr>
                  <a:t>点击添加文字说明或复制文本黏贴自此内容要言简意赅</a:t>
                </a:r>
                <a:endParaRPr lang="zh-CN" altLang="en-US" sz="1000" dirty="0">
                  <a:solidFill>
                    <a:schemeClr val="tx1">
                      <a:lumMod val="50000"/>
                      <a:lumOff val="50000"/>
                    </a:schemeClr>
                  </a:solidFill>
                  <a:cs typeface="+mn-ea"/>
                  <a:sym typeface="+mn-lt"/>
                </a:endParaRPr>
              </a:p>
            </p:txBody>
          </p:sp>
        </p:grpSp>
      </p:grpSp>
      <p:grpSp>
        <p:nvGrpSpPr>
          <p:cNvPr id="14" name="组合 13"/>
          <p:cNvGrpSpPr/>
          <p:nvPr/>
        </p:nvGrpSpPr>
        <p:grpSpPr>
          <a:xfrm>
            <a:off x="4300126" y="3304915"/>
            <a:ext cx="1773382" cy="1773382"/>
            <a:chOff x="4298539" y="3304915"/>
            <a:chExt cx="1773382" cy="1773382"/>
          </a:xfrm>
        </p:grpSpPr>
        <p:grpSp>
          <p:nvGrpSpPr>
            <p:cNvPr id="64" name="组合 63"/>
            <p:cNvGrpSpPr/>
            <p:nvPr/>
          </p:nvGrpSpPr>
          <p:grpSpPr>
            <a:xfrm>
              <a:off x="4298539" y="3304915"/>
              <a:ext cx="1773382" cy="1773382"/>
              <a:chOff x="2755075" y="3174904"/>
              <a:chExt cx="1773382" cy="1773382"/>
            </a:xfrm>
            <a:effectLst>
              <a:reflection blurRad="12700" stA="50000" endA="300" endPos="53000" dist="63500" dir="5400000" sy="-100000" algn="bl" rotWithShape="0"/>
            </a:effectLst>
          </p:grpSpPr>
          <p:sp>
            <p:nvSpPr>
              <p:cNvPr id="65" name="椭圆 64"/>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2" name="Group 18"/>
            <p:cNvGrpSpPr>
              <a:grpSpLocks noChangeAspect="1"/>
            </p:cNvGrpSpPr>
            <p:nvPr/>
          </p:nvGrpSpPr>
          <p:grpSpPr bwMode="auto">
            <a:xfrm>
              <a:off x="4948906" y="3947874"/>
              <a:ext cx="514980" cy="479868"/>
              <a:chOff x="3802" y="2858"/>
              <a:chExt cx="616" cy="574"/>
            </a:xfrm>
            <a:solidFill>
              <a:srgbClr val="E87071"/>
            </a:solidFill>
            <a:effectLst>
              <a:reflection blurRad="6350" stA="50000" endA="300" endPos="81000" dist="1168400" dir="5400000" sy="-100000" algn="bl" rotWithShape="0"/>
            </a:effectLst>
          </p:grpSpPr>
          <p:sp>
            <p:nvSpPr>
              <p:cNvPr id="83" name="Rectangle 19"/>
              <p:cNvSpPr>
                <a:spLocks noChangeArrowheads="1"/>
              </p:cNvSpPr>
              <p:nvPr/>
            </p:nvSpPr>
            <p:spPr bwMode="auto">
              <a:xfrm>
                <a:off x="3802" y="3205"/>
                <a:ext cx="129" cy="22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4" name="Rectangle 20"/>
              <p:cNvSpPr>
                <a:spLocks noChangeArrowheads="1"/>
              </p:cNvSpPr>
              <p:nvPr/>
            </p:nvSpPr>
            <p:spPr bwMode="auto">
              <a:xfrm>
                <a:off x="3964" y="3174"/>
                <a:ext cx="129" cy="25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5" name="Rectangle 21"/>
              <p:cNvSpPr>
                <a:spLocks noChangeArrowheads="1"/>
              </p:cNvSpPr>
              <p:nvPr/>
            </p:nvSpPr>
            <p:spPr bwMode="auto">
              <a:xfrm>
                <a:off x="4129" y="3131"/>
                <a:ext cx="129" cy="30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6" name="Rectangle 22"/>
              <p:cNvSpPr>
                <a:spLocks noChangeArrowheads="1"/>
              </p:cNvSpPr>
              <p:nvPr/>
            </p:nvSpPr>
            <p:spPr bwMode="auto">
              <a:xfrm>
                <a:off x="4289" y="3078"/>
                <a:ext cx="129" cy="35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87"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grpSp>
        <p:nvGrpSpPr>
          <p:cNvPr id="10" name="组合 9"/>
          <p:cNvGrpSpPr/>
          <p:nvPr/>
        </p:nvGrpSpPr>
        <p:grpSpPr>
          <a:xfrm>
            <a:off x="4587359" y="1587428"/>
            <a:ext cx="1468653" cy="1705031"/>
            <a:chOff x="4585771" y="1587427"/>
            <a:chExt cx="1468653" cy="1705031"/>
          </a:xfrm>
        </p:grpSpPr>
        <p:sp>
          <p:nvSpPr>
            <p:cNvPr id="93" name="任意多边形 92"/>
            <p:cNvSpPr/>
            <p:nvPr/>
          </p:nvSpPr>
          <p:spPr>
            <a:xfrm>
              <a:off x="5593746" y="1755758"/>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椭圆 96"/>
            <p:cNvSpPr/>
            <p:nvPr/>
          </p:nvSpPr>
          <p:spPr>
            <a:xfrm>
              <a:off x="5971266" y="1676311"/>
              <a:ext cx="83158" cy="8315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3" name="组合 102"/>
            <p:cNvGrpSpPr/>
            <p:nvPr/>
          </p:nvGrpSpPr>
          <p:grpSpPr>
            <a:xfrm>
              <a:off x="4585771" y="1587427"/>
              <a:ext cx="1402117" cy="1037395"/>
              <a:chOff x="1783117" y="4920655"/>
              <a:chExt cx="1402117" cy="1037395"/>
            </a:xfrm>
          </p:grpSpPr>
          <p:sp>
            <p:nvSpPr>
              <p:cNvPr id="104" name="文本框 103"/>
              <p:cNvSpPr txBox="1"/>
              <p:nvPr/>
            </p:nvSpPr>
            <p:spPr>
              <a:xfrm>
                <a:off x="1783117" y="4920655"/>
                <a:ext cx="1402117" cy="338554"/>
              </a:xfrm>
              <a:prstGeom prst="rect">
                <a:avLst/>
              </a:prstGeom>
              <a:noFill/>
            </p:spPr>
            <p:txBody>
              <a:bodyPr wrap="square" rtlCol="0">
                <a:spAutoFit/>
              </a:bodyPr>
              <a:lstStyle/>
              <a:p>
                <a:r>
                  <a:rPr lang="zh-CN" altLang="en-US" sz="1600" dirty="0">
                    <a:solidFill>
                      <a:schemeClr val="accent2"/>
                    </a:solidFill>
                    <a:cs typeface="+mn-ea"/>
                    <a:sym typeface="+mn-lt"/>
                  </a:rPr>
                  <a:t>添加标题</a:t>
                </a:r>
                <a:endParaRPr lang="zh-CN" altLang="en-US" sz="1600" dirty="0">
                  <a:solidFill>
                    <a:schemeClr val="accent2"/>
                  </a:solidFill>
                  <a:cs typeface="+mn-ea"/>
                  <a:sym typeface="+mn-lt"/>
                </a:endParaRPr>
              </a:p>
            </p:txBody>
          </p:sp>
          <p:sp>
            <p:nvSpPr>
              <p:cNvPr id="105" name="文本框 104"/>
              <p:cNvSpPr txBox="1"/>
              <p:nvPr/>
            </p:nvSpPr>
            <p:spPr>
              <a:xfrm>
                <a:off x="1801454" y="5173220"/>
                <a:ext cx="1383780" cy="784830"/>
              </a:xfrm>
              <a:prstGeom prst="rect">
                <a:avLst/>
              </a:prstGeom>
              <a:noFill/>
            </p:spPr>
            <p:txBody>
              <a:bodyPr wrap="square" rtlCol="0">
                <a:spAutoFit/>
              </a:bodyPr>
              <a:lstStyle/>
              <a:p>
                <a:pPr algn="just">
                  <a:lnSpc>
                    <a:spcPct val="150000"/>
                  </a:lnSpc>
                </a:pPr>
                <a:r>
                  <a:rPr lang="zh-CN" altLang="en-US" sz="1000" dirty="0">
                    <a:solidFill>
                      <a:prstClr val="black">
                        <a:lumMod val="50000"/>
                        <a:lumOff val="50000"/>
                      </a:prstClr>
                    </a:solidFill>
                    <a:cs typeface="+mn-ea"/>
                    <a:sym typeface="+mn-lt"/>
                  </a:rPr>
                  <a:t>点击添加文字说明或复制文本黏贴自此内容要言简意赅</a:t>
                </a:r>
                <a:endParaRPr lang="zh-CN" altLang="en-US" sz="1000" dirty="0">
                  <a:solidFill>
                    <a:schemeClr val="tx1">
                      <a:lumMod val="50000"/>
                      <a:lumOff val="50000"/>
                    </a:schemeClr>
                  </a:solidFill>
                  <a:cs typeface="+mn-ea"/>
                  <a:sym typeface="+mn-lt"/>
                </a:endParaRPr>
              </a:p>
            </p:txBody>
          </p:sp>
        </p:grpSp>
      </p:grpSp>
      <p:grpSp>
        <p:nvGrpSpPr>
          <p:cNvPr id="15" name="组合 14"/>
          <p:cNvGrpSpPr/>
          <p:nvPr/>
        </p:nvGrpSpPr>
        <p:grpSpPr>
          <a:xfrm>
            <a:off x="5795263" y="3304915"/>
            <a:ext cx="2008909" cy="1940258"/>
            <a:chOff x="5793675" y="3304915"/>
            <a:chExt cx="2008909" cy="1940258"/>
          </a:xfrm>
        </p:grpSpPr>
        <p:sp>
          <p:nvSpPr>
            <p:cNvPr id="68" name="椭圆 67"/>
            <p:cNvSpPr/>
            <p:nvPr/>
          </p:nvSpPr>
          <p:spPr>
            <a:xfrm>
              <a:off x="5793675" y="4905503"/>
              <a:ext cx="2008909" cy="339670"/>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9" name="组合 68"/>
            <p:cNvGrpSpPr/>
            <p:nvPr/>
          </p:nvGrpSpPr>
          <p:grpSpPr>
            <a:xfrm>
              <a:off x="5911439" y="3304915"/>
              <a:ext cx="1773382" cy="1773382"/>
              <a:chOff x="2755075" y="3174904"/>
              <a:chExt cx="1773382" cy="1773382"/>
            </a:xfrm>
            <a:effectLst>
              <a:reflection blurRad="12700" stA="50000" endA="300" endPos="53000" dist="63500" dir="5400000" sy="-100000" algn="bl" rotWithShape="0"/>
            </a:effectLst>
          </p:grpSpPr>
          <p:sp>
            <p:nvSpPr>
              <p:cNvPr id="70" name="椭圆 69"/>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8" name="Group 13"/>
            <p:cNvGrpSpPr>
              <a:grpSpLocks noChangeAspect="1"/>
            </p:cNvGrpSpPr>
            <p:nvPr/>
          </p:nvGrpSpPr>
          <p:grpSpPr bwMode="auto">
            <a:xfrm>
              <a:off x="6533987" y="3903415"/>
              <a:ext cx="562150" cy="568786"/>
              <a:chOff x="2426" y="2781"/>
              <a:chExt cx="593" cy="600"/>
            </a:xfrm>
            <a:solidFill>
              <a:srgbClr val="0DACB9"/>
            </a:solidFill>
            <a:effectLst>
              <a:reflection blurRad="6350" stA="50000" endA="300" endPos="81000" dist="1168400" dir="5400000" sy="-100000" algn="bl" rotWithShape="0"/>
            </a:effectLst>
          </p:grpSpPr>
          <p:sp>
            <p:nvSpPr>
              <p:cNvPr id="89"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endParaRPr lang="zh-CN" altLang="en-US">
                  <a:cs typeface="+mn-ea"/>
                  <a:sym typeface="+mn-lt"/>
                </a:endParaRPr>
              </a:p>
            </p:txBody>
          </p:sp>
        </p:grpSp>
      </p:grpSp>
      <p:grpSp>
        <p:nvGrpSpPr>
          <p:cNvPr id="11" name="组合 10"/>
          <p:cNvGrpSpPr/>
          <p:nvPr/>
        </p:nvGrpSpPr>
        <p:grpSpPr>
          <a:xfrm>
            <a:off x="6212958" y="1587428"/>
            <a:ext cx="1477120" cy="1705031"/>
            <a:chOff x="6211371" y="1587427"/>
            <a:chExt cx="1477120" cy="1705031"/>
          </a:xfrm>
        </p:grpSpPr>
        <p:sp>
          <p:nvSpPr>
            <p:cNvPr id="94" name="任意多边形 93"/>
            <p:cNvSpPr/>
            <p:nvPr/>
          </p:nvSpPr>
          <p:spPr>
            <a:xfrm>
              <a:off x="7227812" y="1755758"/>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椭圆 97"/>
            <p:cNvSpPr/>
            <p:nvPr/>
          </p:nvSpPr>
          <p:spPr>
            <a:xfrm>
              <a:off x="7605333" y="1676311"/>
              <a:ext cx="83158" cy="8315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6" name="组合 105"/>
            <p:cNvGrpSpPr/>
            <p:nvPr/>
          </p:nvGrpSpPr>
          <p:grpSpPr>
            <a:xfrm>
              <a:off x="6211371" y="1587427"/>
              <a:ext cx="1402117" cy="1037395"/>
              <a:chOff x="1783117" y="4920655"/>
              <a:chExt cx="1402117" cy="1037395"/>
            </a:xfrm>
          </p:grpSpPr>
          <p:sp>
            <p:nvSpPr>
              <p:cNvPr id="107" name="文本框 106"/>
              <p:cNvSpPr txBox="1"/>
              <p:nvPr/>
            </p:nvSpPr>
            <p:spPr>
              <a:xfrm>
                <a:off x="1783117" y="4920655"/>
                <a:ext cx="1402117" cy="338554"/>
              </a:xfrm>
              <a:prstGeom prst="rect">
                <a:avLst/>
              </a:prstGeom>
              <a:noFill/>
            </p:spPr>
            <p:txBody>
              <a:bodyPr wrap="square" rtlCol="0">
                <a:spAutoFit/>
              </a:bodyPr>
              <a:lstStyle/>
              <a:p>
                <a:r>
                  <a:rPr lang="zh-CN" altLang="en-US" sz="1600" dirty="0">
                    <a:solidFill>
                      <a:schemeClr val="accent3"/>
                    </a:solidFill>
                    <a:cs typeface="+mn-ea"/>
                    <a:sym typeface="+mn-lt"/>
                  </a:rPr>
                  <a:t>添加标题</a:t>
                </a:r>
                <a:endParaRPr lang="zh-CN" altLang="en-US" sz="1600" dirty="0">
                  <a:solidFill>
                    <a:schemeClr val="accent3"/>
                  </a:solidFill>
                  <a:cs typeface="+mn-ea"/>
                  <a:sym typeface="+mn-lt"/>
                </a:endParaRPr>
              </a:p>
            </p:txBody>
          </p:sp>
          <p:sp>
            <p:nvSpPr>
              <p:cNvPr id="108" name="文本框 107"/>
              <p:cNvSpPr txBox="1"/>
              <p:nvPr/>
            </p:nvSpPr>
            <p:spPr>
              <a:xfrm>
                <a:off x="1801454" y="5173220"/>
                <a:ext cx="1383780" cy="784830"/>
              </a:xfrm>
              <a:prstGeom prst="rect">
                <a:avLst/>
              </a:prstGeom>
              <a:noFill/>
            </p:spPr>
            <p:txBody>
              <a:bodyPr wrap="square" rtlCol="0">
                <a:spAutoFit/>
              </a:bodyPr>
              <a:lstStyle/>
              <a:p>
                <a:pPr algn="just">
                  <a:lnSpc>
                    <a:spcPct val="150000"/>
                  </a:lnSpc>
                </a:pPr>
                <a:r>
                  <a:rPr lang="zh-CN" altLang="en-US" sz="1000" dirty="0">
                    <a:solidFill>
                      <a:prstClr val="black">
                        <a:lumMod val="50000"/>
                        <a:lumOff val="50000"/>
                      </a:prstClr>
                    </a:solidFill>
                    <a:cs typeface="+mn-ea"/>
                    <a:sym typeface="+mn-lt"/>
                  </a:rPr>
                  <a:t>点击添加文字说明或复制文本黏贴自此内容要言简意赅</a:t>
                </a:r>
                <a:endParaRPr lang="zh-CN" altLang="en-US" sz="1000" dirty="0">
                  <a:solidFill>
                    <a:schemeClr val="tx1">
                      <a:lumMod val="50000"/>
                      <a:lumOff val="50000"/>
                    </a:schemeClr>
                  </a:solidFill>
                  <a:cs typeface="+mn-ea"/>
                  <a:sym typeface="+mn-lt"/>
                </a:endParaRPr>
              </a:p>
            </p:txBody>
          </p:sp>
        </p:grpSp>
      </p:grpSp>
      <p:grpSp>
        <p:nvGrpSpPr>
          <p:cNvPr id="16" name="组合 15"/>
          <p:cNvGrpSpPr/>
          <p:nvPr/>
        </p:nvGrpSpPr>
        <p:grpSpPr>
          <a:xfrm>
            <a:off x="7525927" y="3304915"/>
            <a:ext cx="1773382" cy="1773382"/>
            <a:chOff x="7524340" y="3304915"/>
            <a:chExt cx="1773382" cy="1773382"/>
          </a:xfrm>
        </p:grpSpPr>
        <p:grpSp>
          <p:nvGrpSpPr>
            <p:cNvPr id="74" name="组合 73"/>
            <p:cNvGrpSpPr/>
            <p:nvPr/>
          </p:nvGrpSpPr>
          <p:grpSpPr>
            <a:xfrm>
              <a:off x="7524340" y="3304915"/>
              <a:ext cx="1773382" cy="1773382"/>
              <a:chOff x="2755075" y="3174904"/>
              <a:chExt cx="1773382" cy="1773382"/>
            </a:xfrm>
            <a:effectLst>
              <a:reflection blurRad="12700" stA="50000" endA="300" endPos="53000" dist="63500" dir="5400000" sy="-100000" algn="bl" rotWithShape="0"/>
            </a:effectLst>
          </p:grpSpPr>
          <p:sp>
            <p:nvSpPr>
              <p:cNvPr id="75" name="椭圆 74"/>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a:off x="2755075" y="3174904"/>
                <a:ext cx="1773382" cy="1773382"/>
              </a:xfrm>
              <a:prstGeom prst="ellipse">
                <a:avLst/>
              </a:prstGeom>
              <a:gradFill flip="none" rotWithShape="1">
                <a:gsLst>
                  <a:gs pos="0">
                    <a:srgbClr val="DEDEDE"/>
                  </a:gs>
                  <a:gs pos="100000">
                    <a:schemeClr val="bg1"/>
                  </a:gs>
                </a:gsLst>
                <a:lin ang="2700000" scaled="1"/>
                <a:tileRect/>
              </a:gra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1" name="Freeform 108"/>
            <p:cNvSpPr>
              <a:spLocks noEditPoints="1"/>
            </p:cNvSpPr>
            <p:nvPr/>
          </p:nvSpPr>
          <p:spPr bwMode="auto">
            <a:xfrm>
              <a:off x="8128483" y="3891501"/>
              <a:ext cx="590494" cy="592614"/>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accent4"/>
            </a:solidFill>
            <a:ln>
              <a:noFill/>
            </a:ln>
            <a:effectLst>
              <a:reflection blurRad="6350" stA="50000" endA="300" endPos="81000" dist="1168400" dir="5400000" sy="-100000" algn="bl" rotWithShape="0"/>
            </a:effectLst>
          </p:spPr>
          <p:txBody>
            <a:bodyPr vert="horz" wrap="square" lIns="91440" tIns="45720" rIns="91440" bIns="45720" numCol="1" anchor="t" anchorCtr="0" compatLnSpc="1"/>
            <a:lstStyle/>
            <a:p>
              <a:endParaRPr lang="zh-CN" altLang="en-US">
                <a:cs typeface="+mn-ea"/>
                <a:sym typeface="+mn-lt"/>
              </a:endParaRPr>
            </a:p>
          </p:txBody>
        </p:sp>
      </p:grpSp>
      <p:grpSp>
        <p:nvGrpSpPr>
          <p:cNvPr id="12" name="组合 11"/>
          <p:cNvGrpSpPr/>
          <p:nvPr/>
        </p:nvGrpSpPr>
        <p:grpSpPr>
          <a:xfrm>
            <a:off x="7838558" y="1587428"/>
            <a:ext cx="1493208" cy="1705031"/>
            <a:chOff x="7836971" y="1587427"/>
            <a:chExt cx="1493208" cy="1705031"/>
          </a:xfrm>
        </p:grpSpPr>
        <p:sp>
          <p:nvSpPr>
            <p:cNvPr id="95" name="任意多边形 94"/>
            <p:cNvSpPr/>
            <p:nvPr/>
          </p:nvSpPr>
          <p:spPr>
            <a:xfrm>
              <a:off x="8861880" y="1755758"/>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p:cNvSpPr/>
            <p:nvPr/>
          </p:nvSpPr>
          <p:spPr>
            <a:xfrm>
              <a:off x="9247021" y="1676311"/>
              <a:ext cx="83158" cy="8315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9" name="组合 108"/>
            <p:cNvGrpSpPr/>
            <p:nvPr/>
          </p:nvGrpSpPr>
          <p:grpSpPr>
            <a:xfrm>
              <a:off x="7836971" y="1587427"/>
              <a:ext cx="1402117" cy="1037395"/>
              <a:chOff x="1783117" y="4920655"/>
              <a:chExt cx="1402117" cy="1037395"/>
            </a:xfrm>
          </p:grpSpPr>
          <p:sp>
            <p:nvSpPr>
              <p:cNvPr id="110" name="文本框 109"/>
              <p:cNvSpPr txBox="1"/>
              <p:nvPr/>
            </p:nvSpPr>
            <p:spPr>
              <a:xfrm>
                <a:off x="1783117" y="4920655"/>
                <a:ext cx="1402117" cy="338554"/>
              </a:xfrm>
              <a:prstGeom prst="rect">
                <a:avLst/>
              </a:prstGeom>
              <a:noFill/>
            </p:spPr>
            <p:txBody>
              <a:bodyPr wrap="square" rtlCol="0">
                <a:spAutoFit/>
              </a:bodyPr>
              <a:lstStyle/>
              <a:p>
                <a:r>
                  <a:rPr lang="zh-CN" altLang="en-US" sz="1600" dirty="0">
                    <a:solidFill>
                      <a:schemeClr val="accent4"/>
                    </a:solidFill>
                    <a:cs typeface="+mn-ea"/>
                    <a:sym typeface="+mn-lt"/>
                  </a:rPr>
                  <a:t>添加标题</a:t>
                </a:r>
                <a:endParaRPr lang="zh-CN" altLang="en-US" sz="1600" dirty="0">
                  <a:solidFill>
                    <a:schemeClr val="accent4"/>
                  </a:solidFill>
                  <a:cs typeface="+mn-ea"/>
                  <a:sym typeface="+mn-lt"/>
                </a:endParaRPr>
              </a:p>
            </p:txBody>
          </p:sp>
          <p:sp>
            <p:nvSpPr>
              <p:cNvPr id="111" name="文本框 110"/>
              <p:cNvSpPr txBox="1"/>
              <p:nvPr/>
            </p:nvSpPr>
            <p:spPr>
              <a:xfrm>
                <a:off x="1801454" y="5173220"/>
                <a:ext cx="1383780" cy="784830"/>
              </a:xfrm>
              <a:prstGeom prst="rect">
                <a:avLst/>
              </a:prstGeom>
              <a:noFill/>
            </p:spPr>
            <p:txBody>
              <a:bodyPr wrap="square" rtlCol="0">
                <a:spAutoFit/>
              </a:bodyPr>
              <a:lstStyle/>
              <a:p>
                <a:pPr algn="just">
                  <a:lnSpc>
                    <a:spcPct val="150000"/>
                  </a:lnSpc>
                </a:pPr>
                <a:r>
                  <a:rPr lang="zh-CN" altLang="en-US" sz="1000" dirty="0">
                    <a:solidFill>
                      <a:prstClr val="black">
                        <a:lumMod val="50000"/>
                        <a:lumOff val="50000"/>
                      </a:prstClr>
                    </a:solidFill>
                    <a:cs typeface="+mn-ea"/>
                    <a:sym typeface="+mn-lt"/>
                  </a:rPr>
                  <a:t>点击添加文字说明或复制文本黏贴自此内容要言简意赅</a:t>
                </a:r>
                <a:endParaRPr lang="zh-CN" altLang="en-US" sz="1000" dirty="0">
                  <a:solidFill>
                    <a:schemeClr val="tx1">
                      <a:lumMod val="50000"/>
                      <a:lumOff val="50000"/>
                    </a:schemeClr>
                  </a:solidFill>
                  <a:cs typeface="+mn-ea"/>
                  <a:sym typeface="+mn-lt"/>
                </a:endParaRPr>
              </a:p>
            </p:txBody>
          </p:sp>
        </p:grpSp>
      </p:grpSp>
      <p:sp>
        <p:nvSpPr>
          <p:cNvPr id="58"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59" name="直接连接符 58"/>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repeatCount="40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ppt_w</p:attrName>
                                        </p:attrNameLst>
                                      </p:cBhvr>
                                      <p:tavLst>
                                        <p:tav tm="0" fmla="#ppt_w*sin(2.5*pi*$)">
                                          <p:val>
                                            <p:fltVal val="0"/>
                                          </p:val>
                                        </p:tav>
                                        <p:tav tm="100000">
                                          <p:val>
                                            <p:fltVal val="1"/>
                                          </p:val>
                                        </p:tav>
                                      </p:tavLst>
                                    </p:anim>
                                    <p:anim calcmode="lin" valueType="num">
                                      <p:cBhvr>
                                        <p:cTn id="15" dur="250" fill="hold"/>
                                        <p:tgtEl>
                                          <p:spTgt spid="13"/>
                                        </p:tgtEl>
                                        <p:attrNameLst>
                                          <p:attrName>ppt_h</p:attrName>
                                        </p:attrNameLst>
                                      </p:cBhvr>
                                      <p:tavLst>
                                        <p:tav tm="0">
                                          <p:val>
                                            <p:strVal val="#ppt_h"/>
                                          </p:val>
                                        </p:tav>
                                        <p:tav tm="100000">
                                          <p:val>
                                            <p:strVal val="#ppt_h"/>
                                          </p:val>
                                        </p:tav>
                                      </p:tavLst>
                                    </p:anim>
                                  </p:childTnLst>
                                </p:cTn>
                              </p:par>
                              <p:par>
                                <p:cTn id="16" presetID="63" presetClass="path" presetSubtype="0" fill="hold" nodeType="withEffect">
                                  <p:stCondLst>
                                    <p:cond delay="0"/>
                                  </p:stCondLst>
                                  <p:childTnLst>
                                    <p:animMotion origin="layout" path="M 1.25E-6 1.85185E-6 L 0.78203 1.85185E-6 " pathEditMode="relative" rAng="0" ptsTypes="AA">
                                      <p:cBhvr>
                                        <p:cTn id="17" dur="1000" spd="-100000" fill="hold"/>
                                        <p:tgtEl>
                                          <p:spTgt spid="13"/>
                                        </p:tgtEl>
                                        <p:attrNameLst>
                                          <p:attrName>ppt_x</p:attrName>
                                          <p:attrName>ppt_y</p:attrName>
                                        </p:attrNameLst>
                                      </p:cBhvr>
                                      <p:rCtr x="39102" y="0"/>
                                    </p:animMotion>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2000"/>
                            </p:stCondLst>
                            <p:childTnLst>
                              <p:par>
                                <p:cTn id="23" presetID="45" presetClass="entr" presetSubtype="0" repeatCount="400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ppt_w</p:attrName>
                                        </p:attrNameLst>
                                      </p:cBhvr>
                                      <p:tavLst>
                                        <p:tav tm="0" fmla="#ppt_w*sin(2.5*pi*$)">
                                          <p:val>
                                            <p:fltVal val="0"/>
                                          </p:val>
                                        </p:tav>
                                        <p:tav tm="100000">
                                          <p:val>
                                            <p:fltVal val="1"/>
                                          </p:val>
                                        </p:tav>
                                      </p:tavLst>
                                    </p:anim>
                                    <p:anim calcmode="lin" valueType="num">
                                      <p:cBhvr>
                                        <p:cTn id="27" dur="250" fill="hold"/>
                                        <p:tgtEl>
                                          <p:spTgt spid="14"/>
                                        </p:tgtEl>
                                        <p:attrNameLst>
                                          <p:attrName>ppt_h</p:attrName>
                                        </p:attrNameLst>
                                      </p:cBhvr>
                                      <p:tavLst>
                                        <p:tav tm="0">
                                          <p:val>
                                            <p:strVal val="#ppt_h"/>
                                          </p:val>
                                        </p:tav>
                                        <p:tav tm="100000">
                                          <p:val>
                                            <p:strVal val="#ppt_h"/>
                                          </p:val>
                                        </p:tav>
                                      </p:tavLst>
                                    </p:anim>
                                  </p:childTnLst>
                                </p:cTn>
                              </p:par>
                              <p:par>
                                <p:cTn id="28" presetID="63" presetClass="path" presetSubtype="0" fill="hold" nodeType="withEffect">
                                  <p:stCondLst>
                                    <p:cond delay="0"/>
                                  </p:stCondLst>
                                  <p:childTnLst>
                                    <p:animMotion origin="layout" path="M 1.25E-6 1.85185E-6 L 0.78203 1.85185E-6 " pathEditMode="relative" rAng="0" ptsTypes="AA">
                                      <p:cBhvr>
                                        <p:cTn id="29" dur="1000" spd="-100000" fill="hold"/>
                                        <p:tgtEl>
                                          <p:spTgt spid="14"/>
                                        </p:tgtEl>
                                        <p:attrNameLst>
                                          <p:attrName>ppt_x</p:attrName>
                                          <p:attrName>ppt_y</p:attrName>
                                        </p:attrNameLst>
                                      </p:cBhvr>
                                      <p:rCtr x="39102" y="0"/>
                                    </p:animMotion>
                                  </p:childTnLst>
                                </p:cTn>
                              </p:par>
                            </p:childTnLst>
                          </p:cTn>
                        </p:par>
                        <p:par>
                          <p:cTn id="30" fill="hold">
                            <p:stCondLst>
                              <p:cond delay="2500"/>
                            </p:stCondLst>
                            <p:childTnLst>
                              <p:par>
                                <p:cTn id="31" presetID="22" presetClass="entr" presetSubtype="4"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3000"/>
                            </p:stCondLst>
                            <p:childTnLst>
                              <p:par>
                                <p:cTn id="35" presetID="45" presetClass="entr" presetSubtype="0" repeatCount="400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50"/>
                                        <p:tgtEl>
                                          <p:spTgt spid="15"/>
                                        </p:tgtEl>
                                      </p:cBhvr>
                                    </p:animEffect>
                                    <p:anim calcmode="lin" valueType="num">
                                      <p:cBhvr>
                                        <p:cTn id="38" dur="250" fill="hold"/>
                                        <p:tgtEl>
                                          <p:spTgt spid="15"/>
                                        </p:tgtEl>
                                        <p:attrNameLst>
                                          <p:attrName>ppt_w</p:attrName>
                                        </p:attrNameLst>
                                      </p:cBhvr>
                                      <p:tavLst>
                                        <p:tav tm="0" fmla="#ppt_w*sin(2.5*pi*$)">
                                          <p:val>
                                            <p:fltVal val="0"/>
                                          </p:val>
                                        </p:tav>
                                        <p:tav tm="100000">
                                          <p:val>
                                            <p:fltVal val="1"/>
                                          </p:val>
                                        </p:tav>
                                      </p:tavLst>
                                    </p:anim>
                                    <p:anim calcmode="lin" valueType="num">
                                      <p:cBhvr>
                                        <p:cTn id="39" dur="250" fill="hold"/>
                                        <p:tgtEl>
                                          <p:spTgt spid="15"/>
                                        </p:tgtEl>
                                        <p:attrNameLst>
                                          <p:attrName>ppt_h</p:attrName>
                                        </p:attrNameLst>
                                      </p:cBhvr>
                                      <p:tavLst>
                                        <p:tav tm="0">
                                          <p:val>
                                            <p:strVal val="#ppt_h"/>
                                          </p:val>
                                        </p:tav>
                                        <p:tav tm="100000">
                                          <p:val>
                                            <p:strVal val="#ppt_h"/>
                                          </p:val>
                                        </p:tav>
                                      </p:tavLst>
                                    </p:anim>
                                  </p:childTnLst>
                                </p:cTn>
                              </p:par>
                              <p:par>
                                <p:cTn id="40" presetID="63" presetClass="path" presetSubtype="0" fill="hold" nodeType="withEffect">
                                  <p:stCondLst>
                                    <p:cond delay="0"/>
                                  </p:stCondLst>
                                  <p:childTnLst>
                                    <p:animMotion origin="layout" path="M 1.25E-6 1.85185E-6 L 0.78203 1.85185E-6 " pathEditMode="relative" rAng="0" ptsTypes="AA">
                                      <p:cBhvr>
                                        <p:cTn id="41" dur="1000" spd="-100000" fill="hold"/>
                                        <p:tgtEl>
                                          <p:spTgt spid="15"/>
                                        </p:tgtEl>
                                        <p:attrNameLst>
                                          <p:attrName>ppt_x</p:attrName>
                                          <p:attrName>ppt_y</p:attrName>
                                        </p:attrNameLst>
                                      </p:cBhvr>
                                      <p:rCtr x="39102" y="0"/>
                                    </p:animMotion>
                                  </p:childTnLst>
                                </p:cTn>
                              </p:par>
                            </p:childTnLst>
                          </p:cTn>
                        </p:par>
                        <p:par>
                          <p:cTn id="42" fill="hold">
                            <p:stCondLst>
                              <p:cond delay="3500"/>
                            </p:stCondLst>
                            <p:childTnLst>
                              <p:par>
                                <p:cTn id="43" presetID="22" presetClass="entr" presetSubtype="4"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500"/>
                                        <p:tgtEl>
                                          <p:spTgt spid="11"/>
                                        </p:tgtEl>
                                      </p:cBhvr>
                                    </p:animEffect>
                                  </p:childTnLst>
                                </p:cTn>
                              </p:par>
                            </p:childTnLst>
                          </p:cTn>
                        </p:par>
                        <p:par>
                          <p:cTn id="46" fill="hold">
                            <p:stCondLst>
                              <p:cond delay="4000"/>
                            </p:stCondLst>
                            <p:childTnLst>
                              <p:par>
                                <p:cTn id="47" presetID="45" presetClass="entr" presetSubtype="0" repeatCount="4000"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250"/>
                                        <p:tgtEl>
                                          <p:spTgt spid="16"/>
                                        </p:tgtEl>
                                      </p:cBhvr>
                                    </p:animEffect>
                                    <p:anim calcmode="lin" valueType="num">
                                      <p:cBhvr>
                                        <p:cTn id="50" dur="250" fill="hold"/>
                                        <p:tgtEl>
                                          <p:spTgt spid="16"/>
                                        </p:tgtEl>
                                        <p:attrNameLst>
                                          <p:attrName>ppt_w</p:attrName>
                                        </p:attrNameLst>
                                      </p:cBhvr>
                                      <p:tavLst>
                                        <p:tav tm="0" fmla="#ppt_w*sin(2.5*pi*$)">
                                          <p:val>
                                            <p:fltVal val="0"/>
                                          </p:val>
                                        </p:tav>
                                        <p:tav tm="100000">
                                          <p:val>
                                            <p:fltVal val="1"/>
                                          </p:val>
                                        </p:tav>
                                      </p:tavLst>
                                    </p:anim>
                                    <p:anim calcmode="lin" valueType="num">
                                      <p:cBhvr>
                                        <p:cTn id="51" dur="250" fill="hold"/>
                                        <p:tgtEl>
                                          <p:spTgt spid="16"/>
                                        </p:tgtEl>
                                        <p:attrNameLst>
                                          <p:attrName>ppt_h</p:attrName>
                                        </p:attrNameLst>
                                      </p:cBhvr>
                                      <p:tavLst>
                                        <p:tav tm="0">
                                          <p:val>
                                            <p:strVal val="#ppt_h"/>
                                          </p:val>
                                        </p:tav>
                                        <p:tav tm="100000">
                                          <p:val>
                                            <p:strVal val="#ppt_h"/>
                                          </p:val>
                                        </p:tav>
                                      </p:tavLst>
                                    </p:anim>
                                  </p:childTnLst>
                                </p:cTn>
                              </p:par>
                              <p:par>
                                <p:cTn id="52" presetID="63" presetClass="path" presetSubtype="0" fill="hold" nodeType="withEffect">
                                  <p:stCondLst>
                                    <p:cond delay="0"/>
                                  </p:stCondLst>
                                  <p:childTnLst>
                                    <p:animMotion origin="layout" path="M 1.25E-6 1.85185E-6 L 0.78203 1.85185E-6 " pathEditMode="relative" rAng="0" ptsTypes="AA">
                                      <p:cBhvr>
                                        <p:cTn id="53" dur="1000" spd="-100000" fill="hold"/>
                                        <p:tgtEl>
                                          <p:spTgt spid="16"/>
                                        </p:tgtEl>
                                        <p:attrNameLst>
                                          <p:attrName>ppt_x</p:attrName>
                                          <p:attrName>ppt_y</p:attrName>
                                        </p:attrNameLst>
                                      </p:cBhvr>
                                      <p:rCtr x="39102" y="0"/>
                                    </p:animMotion>
                                  </p:childTnLst>
                                </p:cTn>
                              </p:par>
                            </p:childTnLst>
                          </p:cTn>
                        </p:par>
                        <p:par>
                          <p:cTn id="54" fill="hold">
                            <p:stCondLst>
                              <p:cond delay="4500"/>
                            </p:stCondLst>
                            <p:childTnLst>
                              <p:par>
                                <p:cTn id="55" presetID="22" presetClass="entr" presetSubtype="4"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9" name="TextBox 76"/>
          <p:cNvSpPr txBox="1"/>
          <p:nvPr/>
        </p:nvSpPr>
        <p:spPr>
          <a:xfrm>
            <a:off x="5658929" y="1800453"/>
            <a:ext cx="1569661" cy="646331"/>
          </a:xfrm>
          <a:prstGeom prst="rect">
            <a:avLst/>
          </a:prstGeom>
          <a:noFill/>
          <a:effectLst/>
        </p:spPr>
        <p:txBody>
          <a:bodyPr wrap="none" rtlCol="0">
            <a:spAutoFit/>
          </a:bodyPr>
          <a:lstStyle/>
          <a:p>
            <a:pPr algn="ctr"/>
            <a:r>
              <a:rPr lang="zh-CN" altLang="en-US" sz="3600" dirty="0" smtClean="0">
                <a:solidFill>
                  <a:schemeClr val="bg1"/>
                </a:solidFill>
                <a:cs typeface="+mn-ea"/>
                <a:sym typeface="+mn-lt"/>
              </a:rPr>
              <a:t>第四章</a:t>
            </a:r>
            <a:endParaRPr lang="zh-CN" altLang="en-US" sz="3600" dirty="0">
              <a:solidFill>
                <a:schemeClr val="bg1"/>
              </a:solidFill>
              <a:cs typeface="+mn-ea"/>
              <a:sym typeface="+mn-lt"/>
            </a:endParaRPr>
          </a:p>
        </p:txBody>
      </p:sp>
      <p:sp>
        <p:nvSpPr>
          <p:cNvPr id="23" name="文本框 21"/>
          <p:cNvSpPr txBox="1"/>
          <p:nvPr/>
        </p:nvSpPr>
        <p:spPr>
          <a:xfrm>
            <a:off x="2713211" y="3861048"/>
            <a:ext cx="7519154" cy="472950"/>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bg1"/>
                </a:solidFill>
                <a:cs typeface="+mn-ea"/>
                <a:sym typeface="+mn-lt"/>
              </a:rPr>
              <a:t>Fresh business general template</a:t>
            </a:r>
            <a:endParaRPr lang="en-US" altLang="zh-CN" sz="1000" dirty="0">
              <a:solidFill>
                <a:schemeClr val="bg1"/>
              </a:solidFill>
              <a:cs typeface="+mn-ea"/>
              <a:sym typeface="+mn-lt"/>
            </a:endParaRPr>
          </a:p>
          <a:p>
            <a:pPr algn="ctr">
              <a:lnSpc>
                <a:spcPct val="130000"/>
              </a:lnSpc>
            </a:pPr>
            <a:r>
              <a:rPr lang="en-US" altLang="zh-CN" sz="1000" dirty="0">
                <a:solidFill>
                  <a:schemeClr val="bg1"/>
                </a:solidFill>
                <a:cs typeface="+mn-ea"/>
                <a:sym typeface="+mn-lt"/>
              </a:rPr>
              <a:t>Applicable to enterprise introduction, summary report, sales marketing, chart </a:t>
            </a:r>
            <a:r>
              <a:rPr lang="en-US" altLang="zh-CN" sz="1000" dirty="0" err="1">
                <a:solidFill>
                  <a:schemeClr val="bg1"/>
                </a:solidFill>
                <a:cs typeface="+mn-ea"/>
                <a:sym typeface="+mn-lt"/>
              </a:rPr>
              <a:t>dataa</a:t>
            </a:r>
            <a:endParaRPr lang="zh-CN" altLang="en-US" sz="1000" dirty="0">
              <a:solidFill>
                <a:schemeClr val="bg1"/>
              </a:solidFill>
              <a:cs typeface="+mn-ea"/>
              <a:sym typeface="+mn-lt"/>
            </a:endParaRPr>
          </a:p>
        </p:txBody>
      </p:sp>
      <p:sp>
        <p:nvSpPr>
          <p:cNvPr id="27" name="TextBox 76"/>
          <p:cNvSpPr txBox="1"/>
          <p:nvPr/>
        </p:nvSpPr>
        <p:spPr>
          <a:xfrm>
            <a:off x="2944397" y="2769195"/>
            <a:ext cx="6696744" cy="769441"/>
          </a:xfrm>
          <a:prstGeom prst="rect">
            <a:avLst/>
          </a:prstGeom>
          <a:noFill/>
          <a:effectLst/>
        </p:spPr>
        <p:txBody>
          <a:bodyPr wrap="square" rtlCol="0">
            <a:spAutoFit/>
          </a:bodyPr>
          <a:lstStyle/>
          <a:p>
            <a:pPr algn="ctr"/>
            <a:r>
              <a:rPr lang="zh-CN" altLang="en-US" sz="4400" dirty="0" smtClean="0">
                <a:solidFill>
                  <a:schemeClr val="bg1"/>
                </a:solidFill>
                <a:cs typeface="+mn-ea"/>
                <a:sym typeface="+mn-lt"/>
              </a:rPr>
              <a:t>单击添加您的标题</a:t>
            </a:r>
            <a:endParaRPr lang="zh-CN" altLang="en-US" sz="4400" dirty="0">
              <a:solidFill>
                <a:schemeClr val="bg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par>
                          <p:cTn id="8" fill="hold">
                            <p:stCondLst>
                              <p:cond delay="2000"/>
                            </p:stCondLst>
                            <p:childTnLst>
                              <p:par>
                                <p:cTn id="9" presetID="50" presetClass="entr" presetSubtype="0" decel="10000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0" fill="hold"/>
                                        <p:tgtEl>
                                          <p:spTgt spid="27"/>
                                        </p:tgtEl>
                                        <p:attrNameLst>
                                          <p:attrName>ppt_w</p:attrName>
                                        </p:attrNameLst>
                                      </p:cBhvr>
                                      <p:tavLst>
                                        <p:tav tm="0">
                                          <p:val>
                                            <p:strVal val="#ppt_w+.3"/>
                                          </p:val>
                                        </p:tav>
                                        <p:tav tm="100000">
                                          <p:val>
                                            <p:strVal val="#ppt_w"/>
                                          </p:val>
                                        </p:tav>
                                      </p:tavLst>
                                    </p:anim>
                                    <p:anim calcmode="lin" valueType="num">
                                      <p:cBhvr>
                                        <p:cTn id="12" dur="1000" fill="hold"/>
                                        <p:tgtEl>
                                          <p:spTgt spid="27"/>
                                        </p:tgtEl>
                                        <p:attrNameLst>
                                          <p:attrName>ppt_h</p:attrName>
                                        </p:attrNameLst>
                                      </p:cBhvr>
                                      <p:tavLst>
                                        <p:tav tm="0">
                                          <p:val>
                                            <p:strVal val="#ppt_h"/>
                                          </p:val>
                                        </p:tav>
                                        <p:tav tm="100000">
                                          <p:val>
                                            <p:strVal val="#ppt_h"/>
                                          </p:val>
                                        </p:tav>
                                      </p:tavLst>
                                    </p:anim>
                                    <p:animEffect transition="in" filter="fade">
                                      <p:cBhvr>
                                        <p:cTn id="13" dur="1000"/>
                                        <p:tgtEl>
                                          <p:spTgt spid="27"/>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2161987" y="1475322"/>
            <a:ext cx="7871200" cy="4812615"/>
            <a:chOff x="2160400" y="1180046"/>
            <a:chExt cx="7871200" cy="4812615"/>
          </a:xfrm>
        </p:grpSpPr>
        <p:sp>
          <p:nvSpPr>
            <p:cNvPr id="23" name="圆角矩形 22"/>
            <p:cNvSpPr/>
            <p:nvPr/>
          </p:nvSpPr>
          <p:spPr>
            <a:xfrm>
              <a:off x="2160400" y="1180046"/>
              <a:ext cx="7871200" cy="4812615"/>
            </a:xfrm>
            <a:prstGeom prst="roundRect">
              <a:avLst>
                <a:gd name="adj" fmla="val 7483"/>
              </a:avLst>
            </a:prstGeom>
            <a:solidFill>
              <a:schemeClr val="bg1">
                <a:lumMod val="8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8" name="图片 67"/>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Lst>
            </a:blip>
            <a:srcRect/>
            <a:stretch>
              <a:fillRect/>
            </a:stretch>
          </p:blipFill>
          <p:spPr>
            <a:xfrm flipH="1">
              <a:off x="2465127" y="1232748"/>
              <a:ext cx="7218148" cy="157893"/>
            </a:xfrm>
            <a:prstGeom prst="rect">
              <a:avLst/>
            </a:prstGeom>
          </p:spPr>
        </p:pic>
        <p:pic>
          <p:nvPicPr>
            <p:cNvPr id="69" name="图片 6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Lst>
            </a:blip>
            <a:srcRect/>
            <a:stretch>
              <a:fillRect/>
            </a:stretch>
          </p:blipFill>
          <p:spPr>
            <a:xfrm flipH="1" flipV="1">
              <a:off x="2465127" y="5759485"/>
              <a:ext cx="7218148" cy="157893"/>
            </a:xfrm>
            <a:prstGeom prst="rect">
              <a:avLst/>
            </a:prstGeom>
          </p:spPr>
        </p:pic>
      </p:grpSp>
      <p:grpSp>
        <p:nvGrpSpPr>
          <p:cNvPr id="5" name="组合 4"/>
          <p:cNvGrpSpPr/>
          <p:nvPr/>
        </p:nvGrpSpPr>
        <p:grpSpPr>
          <a:xfrm>
            <a:off x="2217530" y="1529719"/>
            <a:ext cx="1940825" cy="4685871"/>
            <a:chOff x="2215942" y="1234443"/>
            <a:chExt cx="1940825" cy="4685871"/>
          </a:xfrm>
        </p:grpSpPr>
        <p:sp>
          <p:nvSpPr>
            <p:cNvPr id="17" name="同侧圆角矩形 16"/>
            <p:cNvSpPr/>
            <p:nvPr/>
          </p:nvSpPr>
          <p:spPr>
            <a:xfrm rot="16200000">
              <a:off x="843021" y="2607364"/>
              <a:ext cx="4685871" cy="1940029"/>
            </a:xfrm>
            <a:prstGeom prst="round2SameRect">
              <a:avLst/>
            </a:prstGeom>
            <a:solidFill>
              <a:schemeClr val="accent1"/>
            </a:solidFill>
            <a:ln>
              <a:noFill/>
            </a:ln>
            <a:effectLst>
              <a:innerShdw blurRad="127000" dist="38100" dir="162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3" name="图片 62"/>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Lst>
            </a:blip>
            <a:srcRect/>
            <a:stretch>
              <a:fillRect/>
            </a:stretch>
          </p:blipFill>
          <p:spPr>
            <a:xfrm rot="16200000">
              <a:off x="1368821" y="3690578"/>
              <a:ext cx="1798129" cy="102730"/>
            </a:xfrm>
            <a:prstGeom prst="rect">
              <a:avLst/>
            </a:prstGeom>
          </p:spPr>
        </p:pic>
        <p:pic>
          <p:nvPicPr>
            <p:cNvPr id="64" name="图片 63"/>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Lst>
            </a:blip>
            <a:srcRect/>
            <a:stretch>
              <a:fillRect/>
            </a:stretch>
          </p:blipFill>
          <p:spPr>
            <a:xfrm rot="5400000" flipH="1">
              <a:off x="1738001" y="3499529"/>
              <a:ext cx="4663885" cy="173647"/>
            </a:xfrm>
            <a:prstGeom prst="rect">
              <a:avLst/>
            </a:prstGeom>
          </p:spPr>
        </p:pic>
      </p:grpSp>
      <p:grpSp>
        <p:nvGrpSpPr>
          <p:cNvPr id="6" name="组合 5"/>
          <p:cNvGrpSpPr/>
          <p:nvPr/>
        </p:nvGrpSpPr>
        <p:grpSpPr>
          <a:xfrm>
            <a:off x="4157559" y="1529715"/>
            <a:ext cx="1941770" cy="4685874"/>
            <a:chOff x="4155972" y="1234440"/>
            <a:chExt cx="1941770" cy="4685874"/>
          </a:xfrm>
        </p:grpSpPr>
        <p:sp>
          <p:nvSpPr>
            <p:cNvPr id="18" name="同侧圆角矩形 17"/>
            <p:cNvSpPr/>
            <p:nvPr/>
          </p:nvSpPr>
          <p:spPr>
            <a:xfrm rot="16200000">
              <a:off x="2783050" y="2607362"/>
              <a:ext cx="4685874" cy="1940029"/>
            </a:xfrm>
            <a:prstGeom prst="round2SameRect">
              <a:avLst>
                <a:gd name="adj1" fmla="val 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5" name="图片 64"/>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Lst>
            </a:blip>
            <a:srcRect/>
            <a:stretch>
              <a:fillRect/>
            </a:stretch>
          </p:blipFill>
          <p:spPr>
            <a:xfrm rot="5400000" flipH="1">
              <a:off x="3678976" y="3499529"/>
              <a:ext cx="4663885" cy="173647"/>
            </a:xfrm>
            <a:prstGeom prst="rect">
              <a:avLst/>
            </a:prstGeom>
          </p:spPr>
        </p:pic>
      </p:grpSp>
      <p:grpSp>
        <p:nvGrpSpPr>
          <p:cNvPr id="7" name="组合 6"/>
          <p:cNvGrpSpPr/>
          <p:nvPr/>
        </p:nvGrpSpPr>
        <p:grpSpPr>
          <a:xfrm>
            <a:off x="6097591" y="1529715"/>
            <a:ext cx="1940029" cy="4685874"/>
            <a:chOff x="6096003" y="1234440"/>
            <a:chExt cx="1940029" cy="4685874"/>
          </a:xfrm>
        </p:grpSpPr>
        <p:sp>
          <p:nvSpPr>
            <p:cNvPr id="19" name="同侧圆角矩形 18"/>
            <p:cNvSpPr/>
            <p:nvPr/>
          </p:nvSpPr>
          <p:spPr>
            <a:xfrm rot="16200000">
              <a:off x="4723081" y="2607362"/>
              <a:ext cx="4685874" cy="1940029"/>
            </a:xfrm>
            <a:prstGeom prst="round2SameRect">
              <a:avLst>
                <a:gd name="adj1" fmla="val 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6" name="图片 65"/>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Lst>
            </a:blip>
            <a:srcRect/>
            <a:stretch>
              <a:fillRect/>
            </a:stretch>
          </p:blipFill>
          <p:spPr>
            <a:xfrm rot="5400000" flipH="1">
              <a:off x="5617165" y="3499529"/>
              <a:ext cx="4663885" cy="173647"/>
            </a:xfrm>
            <a:prstGeom prst="rect">
              <a:avLst/>
            </a:prstGeom>
          </p:spPr>
        </p:pic>
      </p:grpSp>
      <p:grpSp>
        <p:nvGrpSpPr>
          <p:cNvPr id="8" name="组合 7"/>
          <p:cNvGrpSpPr/>
          <p:nvPr/>
        </p:nvGrpSpPr>
        <p:grpSpPr>
          <a:xfrm>
            <a:off x="8037618" y="1529718"/>
            <a:ext cx="1940029" cy="4685872"/>
            <a:chOff x="8036030" y="1234443"/>
            <a:chExt cx="1940029" cy="4685872"/>
          </a:xfrm>
        </p:grpSpPr>
        <p:sp>
          <p:nvSpPr>
            <p:cNvPr id="20" name="同侧圆角矩形 19"/>
            <p:cNvSpPr/>
            <p:nvPr/>
          </p:nvSpPr>
          <p:spPr>
            <a:xfrm rot="5400000" flipH="1">
              <a:off x="6663109" y="2607364"/>
              <a:ext cx="4685872" cy="1940029"/>
            </a:xfrm>
            <a:prstGeom prst="round2Same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7" name="图片 66"/>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Lst>
            </a:blip>
            <a:srcRect/>
            <a:stretch>
              <a:fillRect/>
            </a:stretch>
          </p:blipFill>
          <p:spPr>
            <a:xfrm rot="5400000" flipH="1">
              <a:off x="7553966" y="3499529"/>
              <a:ext cx="4663885" cy="173647"/>
            </a:xfrm>
            <a:prstGeom prst="rect">
              <a:avLst/>
            </a:prstGeom>
          </p:spPr>
        </p:pic>
      </p:grpSp>
      <p:grpSp>
        <p:nvGrpSpPr>
          <p:cNvPr id="9" name="组合 8"/>
          <p:cNvGrpSpPr/>
          <p:nvPr/>
        </p:nvGrpSpPr>
        <p:grpSpPr>
          <a:xfrm>
            <a:off x="2715009" y="2994145"/>
            <a:ext cx="945071" cy="1906099"/>
            <a:chOff x="2713421" y="2698869"/>
            <a:chExt cx="945071" cy="1906099"/>
          </a:xfrm>
          <a:solidFill>
            <a:schemeClr val="accent2"/>
          </a:solidFill>
        </p:grpSpPr>
        <p:sp>
          <p:nvSpPr>
            <p:cNvPr id="33" name="任意多边形 32"/>
            <p:cNvSpPr/>
            <p:nvPr/>
          </p:nvSpPr>
          <p:spPr>
            <a:xfrm flipV="1">
              <a:off x="2892549" y="418689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任意多边形 31"/>
            <p:cNvSpPr/>
            <p:nvPr/>
          </p:nvSpPr>
          <p:spPr>
            <a:xfrm>
              <a:off x="2713421" y="269886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p:cNvGrpSpPr/>
          <p:nvPr/>
        </p:nvGrpSpPr>
        <p:grpSpPr>
          <a:xfrm>
            <a:off x="2302502" y="4971876"/>
            <a:ext cx="1780467" cy="1163795"/>
            <a:chOff x="5813057" y="1493091"/>
            <a:chExt cx="1780467" cy="1163795"/>
          </a:xfrm>
        </p:grpSpPr>
        <p:sp>
          <p:nvSpPr>
            <p:cNvPr id="25" name="文本框 24"/>
            <p:cNvSpPr txBox="1"/>
            <p:nvPr/>
          </p:nvSpPr>
          <p:spPr>
            <a:xfrm>
              <a:off x="5813057" y="1493091"/>
              <a:ext cx="1780467" cy="400110"/>
            </a:xfrm>
            <a:prstGeom prst="rect">
              <a:avLst/>
            </a:prstGeom>
            <a:noFill/>
          </p:spPr>
          <p:txBody>
            <a:bodyPr wrap="square" rtlCol="0">
              <a:spAutoFit/>
            </a:bodyPr>
            <a:lstStyle/>
            <a:p>
              <a:r>
                <a:rPr lang="zh-CN" altLang="en-US" sz="2000" dirty="0">
                  <a:solidFill>
                    <a:schemeClr val="bg1"/>
                  </a:solidFill>
                  <a:cs typeface="+mn-ea"/>
                  <a:sym typeface="+mn-lt"/>
                </a:rPr>
                <a:t>添加标题</a:t>
              </a:r>
              <a:endParaRPr lang="zh-CN" altLang="en-US" sz="2000" dirty="0">
                <a:solidFill>
                  <a:schemeClr val="bg1"/>
                </a:solidFill>
                <a:cs typeface="+mn-ea"/>
                <a:sym typeface="+mn-lt"/>
              </a:endParaRPr>
            </a:p>
          </p:txBody>
        </p:sp>
        <p:sp>
          <p:nvSpPr>
            <p:cNvPr id="26" name="文本框 25"/>
            <p:cNvSpPr txBox="1"/>
            <p:nvPr/>
          </p:nvSpPr>
          <p:spPr>
            <a:xfrm>
              <a:off x="5831394" y="1802806"/>
              <a:ext cx="1704572" cy="854080"/>
            </a:xfrm>
            <a:prstGeom prst="rect">
              <a:avLst/>
            </a:prstGeom>
            <a:noFill/>
          </p:spPr>
          <p:txBody>
            <a:bodyPr wrap="square" rtlCol="0">
              <a:spAutoFit/>
            </a:bodyPr>
            <a:lstStyle/>
            <a:p>
              <a:pPr>
                <a:lnSpc>
                  <a:spcPct val="150000"/>
                </a:lnSpc>
              </a:pPr>
              <a:r>
                <a:rPr lang="zh-CN" altLang="en-US" sz="1100" dirty="0">
                  <a:solidFill>
                    <a:schemeClr val="bg1"/>
                  </a:solidFill>
                  <a:cs typeface="+mn-ea"/>
                  <a:sym typeface="+mn-lt"/>
                </a:rPr>
                <a:t>点击添加文字说明或复制文本黏贴自此内容要言简意赅</a:t>
              </a:r>
              <a:endParaRPr lang="zh-CN" altLang="en-US" sz="1100" dirty="0">
                <a:solidFill>
                  <a:schemeClr val="bg1"/>
                </a:solidFill>
                <a:cs typeface="+mn-ea"/>
                <a:sym typeface="+mn-lt"/>
              </a:endParaRPr>
            </a:p>
          </p:txBody>
        </p:sp>
      </p:grpSp>
      <p:grpSp>
        <p:nvGrpSpPr>
          <p:cNvPr id="10" name="组合 9"/>
          <p:cNvGrpSpPr/>
          <p:nvPr/>
        </p:nvGrpSpPr>
        <p:grpSpPr>
          <a:xfrm>
            <a:off x="4649314" y="2817615"/>
            <a:ext cx="945071" cy="1906099"/>
            <a:chOff x="4647726" y="2522339"/>
            <a:chExt cx="945071" cy="1906099"/>
          </a:xfrm>
          <a:solidFill>
            <a:schemeClr val="accent1"/>
          </a:solidFill>
        </p:grpSpPr>
        <p:sp>
          <p:nvSpPr>
            <p:cNvPr id="36" name="任意多边形 35"/>
            <p:cNvSpPr/>
            <p:nvPr/>
          </p:nvSpPr>
          <p:spPr>
            <a:xfrm flipV="1">
              <a:off x="4826854" y="401036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solidFill>
                <a:schemeClr val="accent1"/>
              </a:solid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任意多边形 36"/>
            <p:cNvSpPr/>
            <p:nvPr/>
          </p:nvSpPr>
          <p:spPr>
            <a:xfrm>
              <a:off x="4647726" y="252233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solidFill>
                <a:schemeClr val="accent1"/>
              </a:solid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9" name="组合 38"/>
          <p:cNvGrpSpPr/>
          <p:nvPr/>
        </p:nvGrpSpPr>
        <p:grpSpPr>
          <a:xfrm>
            <a:off x="4236807" y="4795346"/>
            <a:ext cx="1780467" cy="1163795"/>
            <a:chOff x="5813057" y="1493091"/>
            <a:chExt cx="1780467" cy="1163795"/>
          </a:xfrm>
        </p:grpSpPr>
        <p:sp>
          <p:nvSpPr>
            <p:cNvPr id="40" name="文本框 39"/>
            <p:cNvSpPr txBox="1"/>
            <p:nvPr/>
          </p:nvSpPr>
          <p:spPr>
            <a:xfrm>
              <a:off x="5813057" y="1493091"/>
              <a:ext cx="1780467" cy="400110"/>
            </a:xfrm>
            <a:prstGeom prst="rect">
              <a:avLst/>
            </a:prstGeom>
            <a:noFill/>
          </p:spPr>
          <p:txBody>
            <a:bodyPr wrap="square" rtlCol="0">
              <a:spAutoFit/>
            </a:bodyPr>
            <a:lstStyle/>
            <a:p>
              <a:r>
                <a:rPr lang="zh-CN" altLang="en-US" sz="2000" dirty="0">
                  <a:solidFill>
                    <a:schemeClr val="bg1"/>
                  </a:solidFill>
                  <a:cs typeface="+mn-ea"/>
                  <a:sym typeface="+mn-lt"/>
                </a:rPr>
                <a:t>添加标题</a:t>
              </a:r>
              <a:endParaRPr lang="zh-CN" altLang="en-US" sz="2000" dirty="0">
                <a:solidFill>
                  <a:schemeClr val="bg1"/>
                </a:solidFill>
                <a:cs typeface="+mn-ea"/>
                <a:sym typeface="+mn-lt"/>
              </a:endParaRPr>
            </a:p>
          </p:txBody>
        </p:sp>
        <p:sp>
          <p:nvSpPr>
            <p:cNvPr id="41" name="文本框 40"/>
            <p:cNvSpPr txBox="1"/>
            <p:nvPr/>
          </p:nvSpPr>
          <p:spPr>
            <a:xfrm>
              <a:off x="5831394" y="1802806"/>
              <a:ext cx="1704572" cy="854080"/>
            </a:xfrm>
            <a:prstGeom prst="rect">
              <a:avLst/>
            </a:prstGeom>
            <a:noFill/>
          </p:spPr>
          <p:txBody>
            <a:bodyPr wrap="square" rtlCol="0">
              <a:spAutoFit/>
            </a:bodyPr>
            <a:lstStyle/>
            <a:p>
              <a:pPr>
                <a:lnSpc>
                  <a:spcPct val="150000"/>
                </a:lnSpc>
              </a:pPr>
              <a:r>
                <a:rPr lang="zh-CN" altLang="en-US" sz="1100" dirty="0">
                  <a:solidFill>
                    <a:schemeClr val="bg1"/>
                  </a:solidFill>
                  <a:cs typeface="+mn-ea"/>
                  <a:sym typeface="+mn-lt"/>
                </a:rPr>
                <a:t>点击添加文字说明或复制文本黏贴自此内容要言简意赅</a:t>
              </a:r>
              <a:endParaRPr lang="zh-CN" altLang="en-US" sz="1100" dirty="0">
                <a:solidFill>
                  <a:schemeClr val="bg1"/>
                </a:solidFill>
                <a:cs typeface="+mn-ea"/>
                <a:sym typeface="+mn-lt"/>
              </a:endParaRPr>
            </a:p>
          </p:txBody>
        </p:sp>
      </p:grpSp>
      <p:grpSp>
        <p:nvGrpSpPr>
          <p:cNvPr id="11" name="组合 10"/>
          <p:cNvGrpSpPr/>
          <p:nvPr/>
        </p:nvGrpSpPr>
        <p:grpSpPr>
          <a:xfrm>
            <a:off x="6593058" y="2611875"/>
            <a:ext cx="945071" cy="1906099"/>
            <a:chOff x="6591470" y="2316599"/>
            <a:chExt cx="945071" cy="1906099"/>
          </a:xfrm>
          <a:solidFill>
            <a:schemeClr val="accent4"/>
          </a:solidFill>
        </p:grpSpPr>
        <p:sp>
          <p:nvSpPr>
            <p:cNvPr id="50" name="任意多边形 49"/>
            <p:cNvSpPr/>
            <p:nvPr/>
          </p:nvSpPr>
          <p:spPr>
            <a:xfrm flipV="1">
              <a:off x="6770598" y="380462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任意多边形 50"/>
            <p:cNvSpPr/>
            <p:nvPr/>
          </p:nvSpPr>
          <p:spPr>
            <a:xfrm>
              <a:off x="6591470" y="231659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3" name="组合 52"/>
          <p:cNvGrpSpPr/>
          <p:nvPr/>
        </p:nvGrpSpPr>
        <p:grpSpPr>
          <a:xfrm>
            <a:off x="6180551" y="4589606"/>
            <a:ext cx="1780467" cy="1163795"/>
            <a:chOff x="5813057" y="1493091"/>
            <a:chExt cx="1780467" cy="1163795"/>
          </a:xfrm>
        </p:grpSpPr>
        <p:sp>
          <p:nvSpPr>
            <p:cNvPr id="54" name="文本框 53"/>
            <p:cNvSpPr txBox="1"/>
            <p:nvPr/>
          </p:nvSpPr>
          <p:spPr>
            <a:xfrm>
              <a:off x="5813057" y="1493091"/>
              <a:ext cx="1780467" cy="400110"/>
            </a:xfrm>
            <a:prstGeom prst="rect">
              <a:avLst/>
            </a:prstGeom>
            <a:noFill/>
          </p:spPr>
          <p:txBody>
            <a:bodyPr wrap="square" rtlCol="0">
              <a:spAutoFit/>
            </a:bodyPr>
            <a:lstStyle/>
            <a:p>
              <a:r>
                <a:rPr lang="zh-CN" altLang="en-US" sz="2000" dirty="0">
                  <a:solidFill>
                    <a:schemeClr val="bg1"/>
                  </a:solidFill>
                  <a:cs typeface="+mn-ea"/>
                  <a:sym typeface="+mn-lt"/>
                </a:rPr>
                <a:t>添加标题</a:t>
              </a:r>
              <a:endParaRPr lang="zh-CN" altLang="en-US" sz="2000" dirty="0">
                <a:solidFill>
                  <a:schemeClr val="bg1"/>
                </a:solidFill>
                <a:cs typeface="+mn-ea"/>
                <a:sym typeface="+mn-lt"/>
              </a:endParaRPr>
            </a:p>
          </p:txBody>
        </p:sp>
        <p:sp>
          <p:nvSpPr>
            <p:cNvPr id="55" name="文本框 54"/>
            <p:cNvSpPr txBox="1"/>
            <p:nvPr/>
          </p:nvSpPr>
          <p:spPr>
            <a:xfrm>
              <a:off x="5831394" y="1802806"/>
              <a:ext cx="1704572" cy="854080"/>
            </a:xfrm>
            <a:prstGeom prst="rect">
              <a:avLst/>
            </a:prstGeom>
            <a:noFill/>
          </p:spPr>
          <p:txBody>
            <a:bodyPr wrap="square" rtlCol="0">
              <a:spAutoFit/>
            </a:bodyPr>
            <a:lstStyle/>
            <a:p>
              <a:pPr>
                <a:lnSpc>
                  <a:spcPct val="150000"/>
                </a:lnSpc>
              </a:pPr>
              <a:r>
                <a:rPr lang="zh-CN" altLang="en-US" sz="1100" dirty="0">
                  <a:solidFill>
                    <a:schemeClr val="bg1"/>
                  </a:solidFill>
                  <a:cs typeface="+mn-ea"/>
                  <a:sym typeface="+mn-lt"/>
                </a:rPr>
                <a:t>点击添加文字说明或复制文本黏贴自此内容要言简意赅</a:t>
              </a:r>
              <a:endParaRPr lang="zh-CN" altLang="en-US" sz="1100" dirty="0">
                <a:solidFill>
                  <a:schemeClr val="bg1"/>
                </a:solidFill>
                <a:cs typeface="+mn-ea"/>
                <a:sym typeface="+mn-lt"/>
              </a:endParaRPr>
            </a:p>
          </p:txBody>
        </p:sp>
      </p:grpSp>
      <p:grpSp>
        <p:nvGrpSpPr>
          <p:cNvPr id="12" name="组合 11"/>
          <p:cNvGrpSpPr/>
          <p:nvPr/>
        </p:nvGrpSpPr>
        <p:grpSpPr>
          <a:xfrm>
            <a:off x="8525574" y="2385180"/>
            <a:ext cx="945071" cy="1906099"/>
            <a:chOff x="8523986" y="2089904"/>
            <a:chExt cx="945071" cy="1906099"/>
          </a:xfrm>
          <a:solidFill>
            <a:schemeClr val="accent3"/>
          </a:solidFill>
        </p:grpSpPr>
        <p:sp>
          <p:nvSpPr>
            <p:cNvPr id="57" name="任意多边形 56"/>
            <p:cNvSpPr/>
            <p:nvPr/>
          </p:nvSpPr>
          <p:spPr>
            <a:xfrm flipV="1">
              <a:off x="8703114" y="3577926"/>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noFill/>
            </a:ln>
            <a:effectLst>
              <a:outerShdw blurRad="38100" dist="127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任意多边形 57"/>
            <p:cNvSpPr/>
            <p:nvPr/>
          </p:nvSpPr>
          <p:spPr>
            <a:xfrm>
              <a:off x="8523986" y="2089904"/>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pFill/>
            <a:ln>
              <a:noFill/>
            </a:ln>
            <a:effectLst>
              <a:outerShdw blurRad="38100" dist="12700" dir="16200000"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0" name="组合 59"/>
          <p:cNvGrpSpPr/>
          <p:nvPr/>
        </p:nvGrpSpPr>
        <p:grpSpPr>
          <a:xfrm>
            <a:off x="8113067" y="4362911"/>
            <a:ext cx="1780467" cy="1163795"/>
            <a:chOff x="5813057" y="1493091"/>
            <a:chExt cx="1780467" cy="1163795"/>
          </a:xfrm>
        </p:grpSpPr>
        <p:sp>
          <p:nvSpPr>
            <p:cNvPr id="61" name="文本框 60"/>
            <p:cNvSpPr txBox="1"/>
            <p:nvPr/>
          </p:nvSpPr>
          <p:spPr>
            <a:xfrm>
              <a:off x="5813057" y="1493091"/>
              <a:ext cx="1780467" cy="400110"/>
            </a:xfrm>
            <a:prstGeom prst="rect">
              <a:avLst/>
            </a:prstGeom>
            <a:noFill/>
          </p:spPr>
          <p:txBody>
            <a:bodyPr wrap="square" rtlCol="0">
              <a:spAutoFit/>
            </a:bodyPr>
            <a:lstStyle/>
            <a:p>
              <a:r>
                <a:rPr lang="zh-CN" altLang="en-US" sz="2000" dirty="0">
                  <a:solidFill>
                    <a:schemeClr val="bg1"/>
                  </a:solidFill>
                  <a:cs typeface="+mn-ea"/>
                  <a:sym typeface="+mn-lt"/>
                </a:rPr>
                <a:t>添加标题</a:t>
              </a:r>
              <a:endParaRPr lang="zh-CN" altLang="en-US" sz="2000" dirty="0">
                <a:solidFill>
                  <a:schemeClr val="bg1"/>
                </a:solidFill>
                <a:cs typeface="+mn-ea"/>
                <a:sym typeface="+mn-lt"/>
              </a:endParaRPr>
            </a:p>
          </p:txBody>
        </p:sp>
        <p:sp>
          <p:nvSpPr>
            <p:cNvPr id="62" name="文本框 61"/>
            <p:cNvSpPr txBox="1"/>
            <p:nvPr/>
          </p:nvSpPr>
          <p:spPr>
            <a:xfrm>
              <a:off x="5831394" y="1802806"/>
              <a:ext cx="1704572" cy="854080"/>
            </a:xfrm>
            <a:prstGeom prst="rect">
              <a:avLst/>
            </a:prstGeom>
            <a:noFill/>
          </p:spPr>
          <p:txBody>
            <a:bodyPr wrap="square" rtlCol="0">
              <a:spAutoFit/>
            </a:bodyPr>
            <a:lstStyle/>
            <a:p>
              <a:pPr>
                <a:lnSpc>
                  <a:spcPct val="150000"/>
                </a:lnSpc>
              </a:pPr>
              <a:r>
                <a:rPr lang="zh-CN" altLang="en-US" sz="1100" dirty="0">
                  <a:solidFill>
                    <a:schemeClr val="bg1"/>
                  </a:solidFill>
                  <a:cs typeface="+mn-ea"/>
                  <a:sym typeface="+mn-lt"/>
                </a:rPr>
                <a:t>点击添加文字说明或复制文本黏贴自此内容要言简意赅</a:t>
              </a:r>
              <a:endParaRPr lang="zh-CN" altLang="en-US" sz="1100" dirty="0">
                <a:solidFill>
                  <a:schemeClr val="bg1"/>
                </a:solidFill>
                <a:cs typeface="+mn-ea"/>
                <a:sym typeface="+mn-lt"/>
              </a:endParaRPr>
            </a:p>
          </p:txBody>
        </p:sp>
      </p:grpSp>
      <p:grpSp>
        <p:nvGrpSpPr>
          <p:cNvPr id="13" name="组合 12"/>
          <p:cNvGrpSpPr/>
          <p:nvPr/>
        </p:nvGrpSpPr>
        <p:grpSpPr>
          <a:xfrm>
            <a:off x="2217528" y="3512731"/>
            <a:ext cx="1940030" cy="1093560"/>
            <a:chOff x="2215941" y="3217456"/>
            <a:chExt cx="1940030" cy="1093560"/>
          </a:xfrm>
        </p:grpSpPr>
        <p:sp>
          <p:nvSpPr>
            <p:cNvPr id="24" name="矩形 23"/>
            <p:cNvSpPr/>
            <p:nvPr/>
          </p:nvSpPr>
          <p:spPr>
            <a:xfrm>
              <a:off x="2215941" y="3217456"/>
              <a:ext cx="1940030"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文本框 78"/>
            <p:cNvSpPr txBox="1"/>
            <p:nvPr/>
          </p:nvSpPr>
          <p:spPr>
            <a:xfrm>
              <a:off x="2649767" y="3448530"/>
              <a:ext cx="1000117"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01</a:t>
              </a:r>
              <a:endParaRPr lang="zh-CN" altLang="en-US" sz="3600" dirty="0">
                <a:solidFill>
                  <a:schemeClr val="tx1">
                    <a:lumMod val="50000"/>
                    <a:lumOff val="50000"/>
                  </a:schemeClr>
                </a:solidFill>
                <a:cs typeface="+mn-ea"/>
                <a:sym typeface="+mn-lt"/>
              </a:endParaRPr>
            </a:p>
          </p:txBody>
        </p:sp>
      </p:grpSp>
      <p:grpSp>
        <p:nvGrpSpPr>
          <p:cNvPr id="22" name="组合 21"/>
          <p:cNvGrpSpPr/>
          <p:nvPr/>
        </p:nvGrpSpPr>
        <p:grpSpPr>
          <a:xfrm>
            <a:off x="4151833" y="3162459"/>
            <a:ext cx="1943456" cy="1439072"/>
            <a:chOff x="4150246" y="2867184"/>
            <a:chExt cx="1943456" cy="1439072"/>
          </a:xfrm>
        </p:grpSpPr>
        <p:grpSp>
          <p:nvGrpSpPr>
            <p:cNvPr id="72" name="组合 71"/>
            <p:cNvGrpSpPr/>
            <p:nvPr/>
          </p:nvGrpSpPr>
          <p:grpSpPr>
            <a:xfrm>
              <a:off x="4153672" y="2867184"/>
              <a:ext cx="1940030" cy="1439072"/>
              <a:chOff x="2213469" y="3224932"/>
              <a:chExt cx="1940030" cy="1439072"/>
            </a:xfrm>
          </p:grpSpPr>
          <p:sp>
            <p:nvSpPr>
              <p:cNvPr id="70" name="矩形 69"/>
              <p:cNvSpPr/>
              <p:nvPr/>
            </p:nvSpPr>
            <p:spPr>
              <a:xfrm>
                <a:off x="2213469" y="3224932"/>
                <a:ext cx="1940030" cy="173020"/>
              </a:xfrm>
              <a:prstGeom prst="rect">
                <a:avLst/>
              </a:prstGeom>
              <a:gradFill>
                <a:gsLst>
                  <a:gs pos="0">
                    <a:srgbClr val="0DACB9">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flipV="1">
                <a:off x="2213469" y="4490984"/>
                <a:ext cx="1940030" cy="173020"/>
              </a:xfrm>
              <a:prstGeom prst="rect">
                <a:avLst/>
              </a:prstGeom>
              <a:gradFill>
                <a:gsLst>
                  <a:gs pos="0">
                    <a:srgbClr val="0DACB9">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4150246" y="3040926"/>
              <a:ext cx="1940030" cy="1093560"/>
              <a:chOff x="4150246" y="3040926"/>
              <a:chExt cx="1940030" cy="1093560"/>
            </a:xfrm>
          </p:grpSpPr>
          <p:sp>
            <p:nvSpPr>
              <p:cNvPr id="38" name="矩形 37"/>
              <p:cNvSpPr/>
              <p:nvPr/>
            </p:nvSpPr>
            <p:spPr>
              <a:xfrm>
                <a:off x="4150246" y="3040926"/>
                <a:ext cx="1940030"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文本框 82"/>
              <p:cNvSpPr txBox="1"/>
              <p:nvPr/>
            </p:nvSpPr>
            <p:spPr>
              <a:xfrm>
                <a:off x="4616802" y="3260991"/>
                <a:ext cx="1000117"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02</a:t>
                </a:r>
                <a:endParaRPr lang="zh-CN" altLang="en-US" sz="3600" dirty="0">
                  <a:solidFill>
                    <a:schemeClr val="tx1">
                      <a:lumMod val="50000"/>
                      <a:lumOff val="50000"/>
                    </a:schemeClr>
                  </a:solidFill>
                  <a:cs typeface="+mn-ea"/>
                  <a:sym typeface="+mn-lt"/>
                </a:endParaRPr>
              </a:p>
            </p:txBody>
          </p:sp>
        </p:grpSp>
      </p:grpSp>
      <p:grpSp>
        <p:nvGrpSpPr>
          <p:cNvPr id="21" name="组合 20"/>
          <p:cNvGrpSpPr/>
          <p:nvPr/>
        </p:nvGrpSpPr>
        <p:grpSpPr>
          <a:xfrm>
            <a:off x="6095577" y="2960060"/>
            <a:ext cx="1942746" cy="1439072"/>
            <a:chOff x="6093990" y="2664785"/>
            <a:chExt cx="1942746" cy="1439072"/>
          </a:xfrm>
        </p:grpSpPr>
        <p:grpSp>
          <p:nvGrpSpPr>
            <p:cNvPr id="73" name="组合 72"/>
            <p:cNvGrpSpPr/>
            <p:nvPr/>
          </p:nvGrpSpPr>
          <p:grpSpPr>
            <a:xfrm>
              <a:off x="6096706" y="2664785"/>
              <a:ext cx="1940030" cy="1439072"/>
              <a:chOff x="2213469" y="3224932"/>
              <a:chExt cx="1940030" cy="1439072"/>
            </a:xfrm>
          </p:grpSpPr>
          <p:sp>
            <p:nvSpPr>
              <p:cNvPr id="74" name="矩形 73"/>
              <p:cNvSpPr/>
              <p:nvPr/>
            </p:nvSpPr>
            <p:spPr>
              <a:xfrm>
                <a:off x="2213469" y="3224932"/>
                <a:ext cx="1940030" cy="173020"/>
              </a:xfrm>
              <a:prstGeom prst="rect">
                <a:avLst/>
              </a:prstGeom>
              <a:gradFill>
                <a:gsLst>
                  <a:gs pos="0">
                    <a:srgbClr val="E87071">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flipV="1">
                <a:off x="2213469" y="4490984"/>
                <a:ext cx="1940030" cy="173020"/>
              </a:xfrm>
              <a:prstGeom prst="rect">
                <a:avLst/>
              </a:prstGeom>
              <a:gradFill>
                <a:gsLst>
                  <a:gs pos="0">
                    <a:srgbClr val="E87071">
                      <a:alpha val="0"/>
                    </a:srgbClr>
                  </a:gs>
                  <a:gs pos="100000">
                    <a:schemeClr val="tx1">
                      <a:alpha val="29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p:cNvGrpSpPr/>
            <p:nvPr/>
          </p:nvGrpSpPr>
          <p:grpSpPr>
            <a:xfrm>
              <a:off x="6093990" y="2835186"/>
              <a:ext cx="1940030" cy="1093560"/>
              <a:chOff x="6093990" y="2835186"/>
              <a:chExt cx="1940030" cy="1093560"/>
            </a:xfrm>
          </p:grpSpPr>
          <p:sp>
            <p:nvSpPr>
              <p:cNvPr id="52" name="矩形 51"/>
              <p:cNvSpPr/>
              <p:nvPr/>
            </p:nvSpPr>
            <p:spPr>
              <a:xfrm>
                <a:off x="6093990" y="2835186"/>
                <a:ext cx="1940030"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文本框 85"/>
              <p:cNvSpPr txBox="1"/>
              <p:nvPr/>
            </p:nvSpPr>
            <p:spPr>
              <a:xfrm>
                <a:off x="6546710" y="3082524"/>
                <a:ext cx="1000117"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03</a:t>
                </a:r>
                <a:endParaRPr lang="zh-CN" altLang="en-US" sz="3600" dirty="0">
                  <a:solidFill>
                    <a:schemeClr val="tx1">
                      <a:lumMod val="50000"/>
                      <a:lumOff val="50000"/>
                    </a:schemeClr>
                  </a:solidFill>
                  <a:cs typeface="+mn-ea"/>
                  <a:sym typeface="+mn-lt"/>
                </a:endParaRPr>
              </a:p>
            </p:txBody>
          </p:sp>
        </p:grpSp>
      </p:grpSp>
      <p:grpSp>
        <p:nvGrpSpPr>
          <p:cNvPr id="28" name="组合 27"/>
          <p:cNvGrpSpPr/>
          <p:nvPr/>
        </p:nvGrpSpPr>
        <p:grpSpPr>
          <a:xfrm>
            <a:off x="8028093" y="2729538"/>
            <a:ext cx="1949554" cy="1439072"/>
            <a:chOff x="8026506" y="2434263"/>
            <a:chExt cx="1949554" cy="1439072"/>
          </a:xfrm>
        </p:grpSpPr>
        <p:grpSp>
          <p:nvGrpSpPr>
            <p:cNvPr id="76" name="组合 75"/>
            <p:cNvGrpSpPr/>
            <p:nvPr/>
          </p:nvGrpSpPr>
          <p:grpSpPr>
            <a:xfrm>
              <a:off x="8034676" y="2434263"/>
              <a:ext cx="1940030" cy="1439072"/>
              <a:chOff x="2213469" y="3224932"/>
              <a:chExt cx="1940030" cy="1439072"/>
            </a:xfrm>
          </p:grpSpPr>
          <p:sp>
            <p:nvSpPr>
              <p:cNvPr id="77" name="矩形 76"/>
              <p:cNvSpPr/>
              <p:nvPr/>
            </p:nvSpPr>
            <p:spPr>
              <a:xfrm>
                <a:off x="2213469" y="3224932"/>
                <a:ext cx="1940030" cy="173020"/>
              </a:xfrm>
              <a:prstGeom prst="rect">
                <a:avLst/>
              </a:prstGeom>
              <a:gradFill>
                <a:gsLst>
                  <a:gs pos="0">
                    <a:srgbClr val="663A77">
                      <a:alpha val="0"/>
                    </a:srgbClr>
                  </a:gs>
                  <a:gs pos="100000">
                    <a:schemeClr val="tx1">
                      <a:alpha val="3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矩形 77"/>
              <p:cNvSpPr/>
              <p:nvPr/>
            </p:nvSpPr>
            <p:spPr>
              <a:xfrm flipV="1">
                <a:off x="2213469" y="4490984"/>
                <a:ext cx="1940030" cy="173020"/>
              </a:xfrm>
              <a:prstGeom prst="rect">
                <a:avLst/>
              </a:prstGeom>
              <a:gradFill>
                <a:gsLst>
                  <a:gs pos="0">
                    <a:srgbClr val="663A77">
                      <a:alpha val="0"/>
                    </a:srgbClr>
                  </a:gs>
                  <a:gs pos="100000">
                    <a:schemeClr val="tx1">
                      <a:alpha val="37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8026506" y="2608491"/>
              <a:ext cx="1949554" cy="1093560"/>
              <a:chOff x="8026506" y="2608491"/>
              <a:chExt cx="1949554" cy="1093560"/>
            </a:xfrm>
          </p:grpSpPr>
          <p:sp>
            <p:nvSpPr>
              <p:cNvPr id="59" name="矩形 58"/>
              <p:cNvSpPr/>
              <p:nvPr/>
            </p:nvSpPr>
            <p:spPr>
              <a:xfrm>
                <a:off x="8026506" y="2608491"/>
                <a:ext cx="1949554" cy="1093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文本框 88"/>
              <p:cNvSpPr txBox="1"/>
              <p:nvPr/>
            </p:nvSpPr>
            <p:spPr>
              <a:xfrm>
                <a:off x="8491317" y="2855411"/>
                <a:ext cx="1000117" cy="646331"/>
              </a:xfrm>
              <a:prstGeom prst="rect">
                <a:avLst/>
              </a:prstGeom>
              <a:noFill/>
            </p:spPr>
            <p:txBody>
              <a:bodyPr wrap="square" rtlCol="0">
                <a:spAutoFit/>
              </a:bodyPr>
              <a:lstStyle/>
              <a:p>
                <a:pPr algn="ctr"/>
                <a:r>
                  <a:rPr lang="en-US" altLang="zh-CN" sz="3600" dirty="0">
                    <a:solidFill>
                      <a:schemeClr val="tx1">
                        <a:lumMod val="50000"/>
                        <a:lumOff val="50000"/>
                      </a:schemeClr>
                    </a:solidFill>
                    <a:cs typeface="+mn-ea"/>
                    <a:sym typeface="+mn-lt"/>
                  </a:rPr>
                  <a:t>04</a:t>
                </a:r>
                <a:endParaRPr lang="zh-CN" altLang="en-US" sz="3600" dirty="0">
                  <a:solidFill>
                    <a:schemeClr val="tx1">
                      <a:lumMod val="50000"/>
                      <a:lumOff val="50000"/>
                    </a:schemeClr>
                  </a:solidFill>
                  <a:cs typeface="+mn-ea"/>
                  <a:sym typeface="+mn-lt"/>
                </a:endParaRPr>
              </a:p>
            </p:txBody>
          </p:sp>
        </p:grpSp>
      </p:grpSp>
      <p:grpSp>
        <p:nvGrpSpPr>
          <p:cNvPr id="91" name="Group 909"/>
          <p:cNvGrpSpPr>
            <a:grpSpLocks noChangeAspect="1"/>
          </p:cNvGrpSpPr>
          <p:nvPr/>
        </p:nvGrpSpPr>
        <p:grpSpPr bwMode="auto">
          <a:xfrm>
            <a:off x="2957285" y="2354265"/>
            <a:ext cx="406857" cy="346980"/>
            <a:chOff x="6090" y="1175"/>
            <a:chExt cx="265" cy="226"/>
          </a:xfrm>
          <a:solidFill>
            <a:schemeClr val="bg1"/>
          </a:solidFill>
          <a:effectLst>
            <a:reflection blurRad="6350" stA="50000" endA="300" endPos="55000" dir="5400000" sy="-100000" algn="bl" rotWithShape="0"/>
          </a:effectLst>
        </p:grpSpPr>
        <p:sp>
          <p:nvSpPr>
            <p:cNvPr id="92"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93"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94"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95"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sp>
        <p:nvSpPr>
          <p:cNvPr id="96" name="Freeform 53"/>
          <p:cNvSpPr>
            <a:spLocks noEditPoints="1"/>
          </p:cNvSpPr>
          <p:nvPr/>
        </p:nvSpPr>
        <p:spPr bwMode="auto">
          <a:xfrm>
            <a:off x="4903528" y="2136971"/>
            <a:ext cx="457721" cy="457721"/>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a:effectLst>
            <a:reflection blurRad="6350" stA="50000" endA="300" endPos="55000" dir="5400000" sy="-100000" algn="bl" rotWithShape="0"/>
          </a:effectLst>
        </p:spPr>
        <p:txBody>
          <a:bodyPr vert="horz" wrap="square" lIns="91440" tIns="45720" rIns="91440" bIns="45720" numCol="1" anchor="t" anchorCtr="0" compatLnSpc="1"/>
          <a:lstStyle/>
          <a:p>
            <a:endParaRPr lang="zh-CN" altLang="en-US">
              <a:solidFill>
                <a:srgbClr val="FFB850"/>
              </a:solidFill>
              <a:cs typeface="+mn-ea"/>
              <a:sym typeface="+mn-lt"/>
            </a:endParaRPr>
          </a:p>
        </p:txBody>
      </p:sp>
      <p:grpSp>
        <p:nvGrpSpPr>
          <p:cNvPr id="97" name="Group 46"/>
          <p:cNvGrpSpPr>
            <a:grpSpLocks noChangeAspect="1"/>
          </p:cNvGrpSpPr>
          <p:nvPr/>
        </p:nvGrpSpPr>
        <p:grpSpPr bwMode="auto">
          <a:xfrm>
            <a:off x="6761133" y="2049655"/>
            <a:ext cx="590608" cy="365650"/>
            <a:chOff x="3098" y="1701"/>
            <a:chExt cx="1486" cy="920"/>
          </a:xfrm>
          <a:solidFill>
            <a:schemeClr val="bg1"/>
          </a:solidFill>
          <a:effectLst>
            <a:reflection blurRad="6350" stA="50000" endA="300" endPos="55000" dir="5400000" sy="-100000" algn="bl" rotWithShape="0"/>
          </a:effectLst>
        </p:grpSpPr>
        <p:sp>
          <p:nvSpPr>
            <p:cNvPr id="98"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99"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0"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01" name="Freeform 57"/>
          <p:cNvSpPr>
            <a:spLocks noEditPoints="1"/>
          </p:cNvSpPr>
          <p:nvPr/>
        </p:nvSpPr>
        <p:spPr bwMode="auto">
          <a:xfrm>
            <a:off x="8777107" y="1733397"/>
            <a:ext cx="444863" cy="44571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a:effectLst>
            <a:reflection blurRad="6350" stA="50000" endA="300" endPos="55000" dir="5400000" sy="-100000" algn="bl" rotWithShape="0"/>
          </a:effectLst>
        </p:spPr>
        <p:txBody>
          <a:bodyPr vert="horz" wrap="square" lIns="91440" tIns="45720" rIns="91440" bIns="45720" numCol="1" anchor="t" anchorCtr="0" compatLnSpc="1"/>
          <a:lstStyle/>
          <a:p>
            <a:endParaRPr lang="zh-CN" altLang="en-US" dirty="0">
              <a:cs typeface="+mn-ea"/>
              <a:sym typeface="+mn-lt"/>
            </a:endParaRPr>
          </a:p>
        </p:txBody>
      </p:sp>
      <p:sp>
        <p:nvSpPr>
          <p:cNvPr id="80"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81" name="直接连接符 80"/>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outVertical)">
                                      <p:cBhvr>
                                        <p:cTn id="27" dur="500"/>
                                        <p:tgtEl>
                                          <p:spTgt spid="13"/>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outVertical)">
                                      <p:cBhvr>
                                        <p:cTn id="31" dur="500"/>
                                        <p:tgtEl>
                                          <p:spTgt spid="22"/>
                                        </p:tgtEl>
                                      </p:cBhvr>
                                    </p:animEffect>
                                  </p:childTnLst>
                                </p:cTn>
                              </p:par>
                            </p:childTnLst>
                          </p:cTn>
                        </p:par>
                        <p:par>
                          <p:cTn id="32" fill="hold">
                            <p:stCondLst>
                              <p:cond delay="3500"/>
                            </p:stCondLst>
                            <p:childTnLst>
                              <p:par>
                                <p:cTn id="33" presetID="16" presetClass="entr" presetSubtype="37"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arn(outVertical)">
                                      <p:cBhvr>
                                        <p:cTn id="35" dur="500"/>
                                        <p:tgtEl>
                                          <p:spTgt spid="21"/>
                                        </p:tgtEl>
                                      </p:cBhvr>
                                    </p:animEffect>
                                  </p:childTnLst>
                                </p:cTn>
                              </p:par>
                            </p:childTnLst>
                          </p:cTn>
                        </p:par>
                        <p:par>
                          <p:cTn id="36" fill="hold">
                            <p:stCondLst>
                              <p:cond delay="4000"/>
                            </p:stCondLst>
                            <p:childTnLst>
                              <p:par>
                                <p:cTn id="37" presetID="16" presetClass="entr" presetSubtype="37"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barn(outVertical)">
                                      <p:cBhvr>
                                        <p:cTn id="39" dur="500"/>
                                        <p:tgtEl>
                                          <p:spTgt spid="28"/>
                                        </p:tgtEl>
                                      </p:cBhvr>
                                    </p:animEffect>
                                  </p:childTnLst>
                                </p:cTn>
                              </p:par>
                            </p:childTnLst>
                          </p:cTn>
                        </p:par>
                        <p:par>
                          <p:cTn id="40" fill="hold">
                            <p:stCondLst>
                              <p:cond delay="4500"/>
                            </p:stCondLst>
                            <p:childTnLst>
                              <p:par>
                                <p:cTn id="41" presetID="16" presetClass="entr" presetSubtype="42"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barn(outHorizontal)">
                                      <p:cBhvr>
                                        <p:cTn id="43" dur="500"/>
                                        <p:tgtEl>
                                          <p:spTgt spid="9"/>
                                        </p:tgtEl>
                                      </p:cBhvr>
                                    </p:animEffect>
                                  </p:childTnLst>
                                </p:cTn>
                              </p:par>
                            </p:childTnLst>
                          </p:cTn>
                        </p:par>
                        <p:par>
                          <p:cTn id="44" fill="hold">
                            <p:stCondLst>
                              <p:cond delay="5000"/>
                            </p:stCondLst>
                            <p:childTnLst>
                              <p:par>
                                <p:cTn id="45" presetID="16" presetClass="entr" presetSubtype="42"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barn(outHorizontal)">
                                      <p:cBhvr>
                                        <p:cTn id="47" dur="500"/>
                                        <p:tgtEl>
                                          <p:spTgt spid="10"/>
                                        </p:tgtEl>
                                      </p:cBhvr>
                                    </p:animEffect>
                                  </p:childTnLst>
                                </p:cTn>
                              </p:par>
                            </p:childTnLst>
                          </p:cTn>
                        </p:par>
                        <p:par>
                          <p:cTn id="48" fill="hold">
                            <p:stCondLst>
                              <p:cond delay="5500"/>
                            </p:stCondLst>
                            <p:childTnLst>
                              <p:par>
                                <p:cTn id="49" presetID="16" presetClass="entr" presetSubtype="42"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barn(outHorizontal)">
                                      <p:cBhvr>
                                        <p:cTn id="51" dur="500"/>
                                        <p:tgtEl>
                                          <p:spTgt spid="11"/>
                                        </p:tgtEl>
                                      </p:cBhvr>
                                    </p:animEffect>
                                  </p:childTnLst>
                                </p:cTn>
                              </p:par>
                            </p:childTnLst>
                          </p:cTn>
                        </p:par>
                        <p:par>
                          <p:cTn id="52" fill="hold">
                            <p:stCondLst>
                              <p:cond delay="6000"/>
                            </p:stCondLst>
                            <p:childTnLst>
                              <p:par>
                                <p:cTn id="53" presetID="16" presetClass="entr" presetSubtype="42" fill="hold"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barn(outHorizontal)">
                                      <p:cBhvr>
                                        <p:cTn id="55" dur="500"/>
                                        <p:tgtEl>
                                          <p:spTgt spid="12"/>
                                        </p:tgtEl>
                                      </p:cBhvr>
                                    </p:animEffect>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91"/>
                                        </p:tgtEl>
                                        <p:attrNameLst>
                                          <p:attrName>style.visibility</p:attrName>
                                        </p:attrNameLst>
                                      </p:cBhvr>
                                      <p:to>
                                        <p:strVal val="visible"/>
                                      </p:to>
                                    </p:set>
                                    <p:animEffect transition="in" filter="fade">
                                      <p:cBhvr>
                                        <p:cTn id="59" dur="500"/>
                                        <p:tgtEl>
                                          <p:spTgt spid="91"/>
                                        </p:tgtEl>
                                      </p:cBhvr>
                                    </p:animEffect>
                                    <p:anim calcmode="lin" valueType="num">
                                      <p:cBhvr>
                                        <p:cTn id="60" dur="500" fill="hold"/>
                                        <p:tgtEl>
                                          <p:spTgt spid="91"/>
                                        </p:tgtEl>
                                        <p:attrNameLst>
                                          <p:attrName>ppt_x</p:attrName>
                                        </p:attrNameLst>
                                      </p:cBhvr>
                                      <p:tavLst>
                                        <p:tav tm="0">
                                          <p:val>
                                            <p:strVal val="#ppt_x"/>
                                          </p:val>
                                        </p:tav>
                                        <p:tav tm="100000">
                                          <p:val>
                                            <p:strVal val="#ppt_x"/>
                                          </p:val>
                                        </p:tav>
                                      </p:tavLst>
                                    </p:anim>
                                    <p:anim calcmode="lin" valueType="num">
                                      <p:cBhvr>
                                        <p:cTn id="61" dur="500" fill="hold"/>
                                        <p:tgtEl>
                                          <p:spTgt spid="9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96"/>
                                        </p:tgtEl>
                                        <p:attrNameLst>
                                          <p:attrName>style.visibility</p:attrName>
                                        </p:attrNameLst>
                                      </p:cBhvr>
                                      <p:to>
                                        <p:strVal val="visible"/>
                                      </p:to>
                                    </p:set>
                                    <p:animEffect transition="in" filter="fade">
                                      <p:cBhvr>
                                        <p:cTn id="64" dur="500"/>
                                        <p:tgtEl>
                                          <p:spTgt spid="96"/>
                                        </p:tgtEl>
                                      </p:cBhvr>
                                    </p:animEffect>
                                    <p:anim calcmode="lin" valueType="num">
                                      <p:cBhvr>
                                        <p:cTn id="65" dur="500" fill="hold"/>
                                        <p:tgtEl>
                                          <p:spTgt spid="96"/>
                                        </p:tgtEl>
                                        <p:attrNameLst>
                                          <p:attrName>ppt_x</p:attrName>
                                        </p:attrNameLst>
                                      </p:cBhvr>
                                      <p:tavLst>
                                        <p:tav tm="0">
                                          <p:val>
                                            <p:strVal val="#ppt_x"/>
                                          </p:val>
                                        </p:tav>
                                        <p:tav tm="100000">
                                          <p:val>
                                            <p:strVal val="#ppt_x"/>
                                          </p:val>
                                        </p:tav>
                                      </p:tavLst>
                                    </p:anim>
                                    <p:anim calcmode="lin" valueType="num">
                                      <p:cBhvr>
                                        <p:cTn id="66" dur="500" fill="hold"/>
                                        <p:tgtEl>
                                          <p:spTgt spid="96"/>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fade">
                                      <p:cBhvr>
                                        <p:cTn id="69" dur="500"/>
                                        <p:tgtEl>
                                          <p:spTgt spid="97"/>
                                        </p:tgtEl>
                                      </p:cBhvr>
                                    </p:animEffect>
                                    <p:anim calcmode="lin" valueType="num">
                                      <p:cBhvr>
                                        <p:cTn id="70" dur="500" fill="hold"/>
                                        <p:tgtEl>
                                          <p:spTgt spid="97"/>
                                        </p:tgtEl>
                                        <p:attrNameLst>
                                          <p:attrName>ppt_x</p:attrName>
                                        </p:attrNameLst>
                                      </p:cBhvr>
                                      <p:tavLst>
                                        <p:tav tm="0">
                                          <p:val>
                                            <p:strVal val="#ppt_x"/>
                                          </p:val>
                                        </p:tav>
                                        <p:tav tm="100000">
                                          <p:val>
                                            <p:strVal val="#ppt_x"/>
                                          </p:val>
                                        </p:tav>
                                      </p:tavLst>
                                    </p:anim>
                                    <p:anim calcmode="lin" valueType="num">
                                      <p:cBhvr>
                                        <p:cTn id="71" dur="500" fill="hold"/>
                                        <p:tgtEl>
                                          <p:spTgt spid="9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01"/>
                                        </p:tgtEl>
                                        <p:attrNameLst>
                                          <p:attrName>style.visibility</p:attrName>
                                        </p:attrNameLst>
                                      </p:cBhvr>
                                      <p:to>
                                        <p:strVal val="visible"/>
                                      </p:to>
                                    </p:set>
                                    <p:animEffect transition="in" filter="fade">
                                      <p:cBhvr>
                                        <p:cTn id="74" dur="500"/>
                                        <p:tgtEl>
                                          <p:spTgt spid="101"/>
                                        </p:tgtEl>
                                      </p:cBhvr>
                                    </p:animEffect>
                                    <p:anim calcmode="lin" valueType="num">
                                      <p:cBhvr>
                                        <p:cTn id="75" dur="500" fill="hold"/>
                                        <p:tgtEl>
                                          <p:spTgt spid="101"/>
                                        </p:tgtEl>
                                        <p:attrNameLst>
                                          <p:attrName>ppt_x</p:attrName>
                                        </p:attrNameLst>
                                      </p:cBhvr>
                                      <p:tavLst>
                                        <p:tav tm="0">
                                          <p:val>
                                            <p:strVal val="#ppt_x"/>
                                          </p:val>
                                        </p:tav>
                                        <p:tav tm="100000">
                                          <p:val>
                                            <p:strVal val="#ppt_x"/>
                                          </p:val>
                                        </p:tav>
                                      </p:tavLst>
                                    </p:anim>
                                    <p:anim calcmode="lin" valueType="num">
                                      <p:cBhvr>
                                        <p:cTn id="76" dur="500" fill="hold"/>
                                        <p:tgtEl>
                                          <p:spTgt spid="101"/>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anim calcmode="lin" valueType="num">
                                      <p:cBhvr>
                                        <p:cTn id="80" dur="500" fill="hold"/>
                                        <p:tgtEl>
                                          <p:spTgt spid="27"/>
                                        </p:tgtEl>
                                        <p:attrNameLst>
                                          <p:attrName>ppt_x</p:attrName>
                                        </p:attrNameLst>
                                      </p:cBhvr>
                                      <p:tavLst>
                                        <p:tav tm="0">
                                          <p:val>
                                            <p:strVal val="#ppt_x"/>
                                          </p:val>
                                        </p:tav>
                                        <p:tav tm="100000">
                                          <p:val>
                                            <p:strVal val="#ppt_x"/>
                                          </p:val>
                                        </p:tav>
                                      </p:tavLst>
                                    </p:anim>
                                    <p:anim calcmode="lin" valueType="num">
                                      <p:cBhvr>
                                        <p:cTn id="81" dur="500" fill="hold"/>
                                        <p:tgtEl>
                                          <p:spTgt spid="27"/>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fade">
                                      <p:cBhvr>
                                        <p:cTn id="84" dur="500"/>
                                        <p:tgtEl>
                                          <p:spTgt spid="39"/>
                                        </p:tgtEl>
                                      </p:cBhvr>
                                    </p:animEffect>
                                    <p:anim calcmode="lin" valueType="num">
                                      <p:cBhvr>
                                        <p:cTn id="85" dur="500" fill="hold"/>
                                        <p:tgtEl>
                                          <p:spTgt spid="39"/>
                                        </p:tgtEl>
                                        <p:attrNameLst>
                                          <p:attrName>ppt_x</p:attrName>
                                        </p:attrNameLst>
                                      </p:cBhvr>
                                      <p:tavLst>
                                        <p:tav tm="0">
                                          <p:val>
                                            <p:strVal val="#ppt_x"/>
                                          </p:val>
                                        </p:tav>
                                        <p:tav tm="100000">
                                          <p:val>
                                            <p:strVal val="#ppt_x"/>
                                          </p:val>
                                        </p:tav>
                                      </p:tavLst>
                                    </p:anim>
                                    <p:anim calcmode="lin" valueType="num">
                                      <p:cBhvr>
                                        <p:cTn id="86" dur="500" fill="hold"/>
                                        <p:tgtEl>
                                          <p:spTgt spid="39"/>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fade">
                                      <p:cBhvr>
                                        <p:cTn id="89" dur="500"/>
                                        <p:tgtEl>
                                          <p:spTgt spid="53"/>
                                        </p:tgtEl>
                                      </p:cBhvr>
                                    </p:animEffect>
                                    <p:anim calcmode="lin" valueType="num">
                                      <p:cBhvr>
                                        <p:cTn id="90" dur="500" fill="hold"/>
                                        <p:tgtEl>
                                          <p:spTgt spid="53"/>
                                        </p:tgtEl>
                                        <p:attrNameLst>
                                          <p:attrName>ppt_x</p:attrName>
                                        </p:attrNameLst>
                                      </p:cBhvr>
                                      <p:tavLst>
                                        <p:tav tm="0">
                                          <p:val>
                                            <p:strVal val="#ppt_x"/>
                                          </p:val>
                                        </p:tav>
                                        <p:tav tm="100000">
                                          <p:val>
                                            <p:strVal val="#ppt_x"/>
                                          </p:val>
                                        </p:tav>
                                      </p:tavLst>
                                    </p:anim>
                                    <p:anim calcmode="lin" valueType="num">
                                      <p:cBhvr>
                                        <p:cTn id="91" dur="500" fill="hold"/>
                                        <p:tgtEl>
                                          <p:spTgt spid="53"/>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60"/>
                                        </p:tgtEl>
                                        <p:attrNameLst>
                                          <p:attrName>style.visibility</p:attrName>
                                        </p:attrNameLst>
                                      </p:cBhvr>
                                      <p:to>
                                        <p:strVal val="visible"/>
                                      </p:to>
                                    </p:set>
                                    <p:animEffect transition="in" filter="fade">
                                      <p:cBhvr>
                                        <p:cTn id="94" dur="500"/>
                                        <p:tgtEl>
                                          <p:spTgt spid="60"/>
                                        </p:tgtEl>
                                      </p:cBhvr>
                                    </p:animEffect>
                                    <p:anim calcmode="lin" valueType="num">
                                      <p:cBhvr>
                                        <p:cTn id="95" dur="500" fill="hold"/>
                                        <p:tgtEl>
                                          <p:spTgt spid="60"/>
                                        </p:tgtEl>
                                        <p:attrNameLst>
                                          <p:attrName>ppt_x</p:attrName>
                                        </p:attrNameLst>
                                      </p:cBhvr>
                                      <p:tavLst>
                                        <p:tav tm="0">
                                          <p:val>
                                            <p:strVal val="#ppt_x"/>
                                          </p:val>
                                        </p:tav>
                                        <p:tav tm="100000">
                                          <p:val>
                                            <p:strVal val="#ppt_x"/>
                                          </p:val>
                                        </p:tav>
                                      </p:tavLst>
                                    </p:anim>
                                    <p:anim calcmode="lin" valueType="num">
                                      <p:cBhvr>
                                        <p:cTn id="96"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0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9" name="六边形 48"/>
          <p:cNvSpPr/>
          <p:nvPr/>
        </p:nvSpPr>
        <p:spPr>
          <a:xfrm>
            <a:off x="4103660" y="1705699"/>
            <a:ext cx="10360102" cy="4279597"/>
          </a:xfrm>
          <a:prstGeom prst="hexagon">
            <a:avLst/>
          </a:prstGeom>
          <a:solidFill>
            <a:schemeClr val="accent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4" name="组合 3"/>
          <p:cNvGrpSpPr/>
          <p:nvPr/>
        </p:nvGrpSpPr>
        <p:grpSpPr>
          <a:xfrm>
            <a:off x="789606" y="2254210"/>
            <a:ext cx="3174386" cy="3174386"/>
            <a:chOff x="-2963670" y="2254210"/>
            <a:chExt cx="3174386" cy="3174386"/>
          </a:xfrm>
        </p:grpSpPr>
        <p:grpSp>
          <p:nvGrpSpPr>
            <p:cNvPr id="55" name="组合 54"/>
            <p:cNvGrpSpPr/>
            <p:nvPr/>
          </p:nvGrpSpPr>
          <p:grpSpPr>
            <a:xfrm>
              <a:off x="-2963670" y="2254210"/>
              <a:ext cx="3174386" cy="3174386"/>
              <a:chOff x="372609" y="2524616"/>
              <a:chExt cx="2739344" cy="2739343"/>
            </a:xfrm>
          </p:grpSpPr>
          <p:sp>
            <p:nvSpPr>
              <p:cNvPr id="58" name="椭圆 57"/>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59" name="椭圆 58"/>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48" name="椭圆 47"/>
            <p:cNvSpPr/>
            <p:nvPr/>
          </p:nvSpPr>
          <p:spPr>
            <a:xfrm>
              <a:off x="-2664363" y="2553517"/>
              <a:ext cx="2575772" cy="2575772"/>
            </a:xfrm>
            <a:prstGeom prst="ellipse">
              <a:avLst/>
            </a:prstGeom>
            <a:blipFill dpi="0" rotWithShape="1">
              <a:blip r:embed="rId2" cstate="screen">
                <a:extLst>
                  <a:ext uri="{BEBA8EAE-BF5A-486C-A8C5-ECC9F3942E4B}">
                    <a14:imgProps xmlns:a14="http://schemas.microsoft.com/office/drawing/2010/main">
                      <a14:imgLayer r:embed="rId3">
                        <a14:imgEffect>
                          <a14:brightnessContrast bright="-14000" contrast="24000"/>
                        </a14:imgEffect>
                        <a14:imgEffect>
                          <a14:colorTemperature colorTemp="4500"/>
                        </a14:imgEffect>
                        <a14:imgEffect>
                          <a14:saturation sat="70000"/>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0" name="组合 49"/>
          <p:cNvGrpSpPr/>
          <p:nvPr/>
        </p:nvGrpSpPr>
        <p:grpSpPr>
          <a:xfrm>
            <a:off x="4392134" y="1565154"/>
            <a:ext cx="9832861" cy="4552498"/>
            <a:chOff x="2813666" y="2074311"/>
            <a:chExt cx="7565404" cy="3183944"/>
          </a:xfrm>
        </p:grpSpPr>
        <p:sp>
          <p:nvSpPr>
            <p:cNvPr id="51" name="六边形 50"/>
            <p:cNvSpPr/>
            <p:nvPr/>
          </p:nvSpPr>
          <p:spPr>
            <a:xfrm>
              <a:off x="2813666" y="2074311"/>
              <a:ext cx="7565404" cy="3183944"/>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41300" dist="1778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53" name="六边形 52"/>
            <p:cNvSpPr/>
            <p:nvPr/>
          </p:nvSpPr>
          <p:spPr>
            <a:xfrm>
              <a:off x="2865873" y="2108442"/>
              <a:ext cx="7454861" cy="3105815"/>
            </a:xfrm>
            <a:prstGeom prst="hexagon">
              <a:avLst/>
            </a:prstGeom>
            <a:gradFill>
              <a:gsLst>
                <a:gs pos="0">
                  <a:schemeClr val="bg1">
                    <a:lumMod val="89000"/>
                  </a:schemeClr>
                </a:gs>
                <a:gs pos="67000">
                  <a:srgbClr val="F9F9F9"/>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54" name="TextBox 53"/>
          <p:cNvSpPr txBox="1"/>
          <p:nvPr/>
        </p:nvSpPr>
        <p:spPr>
          <a:xfrm>
            <a:off x="6184913" y="2380143"/>
            <a:ext cx="5047957" cy="701346"/>
          </a:xfrm>
          <a:prstGeom prst="rect">
            <a:avLst/>
          </a:prstGeom>
          <a:noFill/>
        </p:spPr>
        <p:txBody>
          <a:bodyPr wrap="square" rtlCol="0">
            <a:spAutoFit/>
          </a:bodyPr>
          <a:lstStyle/>
          <a:p>
            <a:pPr algn="just">
              <a:lnSpc>
                <a:spcPct val="130000"/>
              </a:lnSpc>
            </a:pPr>
            <a:r>
              <a:rPr lang="zh-CN" altLang="en-US" sz="1600" dirty="0">
                <a:solidFill>
                  <a:srgbClr val="8C99A8"/>
                </a:solidFill>
                <a:cs typeface="+mn-ea"/>
                <a:sym typeface="+mn-lt"/>
              </a:rPr>
              <a:t>此处添加详细文本描述，建议与标题相关并符合整体语言风格，语言描述尽量简活生活。点击添加文本</a:t>
            </a:r>
            <a:endParaRPr lang="zh-CN" altLang="en-US" sz="1600" dirty="0">
              <a:solidFill>
                <a:srgbClr val="8C99A8"/>
              </a:solidFill>
              <a:cs typeface="+mn-ea"/>
              <a:sym typeface="+mn-lt"/>
            </a:endParaRPr>
          </a:p>
        </p:txBody>
      </p:sp>
      <p:sp>
        <p:nvSpPr>
          <p:cNvPr id="19" name="TextBox 18"/>
          <p:cNvSpPr txBox="1"/>
          <p:nvPr/>
        </p:nvSpPr>
        <p:spPr>
          <a:xfrm>
            <a:off x="6184913" y="1938183"/>
            <a:ext cx="3027615" cy="525657"/>
          </a:xfrm>
          <a:prstGeom prst="rect">
            <a:avLst/>
          </a:prstGeom>
          <a:noFill/>
        </p:spPr>
        <p:txBody>
          <a:bodyPr wrap="square" rtlCol="0">
            <a:spAutoFit/>
          </a:bodyPr>
          <a:lstStyle/>
          <a:p>
            <a:pPr>
              <a:lnSpc>
                <a:spcPct val="130000"/>
              </a:lnSpc>
            </a:pPr>
            <a:r>
              <a:rPr lang="zh-CN" altLang="en-US" sz="2400" b="1" dirty="0">
                <a:solidFill>
                  <a:schemeClr val="tx1">
                    <a:lumMod val="65000"/>
                    <a:lumOff val="35000"/>
                  </a:schemeClr>
                </a:solidFill>
                <a:cs typeface="+mn-ea"/>
                <a:sym typeface="+mn-lt"/>
              </a:rPr>
              <a:t>添加标题</a:t>
            </a:r>
            <a:endParaRPr lang="zh-CN" altLang="en-US" sz="2400" b="1" dirty="0">
              <a:solidFill>
                <a:schemeClr val="tx1">
                  <a:lumMod val="65000"/>
                  <a:lumOff val="35000"/>
                </a:schemeClr>
              </a:solidFill>
              <a:cs typeface="+mn-ea"/>
              <a:sym typeface="+mn-lt"/>
            </a:endParaRPr>
          </a:p>
        </p:txBody>
      </p:sp>
      <p:sp>
        <p:nvSpPr>
          <p:cNvPr id="22" name="TextBox 21"/>
          <p:cNvSpPr txBox="1"/>
          <p:nvPr/>
        </p:nvSpPr>
        <p:spPr>
          <a:xfrm>
            <a:off x="6184913" y="3140968"/>
            <a:ext cx="3027615" cy="525657"/>
          </a:xfrm>
          <a:prstGeom prst="rect">
            <a:avLst/>
          </a:prstGeom>
          <a:noFill/>
        </p:spPr>
        <p:txBody>
          <a:bodyPr wrap="square" rtlCol="0">
            <a:spAutoFit/>
          </a:bodyPr>
          <a:lstStyle>
            <a:defPPr>
              <a:defRPr lang="zh-CN"/>
            </a:defPPr>
            <a:lvl1pPr>
              <a:lnSpc>
                <a:spcPct val="130000"/>
              </a:lnSpc>
              <a:defRPr sz="2200" b="1">
                <a:gradFill>
                  <a:gsLst>
                    <a:gs pos="1000">
                      <a:srgbClr val="4EE4D2"/>
                    </a:gs>
                    <a:gs pos="100000">
                      <a:srgbClr val="0070C0"/>
                    </a:gs>
                  </a:gsLst>
                  <a:lin ang="2700000" scaled="0"/>
                </a:gradFill>
                <a:latin typeface="微软雅黑" panose="020B0503020204020204" charset="-122"/>
                <a:ea typeface="微软雅黑" panose="020B0503020204020204" charset="-122"/>
              </a:defRPr>
            </a:lvl1pPr>
          </a:lstStyle>
          <a:p>
            <a:r>
              <a:rPr lang="zh-CN" altLang="en-US" sz="2400" dirty="0">
                <a:solidFill>
                  <a:schemeClr val="tx1">
                    <a:lumMod val="65000"/>
                    <a:lumOff val="35000"/>
                  </a:schemeClr>
                </a:solidFill>
                <a:latin typeface="+mn-lt"/>
                <a:ea typeface="+mn-ea"/>
                <a:cs typeface="+mn-ea"/>
                <a:sym typeface="+mn-lt"/>
              </a:rPr>
              <a:t>添加标题</a:t>
            </a:r>
            <a:endParaRPr lang="zh-CN" altLang="en-US" sz="2400" dirty="0">
              <a:solidFill>
                <a:schemeClr val="tx1">
                  <a:lumMod val="65000"/>
                  <a:lumOff val="35000"/>
                </a:schemeClr>
              </a:solidFill>
              <a:latin typeface="+mn-lt"/>
              <a:ea typeface="+mn-ea"/>
              <a:cs typeface="+mn-ea"/>
              <a:sym typeface="+mn-lt"/>
            </a:endParaRPr>
          </a:p>
        </p:txBody>
      </p:sp>
      <p:sp>
        <p:nvSpPr>
          <p:cNvPr id="23" name="TextBox 22"/>
          <p:cNvSpPr txBox="1"/>
          <p:nvPr/>
        </p:nvSpPr>
        <p:spPr>
          <a:xfrm>
            <a:off x="6184913" y="3550895"/>
            <a:ext cx="5047957" cy="701346"/>
          </a:xfrm>
          <a:prstGeom prst="rect">
            <a:avLst/>
          </a:prstGeom>
          <a:noFill/>
        </p:spPr>
        <p:txBody>
          <a:bodyPr wrap="square" rtlCol="0">
            <a:spAutoFit/>
          </a:bodyPr>
          <a:lstStyle/>
          <a:p>
            <a:pPr algn="just">
              <a:lnSpc>
                <a:spcPct val="130000"/>
              </a:lnSpc>
            </a:pPr>
            <a:r>
              <a:rPr lang="zh-CN" altLang="en-US" sz="1600" dirty="0">
                <a:solidFill>
                  <a:srgbClr val="8C99A8"/>
                </a:solidFill>
                <a:cs typeface="+mn-ea"/>
                <a:sym typeface="+mn-lt"/>
              </a:rPr>
              <a:t>此处添加详细文本描述，建议与标题相关并符合整体语言风格，语言描述尽量简活生活。点击添加文本</a:t>
            </a:r>
            <a:endParaRPr lang="zh-CN" altLang="en-US" sz="1600" dirty="0">
              <a:solidFill>
                <a:srgbClr val="8C99A8"/>
              </a:solidFill>
              <a:cs typeface="+mn-ea"/>
              <a:sym typeface="+mn-lt"/>
            </a:endParaRPr>
          </a:p>
        </p:txBody>
      </p:sp>
      <p:sp>
        <p:nvSpPr>
          <p:cNvPr id="24" name="TextBox 23"/>
          <p:cNvSpPr txBox="1"/>
          <p:nvPr/>
        </p:nvSpPr>
        <p:spPr>
          <a:xfrm>
            <a:off x="6184913" y="4305978"/>
            <a:ext cx="3027615" cy="525657"/>
          </a:xfrm>
          <a:prstGeom prst="rect">
            <a:avLst/>
          </a:prstGeom>
          <a:noFill/>
        </p:spPr>
        <p:txBody>
          <a:bodyPr wrap="square" rtlCol="0">
            <a:spAutoFit/>
          </a:bodyPr>
          <a:lstStyle>
            <a:defPPr>
              <a:defRPr lang="zh-CN"/>
            </a:defPPr>
            <a:lvl1pPr>
              <a:lnSpc>
                <a:spcPct val="130000"/>
              </a:lnSpc>
              <a:defRPr sz="2200" b="1">
                <a:gradFill>
                  <a:gsLst>
                    <a:gs pos="1000">
                      <a:srgbClr val="4EE4D2"/>
                    </a:gs>
                    <a:gs pos="100000">
                      <a:srgbClr val="0070C0"/>
                    </a:gs>
                  </a:gsLst>
                  <a:lin ang="2700000" scaled="0"/>
                </a:gradFill>
                <a:latin typeface="微软雅黑" panose="020B0503020204020204" charset="-122"/>
                <a:ea typeface="微软雅黑" panose="020B0503020204020204" charset="-122"/>
              </a:defRPr>
            </a:lvl1pPr>
          </a:lstStyle>
          <a:p>
            <a:r>
              <a:rPr lang="zh-CN" altLang="en-US" sz="2400" dirty="0">
                <a:solidFill>
                  <a:schemeClr val="tx1">
                    <a:lumMod val="65000"/>
                    <a:lumOff val="35000"/>
                  </a:schemeClr>
                </a:solidFill>
                <a:latin typeface="+mn-lt"/>
                <a:ea typeface="+mn-ea"/>
                <a:cs typeface="+mn-ea"/>
                <a:sym typeface="+mn-lt"/>
              </a:rPr>
              <a:t>添加标题</a:t>
            </a:r>
            <a:endParaRPr lang="zh-CN" altLang="en-US" sz="2400" dirty="0">
              <a:solidFill>
                <a:schemeClr val="tx1">
                  <a:lumMod val="65000"/>
                  <a:lumOff val="35000"/>
                </a:schemeClr>
              </a:solidFill>
              <a:latin typeface="+mn-lt"/>
              <a:ea typeface="+mn-ea"/>
              <a:cs typeface="+mn-ea"/>
              <a:sym typeface="+mn-lt"/>
            </a:endParaRPr>
          </a:p>
        </p:txBody>
      </p:sp>
      <p:sp>
        <p:nvSpPr>
          <p:cNvPr id="25" name="TextBox 24"/>
          <p:cNvSpPr txBox="1"/>
          <p:nvPr/>
        </p:nvSpPr>
        <p:spPr>
          <a:xfrm>
            <a:off x="6184913" y="4797152"/>
            <a:ext cx="5047957" cy="701346"/>
          </a:xfrm>
          <a:prstGeom prst="rect">
            <a:avLst/>
          </a:prstGeom>
          <a:noFill/>
        </p:spPr>
        <p:txBody>
          <a:bodyPr wrap="square" rtlCol="0">
            <a:spAutoFit/>
          </a:bodyPr>
          <a:lstStyle/>
          <a:p>
            <a:pPr algn="just">
              <a:lnSpc>
                <a:spcPct val="130000"/>
              </a:lnSpc>
            </a:pPr>
            <a:r>
              <a:rPr lang="zh-CN" altLang="en-US" sz="1600" dirty="0">
                <a:solidFill>
                  <a:srgbClr val="8C99A8"/>
                </a:solidFill>
                <a:cs typeface="+mn-ea"/>
                <a:sym typeface="+mn-lt"/>
              </a:rPr>
              <a:t>此处添加详细文本描述，建议与标题相关并符合整体语言风格，语言描述尽量简活生活。点击添加文本</a:t>
            </a:r>
            <a:endParaRPr lang="zh-CN" altLang="en-US" sz="1600" dirty="0">
              <a:solidFill>
                <a:srgbClr val="8C99A8"/>
              </a:solidFill>
              <a:cs typeface="+mn-ea"/>
              <a:sym typeface="+mn-lt"/>
            </a:endParaRPr>
          </a:p>
        </p:txBody>
      </p:sp>
      <p:sp>
        <p:nvSpPr>
          <p:cNvPr id="26" name="Freeform 1346"/>
          <p:cNvSpPr>
            <a:spLocks noEditPoints="1"/>
          </p:cNvSpPr>
          <p:nvPr/>
        </p:nvSpPr>
        <p:spPr bwMode="auto">
          <a:xfrm>
            <a:off x="5694504" y="4385630"/>
            <a:ext cx="409727" cy="409727"/>
          </a:xfrm>
          <a:custGeom>
            <a:avLst/>
            <a:gdLst>
              <a:gd name="T0" fmla="*/ 46 w 154"/>
              <a:gd name="T1" fmla="*/ 7 h 156"/>
              <a:gd name="T2" fmla="*/ 6 w 154"/>
              <a:gd name="T3" fmla="*/ 48 h 156"/>
              <a:gd name="T4" fmla="*/ 1 w 154"/>
              <a:gd name="T5" fmla="*/ 95 h 156"/>
              <a:gd name="T6" fmla="*/ 34 w 154"/>
              <a:gd name="T7" fmla="*/ 142 h 156"/>
              <a:gd name="T8" fmla="*/ 77 w 154"/>
              <a:gd name="T9" fmla="*/ 156 h 156"/>
              <a:gd name="T10" fmla="*/ 131 w 154"/>
              <a:gd name="T11" fmla="*/ 133 h 156"/>
              <a:gd name="T12" fmla="*/ 154 w 154"/>
              <a:gd name="T13" fmla="*/ 78 h 156"/>
              <a:gd name="T14" fmla="*/ 142 w 154"/>
              <a:gd name="T15" fmla="*/ 34 h 156"/>
              <a:gd name="T16" fmla="*/ 92 w 154"/>
              <a:gd name="T17" fmla="*/ 2 h 156"/>
              <a:gd name="T18" fmla="*/ 142 w 154"/>
              <a:gd name="T19" fmla="*/ 96 h 156"/>
              <a:gd name="T20" fmla="*/ 119 w 154"/>
              <a:gd name="T21" fmla="*/ 112 h 156"/>
              <a:gd name="T22" fmla="*/ 145 w 154"/>
              <a:gd name="T23" fmla="*/ 85 h 156"/>
              <a:gd name="T24" fmla="*/ 80 w 154"/>
              <a:gd name="T25" fmla="*/ 127 h 156"/>
              <a:gd name="T26" fmla="*/ 109 w 154"/>
              <a:gd name="T27" fmla="*/ 121 h 156"/>
              <a:gd name="T28" fmla="*/ 94 w 154"/>
              <a:gd name="T29" fmla="*/ 144 h 156"/>
              <a:gd name="T30" fmla="*/ 63 w 154"/>
              <a:gd name="T31" fmla="*/ 144 h 156"/>
              <a:gd name="T32" fmla="*/ 48 w 154"/>
              <a:gd name="T33" fmla="*/ 122 h 156"/>
              <a:gd name="T34" fmla="*/ 72 w 154"/>
              <a:gd name="T35" fmla="*/ 146 h 156"/>
              <a:gd name="T36" fmla="*/ 62 w 154"/>
              <a:gd name="T37" fmla="*/ 13 h 156"/>
              <a:gd name="T38" fmla="*/ 58 w 154"/>
              <a:gd name="T39" fmla="*/ 38 h 156"/>
              <a:gd name="T40" fmla="*/ 62 w 154"/>
              <a:gd name="T41" fmla="*/ 13 h 156"/>
              <a:gd name="T42" fmla="*/ 95 w 154"/>
              <a:gd name="T43" fmla="*/ 13 h 156"/>
              <a:gd name="T44" fmla="*/ 112 w 154"/>
              <a:gd name="T45" fmla="*/ 44 h 156"/>
              <a:gd name="T46" fmla="*/ 80 w 154"/>
              <a:gd name="T47" fmla="*/ 11 h 156"/>
              <a:gd name="T48" fmla="*/ 120 w 154"/>
              <a:gd name="T49" fmla="*/ 78 h 156"/>
              <a:gd name="T50" fmla="*/ 80 w 154"/>
              <a:gd name="T51" fmla="*/ 41 h 156"/>
              <a:gd name="T52" fmla="*/ 116 w 154"/>
              <a:gd name="T53" fmla="*/ 50 h 156"/>
              <a:gd name="T54" fmla="*/ 120 w 154"/>
              <a:gd name="T55" fmla="*/ 78 h 156"/>
              <a:gd name="T56" fmla="*/ 37 w 154"/>
              <a:gd name="T57" fmla="*/ 78 h 156"/>
              <a:gd name="T58" fmla="*/ 43 w 154"/>
              <a:gd name="T59" fmla="*/ 47 h 156"/>
              <a:gd name="T60" fmla="*/ 72 w 154"/>
              <a:gd name="T61" fmla="*/ 41 h 156"/>
              <a:gd name="T62" fmla="*/ 9 w 154"/>
              <a:gd name="T63" fmla="*/ 78 h 156"/>
              <a:gd name="T64" fmla="*/ 21 w 154"/>
              <a:gd name="T65" fmla="*/ 58 h 156"/>
              <a:gd name="T66" fmla="*/ 31 w 154"/>
              <a:gd name="T67" fmla="*/ 78 h 156"/>
              <a:gd name="T68" fmla="*/ 32 w 154"/>
              <a:gd name="T69" fmla="*/ 85 h 156"/>
              <a:gd name="T70" fmla="*/ 23 w 154"/>
              <a:gd name="T71" fmla="*/ 104 h 156"/>
              <a:gd name="T72" fmla="*/ 9 w 154"/>
              <a:gd name="T73" fmla="*/ 85 h 156"/>
              <a:gd name="T74" fmla="*/ 72 w 154"/>
              <a:gd name="T75" fmla="*/ 122 h 156"/>
              <a:gd name="T76" fmla="*/ 40 w 154"/>
              <a:gd name="T77" fmla="*/ 101 h 156"/>
              <a:gd name="T78" fmla="*/ 80 w 154"/>
              <a:gd name="T79" fmla="*/ 85 h 156"/>
              <a:gd name="T80" fmla="*/ 112 w 154"/>
              <a:gd name="T81" fmla="*/ 115 h 156"/>
              <a:gd name="T82" fmla="*/ 80 w 154"/>
              <a:gd name="T83" fmla="*/ 122 h 156"/>
              <a:gd name="T84" fmla="*/ 125 w 154"/>
              <a:gd name="T85" fmla="*/ 78 h 156"/>
              <a:gd name="T86" fmla="*/ 128 w 154"/>
              <a:gd name="T87" fmla="*/ 56 h 156"/>
              <a:gd name="T88" fmla="*/ 143 w 154"/>
              <a:gd name="T89" fmla="*/ 68 h 156"/>
              <a:gd name="T90" fmla="*/ 142 w 154"/>
              <a:gd name="T91" fmla="*/ 61 h 156"/>
              <a:gd name="T92" fmla="*/ 119 w 154"/>
              <a:gd name="T93" fmla="*/ 47 h 156"/>
              <a:gd name="T94" fmla="*/ 117 w 154"/>
              <a:gd name="T95" fmla="*/ 24 h 156"/>
              <a:gd name="T96" fmla="*/ 142 w 154"/>
              <a:gd name="T97" fmla="*/ 61 h 156"/>
              <a:gd name="T98" fmla="*/ 38 w 154"/>
              <a:gd name="T99" fmla="*/ 44 h 156"/>
              <a:gd name="T100" fmla="*/ 12 w 154"/>
              <a:gd name="T101" fmla="*/ 58 h 156"/>
              <a:gd name="T102" fmla="*/ 54 w 154"/>
              <a:gd name="T103" fmla="*/ 14 h 156"/>
              <a:gd name="T104" fmla="*/ 26 w 154"/>
              <a:gd name="T105" fmla="*/ 112 h 156"/>
              <a:gd name="T106" fmla="*/ 55 w 154"/>
              <a:gd name="T107" fmla="*/ 142 h 156"/>
              <a:gd name="T108" fmla="*/ 21 w 154"/>
              <a:gd name="T109" fmla="*/ 118 h 156"/>
              <a:gd name="T110" fmla="*/ 102 w 154"/>
              <a:gd name="T111" fmla="*/ 141 h 156"/>
              <a:gd name="T112" fmla="*/ 129 w 154"/>
              <a:gd name="T113" fmla="*/ 110 h 156"/>
              <a:gd name="T114" fmla="*/ 125 w 154"/>
              <a:gd name="T115" fmla="*/ 12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4" h="156">
                <a:moveTo>
                  <a:pt x="77" y="0"/>
                </a:moveTo>
                <a:lnTo>
                  <a:pt x="77" y="0"/>
                </a:lnTo>
                <a:lnTo>
                  <a:pt x="62" y="2"/>
                </a:lnTo>
                <a:lnTo>
                  <a:pt x="46" y="7"/>
                </a:lnTo>
                <a:lnTo>
                  <a:pt x="34" y="14"/>
                </a:lnTo>
                <a:lnTo>
                  <a:pt x="23" y="24"/>
                </a:lnTo>
                <a:lnTo>
                  <a:pt x="12" y="34"/>
                </a:lnTo>
                <a:lnTo>
                  <a:pt x="6" y="48"/>
                </a:lnTo>
                <a:lnTo>
                  <a:pt x="1" y="62"/>
                </a:lnTo>
                <a:lnTo>
                  <a:pt x="0" y="78"/>
                </a:lnTo>
                <a:lnTo>
                  <a:pt x="0" y="78"/>
                </a:lnTo>
                <a:lnTo>
                  <a:pt x="1" y="95"/>
                </a:lnTo>
                <a:lnTo>
                  <a:pt x="6" y="108"/>
                </a:lnTo>
                <a:lnTo>
                  <a:pt x="12" y="121"/>
                </a:lnTo>
                <a:lnTo>
                  <a:pt x="23" y="133"/>
                </a:lnTo>
                <a:lnTo>
                  <a:pt x="34" y="142"/>
                </a:lnTo>
                <a:lnTo>
                  <a:pt x="46" y="150"/>
                </a:lnTo>
                <a:lnTo>
                  <a:pt x="62" y="155"/>
                </a:lnTo>
                <a:lnTo>
                  <a:pt x="77" y="156"/>
                </a:lnTo>
                <a:lnTo>
                  <a:pt x="77" y="156"/>
                </a:lnTo>
                <a:lnTo>
                  <a:pt x="92" y="155"/>
                </a:lnTo>
                <a:lnTo>
                  <a:pt x="106" y="150"/>
                </a:lnTo>
                <a:lnTo>
                  <a:pt x="120" y="142"/>
                </a:lnTo>
                <a:lnTo>
                  <a:pt x="131" y="133"/>
                </a:lnTo>
                <a:lnTo>
                  <a:pt x="142" y="121"/>
                </a:lnTo>
                <a:lnTo>
                  <a:pt x="148" y="108"/>
                </a:lnTo>
                <a:lnTo>
                  <a:pt x="153" y="95"/>
                </a:lnTo>
                <a:lnTo>
                  <a:pt x="154" y="78"/>
                </a:lnTo>
                <a:lnTo>
                  <a:pt x="154" y="78"/>
                </a:lnTo>
                <a:lnTo>
                  <a:pt x="153" y="62"/>
                </a:lnTo>
                <a:lnTo>
                  <a:pt x="148" y="48"/>
                </a:lnTo>
                <a:lnTo>
                  <a:pt x="142" y="34"/>
                </a:lnTo>
                <a:lnTo>
                  <a:pt x="131" y="24"/>
                </a:lnTo>
                <a:lnTo>
                  <a:pt x="120" y="14"/>
                </a:lnTo>
                <a:lnTo>
                  <a:pt x="106" y="7"/>
                </a:lnTo>
                <a:lnTo>
                  <a:pt x="92" y="2"/>
                </a:lnTo>
                <a:lnTo>
                  <a:pt x="77" y="0"/>
                </a:lnTo>
                <a:lnTo>
                  <a:pt x="77" y="0"/>
                </a:lnTo>
                <a:close/>
                <a:moveTo>
                  <a:pt x="142" y="96"/>
                </a:moveTo>
                <a:lnTo>
                  <a:pt x="142" y="96"/>
                </a:lnTo>
                <a:lnTo>
                  <a:pt x="129" y="105"/>
                </a:lnTo>
                <a:lnTo>
                  <a:pt x="129" y="105"/>
                </a:lnTo>
                <a:lnTo>
                  <a:pt x="119" y="112"/>
                </a:lnTo>
                <a:lnTo>
                  <a:pt x="119" y="112"/>
                </a:lnTo>
                <a:lnTo>
                  <a:pt x="122" y="99"/>
                </a:lnTo>
                <a:lnTo>
                  <a:pt x="125" y="85"/>
                </a:lnTo>
                <a:lnTo>
                  <a:pt x="145" y="85"/>
                </a:lnTo>
                <a:lnTo>
                  <a:pt x="145" y="85"/>
                </a:lnTo>
                <a:lnTo>
                  <a:pt x="142" y="96"/>
                </a:lnTo>
                <a:lnTo>
                  <a:pt x="142" y="96"/>
                </a:lnTo>
                <a:close/>
                <a:moveTo>
                  <a:pt x="80" y="146"/>
                </a:moveTo>
                <a:lnTo>
                  <a:pt x="80" y="127"/>
                </a:lnTo>
                <a:lnTo>
                  <a:pt x="80" y="127"/>
                </a:lnTo>
                <a:lnTo>
                  <a:pt x="95" y="124"/>
                </a:lnTo>
                <a:lnTo>
                  <a:pt x="109" y="121"/>
                </a:lnTo>
                <a:lnTo>
                  <a:pt x="109" y="121"/>
                </a:lnTo>
                <a:lnTo>
                  <a:pt x="103" y="130"/>
                </a:lnTo>
                <a:lnTo>
                  <a:pt x="103" y="130"/>
                </a:lnTo>
                <a:lnTo>
                  <a:pt x="94" y="144"/>
                </a:lnTo>
                <a:lnTo>
                  <a:pt x="94" y="144"/>
                </a:lnTo>
                <a:lnTo>
                  <a:pt x="80" y="146"/>
                </a:lnTo>
                <a:lnTo>
                  <a:pt x="80" y="146"/>
                </a:lnTo>
                <a:close/>
                <a:moveTo>
                  <a:pt x="63" y="144"/>
                </a:moveTo>
                <a:lnTo>
                  <a:pt x="63" y="144"/>
                </a:lnTo>
                <a:lnTo>
                  <a:pt x="52" y="130"/>
                </a:lnTo>
                <a:lnTo>
                  <a:pt x="52" y="130"/>
                </a:lnTo>
                <a:lnTo>
                  <a:pt x="48" y="122"/>
                </a:lnTo>
                <a:lnTo>
                  <a:pt x="48" y="122"/>
                </a:lnTo>
                <a:lnTo>
                  <a:pt x="60" y="125"/>
                </a:lnTo>
                <a:lnTo>
                  <a:pt x="72" y="127"/>
                </a:lnTo>
                <a:lnTo>
                  <a:pt x="72" y="146"/>
                </a:lnTo>
                <a:lnTo>
                  <a:pt x="72" y="146"/>
                </a:lnTo>
                <a:lnTo>
                  <a:pt x="63" y="144"/>
                </a:lnTo>
                <a:lnTo>
                  <a:pt x="63" y="144"/>
                </a:lnTo>
                <a:close/>
                <a:moveTo>
                  <a:pt x="62" y="13"/>
                </a:moveTo>
                <a:lnTo>
                  <a:pt x="62" y="13"/>
                </a:lnTo>
                <a:lnTo>
                  <a:pt x="72" y="11"/>
                </a:lnTo>
                <a:lnTo>
                  <a:pt x="72" y="34"/>
                </a:lnTo>
                <a:lnTo>
                  <a:pt x="72" y="34"/>
                </a:lnTo>
                <a:lnTo>
                  <a:pt x="58" y="38"/>
                </a:lnTo>
                <a:lnTo>
                  <a:pt x="45" y="41"/>
                </a:lnTo>
                <a:lnTo>
                  <a:pt x="45" y="41"/>
                </a:lnTo>
                <a:lnTo>
                  <a:pt x="54" y="24"/>
                </a:lnTo>
                <a:lnTo>
                  <a:pt x="62" y="13"/>
                </a:lnTo>
                <a:lnTo>
                  <a:pt x="62" y="13"/>
                </a:lnTo>
                <a:lnTo>
                  <a:pt x="62" y="13"/>
                </a:lnTo>
                <a:lnTo>
                  <a:pt x="62" y="13"/>
                </a:lnTo>
                <a:close/>
                <a:moveTo>
                  <a:pt x="95" y="13"/>
                </a:moveTo>
                <a:lnTo>
                  <a:pt x="95" y="13"/>
                </a:lnTo>
                <a:lnTo>
                  <a:pt x="103" y="25"/>
                </a:lnTo>
                <a:lnTo>
                  <a:pt x="112" y="44"/>
                </a:lnTo>
                <a:lnTo>
                  <a:pt x="112" y="44"/>
                </a:lnTo>
                <a:lnTo>
                  <a:pt x="97" y="38"/>
                </a:lnTo>
                <a:lnTo>
                  <a:pt x="80" y="34"/>
                </a:lnTo>
                <a:lnTo>
                  <a:pt x="80" y="11"/>
                </a:lnTo>
                <a:lnTo>
                  <a:pt x="80" y="11"/>
                </a:lnTo>
                <a:lnTo>
                  <a:pt x="88" y="11"/>
                </a:lnTo>
                <a:lnTo>
                  <a:pt x="95" y="13"/>
                </a:lnTo>
                <a:lnTo>
                  <a:pt x="95" y="13"/>
                </a:lnTo>
                <a:close/>
                <a:moveTo>
                  <a:pt x="120" y="78"/>
                </a:moveTo>
                <a:lnTo>
                  <a:pt x="120" y="78"/>
                </a:lnTo>
                <a:lnTo>
                  <a:pt x="120" y="78"/>
                </a:lnTo>
                <a:lnTo>
                  <a:pt x="80" y="78"/>
                </a:lnTo>
                <a:lnTo>
                  <a:pt x="80" y="41"/>
                </a:lnTo>
                <a:lnTo>
                  <a:pt x="80" y="41"/>
                </a:lnTo>
                <a:lnTo>
                  <a:pt x="89" y="41"/>
                </a:lnTo>
                <a:lnTo>
                  <a:pt x="99" y="44"/>
                </a:lnTo>
                <a:lnTo>
                  <a:pt x="116" y="50"/>
                </a:lnTo>
                <a:lnTo>
                  <a:pt x="116" y="50"/>
                </a:lnTo>
                <a:lnTo>
                  <a:pt x="119" y="62"/>
                </a:lnTo>
                <a:lnTo>
                  <a:pt x="120" y="78"/>
                </a:lnTo>
                <a:lnTo>
                  <a:pt x="120" y="78"/>
                </a:lnTo>
                <a:close/>
                <a:moveTo>
                  <a:pt x="72" y="41"/>
                </a:moveTo>
                <a:lnTo>
                  <a:pt x="72" y="78"/>
                </a:lnTo>
                <a:lnTo>
                  <a:pt x="37" y="78"/>
                </a:lnTo>
                <a:lnTo>
                  <a:pt x="37" y="78"/>
                </a:lnTo>
                <a:lnTo>
                  <a:pt x="37" y="78"/>
                </a:lnTo>
                <a:lnTo>
                  <a:pt x="37" y="78"/>
                </a:lnTo>
                <a:lnTo>
                  <a:pt x="38" y="61"/>
                </a:lnTo>
                <a:lnTo>
                  <a:pt x="43" y="47"/>
                </a:lnTo>
                <a:lnTo>
                  <a:pt x="43" y="47"/>
                </a:lnTo>
                <a:lnTo>
                  <a:pt x="57" y="42"/>
                </a:lnTo>
                <a:lnTo>
                  <a:pt x="72" y="41"/>
                </a:lnTo>
                <a:lnTo>
                  <a:pt x="72" y="41"/>
                </a:lnTo>
                <a:close/>
                <a:moveTo>
                  <a:pt x="31" y="78"/>
                </a:moveTo>
                <a:lnTo>
                  <a:pt x="31" y="78"/>
                </a:lnTo>
                <a:lnTo>
                  <a:pt x="31" y="78"/>
                </a:lnTo>
                <a:lnTo>
                  <a:pt x="9" y="78"/>
                </a:lnTo>
                <a:lnTo>
                  <a:pt x="9" y="78"/>
                </a:lnTo>
                <a:lnTo>
                  <a:pt x="11" y="65"/>
                </a:lnTo>
                <a:lnTo>
                  <a:pt x="11" y="65"/>
                </a:lnTo>
                <a:lnTo>
                  <a:pt x="21" y="58"/>
                </a:lnTo>
                <a:lnTo>
                  <a:pt x="37" y="50"/>
                </a:lnTo>
                <a:lnTo>
                  <a:pt x="37" y="50"/>
                </a:lnTo>
                <a:lnTo>
                  <a:pt x="32" y="62"/>
                </a:lnTo>
                <a:lnTo>
                  <a:pt x="31" y="78"/>
                </a:lnTo>
                <a:lnTo>
                  <a:pt x="31" y="78"/>
                </a:lnTo>
                <a:close/>
                <a:moveTo>
                  <a:pt x="9" y="85"/>
                </a:moveTo>
                <a:lnTo>
                  <a:pt x="32" y="85"/>
                </a:lnTo>
                <a:lnTo>
                  <a:pt x="32" y="85"/>
                </a:lnTo>
                <a:lnTo>
                  <a:pt x="34" y="99"/>
                </a:lnTo>
                <a:lnTo>
                  <a:pt x="38" y="113"/>
                </a:lnTo>
                <a:lnTo>
                  <a:pt x="38" y="113"/>
                </a:lnTo>
                <a:lnTo>
                  <a:pt x="23" y="104"/>
                </a:lnTo>
                <a:lnTo>
                  <a:pt x="12" y="96"/>
                </a:lnTo>
                <a:lnTo>
                  <a:pt x="12" y="96"/>
                </a:lnTo>
                <a:lnTo>
                  <a:pt x="9" y="85"/>
                </a:lnTo>
                <a:lnTo>
                  <a:pt x="9" y="85"/>
                </a:lnTo>
                <a:close/>
                <a:moveTo>
                  <a:pt x="37" y="85"/>
                </a:moveTo>
                <a:lnTo>
                  <a:pt x="72" y="85"/>
                </a:lnTo>
                <a:lnTo>
                  <a:pt x="72" y="122"/>
                </a:lnTo>
                <a:lnTo>
                  <a:pt x="72" y="122"/>
                </a:lnTo>
                <a:lnTo>
                  <a:pt x="58" y="119"/>
                </a:lnTo>
                <a:lnTo>
                  <a:pt x="45" y="116"/>
                </a:lnTo>
                <a:lnTo>
                  <a:pt x="45" y="116"/>
                </a:lnTo>
                <a:lnTo>
                  <a:pt x="40" y="101"/>
                </a:lnTo>
                <a:lnTo>
                  <a:pt x="37" y="85"/>
                </a:lnTo>
                <a:lnTo>
                  <a:pt x="37" y="85"/>
                </a:lnTo>
                <a:close/>
                <a:moveTo>
                  <a:pt x="80" y="122"/>
                </a:moveTo>
                <a:lnTo>
                  <a:pt x="80" y="85"/>
                </a:lnTo>
                <a:lnTo>
                  <a:pt x="120" y="85"/>
                </a:lnTo>
                <a:lnTo>
                  <a:pt x="120" y="85"/>
                </a:lnTo>
                <a:lnTo>
                  <a:pt x="117" y="101"/>
                </a:lnTo>
                <a:lnTo>
                  <a:pt x="112" y="115"/>
                </a:lnTo>
                <a:lnTo>
                  <a:pt x="112" y="115"/>
                </a:lnTo>
                <a:lnTo>
                  <a:pt x="97" y="119"/>
                </a:lnTo>
                <a:lnTo>
                  <a:pt x="80" y="122"/>
                </a:lnTo>
                <a:lnTo>
                  <a:pt x="80" y="122"/>
                </a:lnTo>
                <a:close/>
                <a:moveTo>
                  <a:pt x="125" y="78"/>
                </a:moveTo>
                <a:lnTo>
                  <a:pt x="125" y="78"/>
                </a:lnTo>
                <a:lnTo>
                  <a:pt x="125" y="78"/>
                </a:lnTo>
                <a:lnTo>
                  <a:pt x="125" y="78"/>
                </a:lnTo>
                <a:lnTo>
                  <a:pt x="123" y="64"/>
                </a:lnTo>
                <a:lnTo>
                  <a:pt x="122" y="53"/>
                </a:lnTo>
                <a:lnTo>
                  <a:pt x="122" y="53"/>
                </a:lnTo>
                <a:lnTo>
                  <a:pt x="128" y="56"/>
                </a:lnTo>
                <a:lnTo>
                  <a:pt x="128" y="56"/>
                </a:lnTo>
                <a:lnTo>
                  <a:pt x="143" y="67"/>
                </a:lnTo>
                <a:lnTo>
                  <a:pt x="143" y="67"/>
                </a:lnTo>
                <a:lnTo>
                  <a:pt x="143" y="68"/>
                </a:lnTo>
                <a:lnTo>
                  <a:pt x="143" y="68"/>
                </a:lnTo>
                <a:lnTo>
                  <a:pt x="145" y="78"/>
                </a:lnTo>
                <a:lnTo>
                  <a:pt x="125" y="78"/>
                </a:lnTo>
                <a:close/>
                <a:moveTo>
                  <a:pt x="142" y="61"/>
                </a:moveTo>
                <a:lnTo>
                  <a:pt x="142" y="61"/>
                </a:lnTo>
                <a:lnTo>
                  <a:pt x="133" y="53"/>
                </a:lnTo>
                <a:lnTo>
                  <a:pt x="119" y="47"/>
                </a:lnTo>
                <a:lnTo>
                  <a:pt x="119" y="47"/>
                </a:lnTo>
                <a:lnTo>
                  <a:pt x="111" y="30"/>
                </a:lnTo>
                <a:lnTo>
                  <a:pt x="103" y="16"/>
                </a:lnTo>
                <a:lnTo>
                  <a:pt x="103" y="16"/>
                </a:lnTo>
                <a:lnTo>
                  <a:pt x="117" y="24"/>
                </a:lnTo>
                <a:lnTo>
                  <a:pt x="128" y="34"/>
                </a:lnTo>
                <a:lnTo>
                  <a:pt x="137" y="47"/>
                </a:lnTo>
                <a:lnTo>
                  <a:pt x="142" y="61"/>
                </a:lnTo>
                <a:lnTo>
                  <a:pt x="142" y="61"/>
                </a:lnTo>
                <a:close/>
                <a:moveTo>
                  <a:pt x="54" y="14"/>
                </a:moveTo>
                <a:lnTo>
                  <a:pt x="54" y="14"/>
                </a:lnTo>
                <a:lnTo>
                  <a:pt x="46" y="27"/>
                </a:lnTo>
                <a:lnTo>
                  <a:pt x="38" y="44"/>
                </a:lnTo>
                <a:lnTo>
                  <a:pt x="38" y="44"/>
                </a:lnTo>
                <a:lnTo>
                  <a:pt x="25" y="50"/>
                </a:lnTo>
                <a:lnTo>
                  <a:pt x="12" y="58"/>
                </a:lnTo>
                <a:lnTo>
                  <a:pt x="12" y="58"/>
                </a:lnTo>
                <a:lnTo>
                  <a:pt x="18" y="44"/>
                </a:lnTo>
                <a:lnTo>
                  <a:pt x="29" y="31"/>
                </a:lnTo>
                <a:lnTo>
                  <a:pt x="40" y="22"/>
                </a:lnTo>
                <a:lnTo>
                  <a:pt x="54" y="14"/>
                </a:lnTo>
                <a:lnTo>
                  <a:pt x="54" y="14"/>
                </a:lnTo>
                <a:close/>
                <a:moveTo>
                  <a:pt x="15" y="105"/>
                </a:moveTo>
                <a:lnTo>
                  <a:pt x="15" y="105"/>
                </a:lnTo>
                <a:lnTo>
                  <a:pt x="26" y="112"/>
                </a:lnTo>
                <a:lnTo>
                  <a:pt x="41" y="119"/>
                </a:lnTo>
                <a:lnTo>
                  <a:pt x="41" y="119"/>
                </a:lnTo>
                <a:lnTo>
                  <a:pt x="49" y="132"/>
                </a:lnTo>
                <a:lnTo>
                  <a:pt x="55" y="142"/>
                </a:lnTo>
                <a:lnTo>
                  <a:pt x="55" y="142"/>
                </a:lnTo>
                <a:lnTo>
                  <a:pt x="43" y="136"/>
                </a:lnTo>
                <a:lnTo>
                  <a:pt x="31" y="129"/>
                </a:lnTo>
                <a:lnTo>
                  <a:pt x="21" y="118"/>
                </a:lnTo>
                <a:lnTo>
                  <a:pt x="15" y="105"/>
                </a:lnTo>
                <a:lnTo>
                  <a:pt x="15" y="105"/>
                </a:lnTo>
                <a:close/>
                <a:moveTo>
                  <a:pt x="102" y="141"/>
                </a:moveTo>
                <a:lnTo>
                  <a:pt x="102" y="141"/>
                </a:lnTo>
                <a:lnTo>
                  <a:pt x="109" y="130"/>
                </a:lnTo>
                <a:lnTo>
                  <a:pt x="116" y="118"/>
                </a:lnTo>
                <a:lnTo>
                  <a:pt x="116" y="118"/>
                </a:lnTo>
                <a:lnTo>
                  <a:pt x="129" y="110"/>
                </a:lnTo>
                <a:lnTo>
                  <a:pt x="140" y="104"/>
                </a:lnTo>
                <a:lnTo>
                  <a:pt x="140" y="104"/>
                </a:lnTo>
                <a:lnTo>
                  <a:pt x="134" y="116"/>
                </a:lnTo>
                <a:lnTo>
                  <a:pt x="125" y="127"/>
                </a:lnTo>
                <a:lnTo>
                  <a:pt x="114" y="135"/>
                </a:lnTo>
                <a:lnTo>
                  <a:pt x="102" y="141"/>
                </a:lnTo>
                <a:lnTo>
                  <a:pt x="102" y="141"/>
                </a:lnTo>
                <a:close/>
              </a:path>
            </a:pathLst>
          </a:custGeom>
          <a:solidFill>
            <a:schemeClr val="accent3"/>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nvGrpSpPr>
          <p:cNvPr id="29" name="Group 17"/>
          <p:cNvGrpSpPr>
            <a:grpSpLocks noChangeAspect="1"/>
          </p:cNvGrpSpPr>
          <p:nvPr/>
        </p:nvGrpSpPr>
        <p:grpSpPr bwMode="auto">
          <a:xfrm>
            <a:off x="5731490" y="2060848"/>
            <a:ext cx="374182" cy="330496"/>
            <a:chOff x="3016" y="1966"/>
            <a:chExt cx="394" cy="348"/>
          </a:xfrm>
          <a:solidFill>
            <a:schemeClr val="accent1"/>
          </a:solidFill>
        </p:grpSpPr>
        <p:sp>
          <p:nvSpPr>
            <p:cNvPr id="30" name="Freeform 18"/>
            <p:cNvSpPr>
              <a:spLocks noEditPoints="1"/>
            </p:cNvSpPr>
            <p:nvPr/>
          </p:nvSpPr>
          <p:spPr bwMode="auto">
            <a:xfrm>
              <a:off x="3059" y="1966"/>
              <a:ext cx="332" cy="309"/>
            </a:xfrm>
            <a:custGeom>
              <a:avLst/>
              <a:gdLst>
                <a:gd name="T0" fmla="*/ 632 w 663"/>
                <a:gd name="T1" fmla="*/ 0 h 618"/>
                <a:gd name="T2" fmla="*/ 639 w 663"/>
                <a:gd name="T3" fmla="*/ 0 h 618"/>
                <a:gd name="T4" fmla="*/ 648 w 663"/>
                <a:gd name="T5" fmla="*/ 5 h 618"/>
                <a:gd name="T6" fmla="*/ 657 w 663"/>
                <a:gd name="T7" fmla="*/ 15 h 618"/>
                <a:gd name="T8" fmla="*/ 661 w 663"/>
                <a:gd name="T9" fmla="*/ 28 h 618"/>
                <a:gd name="T10" fmla="*/ 663 w 663"/>
                <a:gd name="T11" fmla="*/ 615 h 618"/>
                <a:gd name="T12" fmla="*/ 528 w 663"/>
                <a:gd name="T13" fmla="*/ 34 h 618"/>
                <a:gd name="T14" fmla="*/ 528 w 663"/>
                <a:gd name="T15" fmla="*/ 28 h 618"/>
                <a:gd name="T16" fmla="*/ 533 w 663"/>
                <a:gd name="T17" fmla="*/ 15 h 618"/>
                <a:gd name="T18" fmla="*/ 541 w 663"/>
                <a:gd name="T19" fmla="*/ 5 h 618"/>
                <a:gd name="T20" fmla="*/ 553 w 663"/>
                <a:gd name="T21" fmla="*/ 0 h 618"/>
                <a:gd name="T22" fmla="*/ 557 w 663"/>
                <a:gd name="T23" fmla="*/ 0 h 618"/>
                <a:gd name="T24" fmla="*/ 455 w 663"/>
                <a:gd name="T25" fmla="*/ 255 h 618"/>
                <a:gd name="T26" fmla="*/ 462 w 663"/>
                <a:gd name="T27" fmla="*/ 255 h 618"/>
                <a:gd name="T28" fmla="*/ 473 w 663"/>
                <a:gd name="T29" fmla="*/ 260 h 618"/>
                <a:gd name="T30" fmla="*/ 481 w 663"/>
                <a:gd name="T31" fmla="*/ 268 h 618"/>
                <a:gd name="T32" fmla="*/ 486 w 663"/>
                <a:gd name="T33" fmla="*/ 281 h 618"/>
                <a:gd name="T34" fmla="*/ 486 w 663"/>
                <a:gd name="T35" fmla="*/ 616 h 618"/>
                <a:gd name="T36" fmla="*/ 351 w 663"/>
                <a:gd name="T37" fmla="*/ 288 h 618"/>
                <a:gd name="T38" fmla="*/ 353 w 663"/>
                <a:gd name="T39" fmla="*/ 281 h 618"/>
                <a:gd name="T40" fmla="*/ 356 w 663"/>
                <a:gd name="T41" fmla="*/ 268 h 618"/>
                <a:gd name="T42" fmla="*/ 366 w 663"/>
                <a:gd name="T43" fmla="*/ 260 h 618"/>
                <a:gd name="T44" fmla="*/ 375 w 663"/>
                <a:gd name="T45" fmla="*/ 255 h 618"/>
                <a:gd name="T46" fmla="*/ 382 w 663"/>
                <a:gd name="T47" fmla="*/ 255 h 618"/>
                <a:gd name="T48" fmla="*/ 281 w 663"/>
                <a:gd name="T49" fmla="*/ 369 h 618"/>
                <a:gd name="T50" fmla="*/ 288 w 663"/>
                <a:gd name="T51" fmla="*/ 369 h 618"/>
                <a:gd name="T52" fmla="*/ 297 w 663"/>
                <a:gd name="T53" fmla="*/ 374 h 618"/>
                <a:gd name="T54" fmla="*/ 306 w 663"/>
                <a:gd name="T55" fmla="*/ 382 h 618"/>
                <a:gd name="T56" fmla="*/ 310 w 663"/>
                <a:gd name="T57" fmla="*/ 394 h 618"/>
                <a:gd name="T58" fmla="*/ 310 w 663"/>
                <a:gd name="T59" fmla="*/ 618 h 618"/>
                <a:gd name="T60" fmla="*/ 177 w 663"/>
                <a:gd name="T61" fmla="*/ 400 h 618"/>
                <a:gd name="T62" fmla="*/ 177 w 663"/>
                <a:gd name="T63" fmla="*/ 394 h 618"/>
                <a:gd name="T64" fmla="*/ 182 w 663"/>
                <a:gd name="T65" fmla="*/ 382 h 618"/>
                <a:gd name="T66" fmla="*/ 190 w 663"/>
                <a:gd name="T67" fmla="*/ 374 h 618"/>
                <a:gd name="T68" fmla="*/ 202 w 663"/>
                <a:gd name="T69" fmla="*/ 369 h 618"/>
                <a:gd name="T70" fmla="*/ 206 w 663"/>
                <a:gd name="T71" fmla="*/ 369 h 618"/>
                <a:gd name="T72" fmla="*/ 104 w 663"/>
                <a:gd name="T73" fmla="*/ 452 h 618"/>
                <a:gd name="T74" fmla="*/ 111 w 663"/>
                <a:gd name="T75" fmla="*/ 452 h 618"/>
                <a:gd name="T76" fmla="*/ 122 w 663"/>
                <a:gd name="T77" fmla="*/ 457 h 618"/>
                <a:gd name="T78" fmla="*/ 130 w 663"/>
                <a:gd name="T79" fmla="*/ 465 h 618"/>
                <a:gd name="T80" fmla="*/ 133 w 663"/>
                <a:gd name="T81" fmla="*/ 476 h 618"/>
                <a:gd name="T82" fmla="*/ 135 w 663"/>
                <a:gd name="T83" fmla="*/ 618 h 618"/>
                <a:gd name="T84" fmla="*/ 0 w 663"/>
                <a:gd name="T85" fmla="*/ 483 h 618"/>
                <a:gd name="T86" fmla="*/ 0 w 663"/>
                <a:gd name="T87" fmla="*/ 476 h 618"/>
                <a:gd name="T88" fmla="*/ 5 w 663"/>
                <a:gd name="T89" fmla="*/ 465 h 618"/>
                <a:gd name="T90" fmla="*/ 13 w 663"/>
                <a:gd name="T91" fmla="*/ 457 h 618"/>
                <a:gd name="T92" fmla="*/ 24 w 663"/>
                <a:gd name="T93" fmla="*/ 452 h 618"/>
                <a:gd name="T94" fmla="*/ 31 w 663"/>
                <a:gd name="T95" fmla="*/ 452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3" h="618">
                  <a:moveTo>
                    <a:pt x="557" y="0"/>
                  </a:moveTo>
                  <a:lnTo>
                    <a:pt x="632" y="0"/>
                  </a:lnTo>
                  <a:lnTo>
                    <a:pt x="632" y="0"/>
                  </a:lnTo>
                  <a:lnTo>
                    <a:pt x="639" y="0"/>
                  </a:lnTo>
                  <a:lnTo>
                    <a:pt x="644" y="3"/>
                  </a:lnTo>
                  <a:lnTo>
                    <a:pt x="648" y="5"/>
                  </a:lnTo>
                  <a:lnTo>
                    <a:pt x="653" y="10"/>
                  </a:lnTo>
                  <a:lnTo>
                    <a:pt x="657" y="15"/>
                  </a:lnTo>
                  <a:lnTo>
                    <a:pt x="660" y="21"/>
                  </a:lnTo>
                  <a:lnTo>
                    <a:pt x="661" y="28"/>
                  </a:lnTo>
                  <a:lnTo>
                    <a:pt x="663" y="34"/>
                  </a:lnTo>
                  <a:lnTo>
                    <a:pt x="663" y="615"/>
                  </a:lnTo>
                  <a:lnTo>
                    <a:pt x="528" y="615"/>
                  </a:lnTo>
                  <a:lnTo>
                    <a:pt x="528" y="34"/>
                  </a:lnTo>
                  <a:lnTo>
                    <a:pt x="528" y="34"/>
                  </a:lnTo>
                  <a:lnTo>
                    <a:pt x="528" y="28"/>
                  </a:lnTo>
                  <a:lnTo>
                    <a:pt x="530" y="21"/>
                  </a:lnTo>
                  <a:lnTo>
                    <a:pt x="533" y="15"/>
                  </a:lnTo>
                  <a:lnTo>
                    <a:pt x="536" y="10"/>
                  </a:lnTo>
                  <a:lnTo>
                    <a:pt x="541" y="5"/>
                  </a:lnTo>
                  <a:lnTo>
                    <a:pt x="546" y="3"/>
                  </a:lnTo>
                  <a:lnTo>
                    <a:pt x="553" y="0"/>
                  </a:lnTo>
                  <a:lnTo>
                    <a:pt x="557" y="0"/>
                  </a:lnTo>
                  <a:lnTo>
                    <a:pt x="557" y="0"/>
                  </a:lnTo>
                  <a:close/>
                  <a:moveTo>
                    <a:pt x="382" y="255"/>
                  </a:moveTo>
                  <a:lnTo>
                    <a:pt x="455" y="255"/>
                  </a:lnTo>
                  <a:lnTo>
                    <a:pt x="455" y="255"/>
                  </a:lnTo>
                  <a:lnTo>
                    <a:pt x="462" y="255"/>
                  </a:lnTo>
                  <a:lnTo>
                    <a:pt x="468" y="257"/>
                  </a:lnTo>
                  <a:lnTo>
                    <a:pt x="473" y="260"/>
                  </a:lnTo>
                  <a:lnTo>
                    <a:pt x="476" y="263"/>
                  </a:lnTo>
                  <a:lnTo>
                    <a:pt x="481" y="268"/>
                  </a:lnTo>
                  <a:lnTo>
                    <a:pt x="483" y="275"/>
                  </a:lnTo>
                  <a:lnTo>
                    <a:pt x="486" y="281"/>
                  </a:lnTo>
                  <a:lnTo>
                    <a:pt x="486" y="288"/>
                  </a:lnTo>
                  <a:lnTo>
                    <a:pt x="486" y="616"/>
                  </a:lnTo>
                  <a:lnTo>
                    <a:pt x="351" y="616"/>
                  </a:lnTo>
                  <a:lnTo>
                    <a:pt x="351" y="288"/>
                  </a:lnTo>
                  <a:lnTo>
                    <a:pt x="351" y="288"/>
                  </a:lnTo>
                  <a:lnTo>
                    <a:pt x="353" y="281"/>
                  </a:lnTo>
                  <a:lnTo>
                    <a:pt x="354" y="275"/>
                  </a:lnTo>
                  <a:lnTo>
                    <a:pt x="356" y="268"/>
                  </a:lnTo>
                  <a:lnTo>
                    <a:pt x="361" y="263"/>
                  </a:lnTo>
                  <a:lnTo>
                    <a:pt x="366" y="260"/>
                  </a:lnTo>
                  <a:lnTo>
                    <a:pt x="371" y="257"/>
                  </a:lnTo>
                  <a:lnTo>
                    <a:pt x="375" y="255"/>
                  </a:lnTo>
                  <a:lnTo>
                    <a:pt x="382" y="255"/>
                  </a:lnTo>
                  <a:lnTo>
                    <a:pt x="382" y="255"/>
                  </a:lnTo>
                  <a:close/>
                  <a:moveTo>
                    <a:pt x="206" y="369"/>
                  </a:moveTo>
                  <a:lnTo>
                    <a:pt x="281" y="369"/>
                  </a:lnTo>
                  <a:lnTo>
                    <a:pt x="281" y="369"/>
                  </a:lnTo>
                  <a:lnTo>
                    <a:pt x="288" y="369"/>
                  </a:lnTo>
                  <a:lnTo>
                    <a:pt x="293" y="371"/>
                  </a:lnTo>
                  <a:lnTo>
                    <a:pt x="297" y="374"/>
                  </a:lnTo>
                  <a:lnTo>
                    <a:pt x="302" y="377"/>
                  </a:lnTo>
                  <a:lnTo>
                    <a:pt x="306" y="382"/>
                  </a:lnTo>
                  <a:lnTo>
                    <a:pt x="309" y="387"/>
                  </a:lnTo>
                  <a:lnTo>
                    <a:pt x="310" y="394"/>
                  </a:lnTo>
                  <a:lnTo>
                    <a:pt x="310" y="400"/>
                  </a:lnTo>
                  <a:lnTo>
                    <a:pt x="310" y="618"/>
                  </a:lnTo>
                  <a:lnTo>
                    <a:pt x="177" y="618"/>
                  </a:lnTo>
                  <a:lnTo>
                    <a:pt x="177" y="400"/>
                  </a:lnTo>
                  <a:lnTo>
                    <a:pt x="177" y="400"/>
                  </a:lnTo>
                  <a:lnTo>
                    <a:pt x="177" y="394"/>
                  </a:lnTo>
                  <a:lnTo>
                    <a:pt x="179" y="387"/>
                  </a:lnTo>
                  <a:lnTo>
                    <a:pt x="182" y="382"/>
                  </a:lnTo>
                  <a:lnTo>
                    <a:pt x="185" y="377"/>
                  </a:lnTo>
                  <a:lnTo>
                    <a:pt x="190" y="374"/>
                  </a:lnTo>
                  <a:lnTo>
                    <a:pt x="195" y="371"/>
                  </a:lnTo>
                  <a:lnTo>
                    <a:pt x="202" y="369"/>
                  </a:lnTo>
                  <a:lnTo>
                    <a:pt x="206" y="369"/>
                  </a:lnTo>
                  <a:lnTo>
                    <a:pt x="206" y="369"/>
                  </a:lnTo>
                  <a:close/>
                  <a:moveTo>
                    <a:pt x="31" y="452"/>
                  </a:moveTo>
                  <a:lnTo>
                    <a:pt x="104" y="452"/>
                  </a:lnTo>
                  <a:lnTo>
                    <a:pt x="104" y="452"/>
                  </a:lnTo>
                  <a:lnTo>
                    <a:pt x="111" y="452"/>
                  </a:lnTo>
                  <a:lnTo>
                    <a:pt x="115" y="454"/>
                  </a:lnTo>
                  <a:lnTo>
                    <a:pt x="122" y="457"/>
                  </a:lnTo>
                  <a:lnTo>
                    <a:pt x="125" y="460"/>
                  </a:lnTo>
                  <a:lnTo>
                    <a:pt x="130" y="465"/>
                  </a:lnTo>
                  <a:lnTo>
                    <a:pt x="132" y="470"/>
                  </a:lnTo>
                  <a:lnTo>
                    <a:pt x="133" y="476"/>
                  </a:lnTo>
                  <a:lnTo>
                    <a:pt x="135" y="483"/>
                  </a:lnTo>
                  <a:lnTo>
                    <a:pt x="135" y="618"/>
                  </a:lnTo>
                  <a:lnTo>
                    <a:pt x="0" y="618"/>
                  </a:lnTo>
                  <a:lnTo>
                    <a:pt x="0" y="483"/>
                  </a:lnTo>
                  <a:lnTo>
                    <a:pt x="0" y="483"/>
                  </a:lnTo>
                  <a:lnTo>
                    <a:pt x="0" y="476"/>
                  </a:lnTo>
                  <a:lnTo>
                    <a:pt x="3" y="470"/>
                  </a:lnTo>
                  <a:lnTo>
                    <a:pt x="5" y="465"/>
                  </a:lnTo>
                  <a:lnTo>
                    <a:pt x="10" y="460"/>
                  </a:lnTo>
                  <a:lnTo>
                    <a:pt x="13" y="457"/>
                  </a:lnTo>
                  <a:lnTo>
                    <a:pt x="18" y="454"/>
                  </a:lnTo>
                  <a:lnTo>
                    <a:pt x="24" y="452"/>
                  </a:lnTo>
                  <a:lnTo>
                    <a:pt x="31" y="452"/>
                  </a:lnTo>
                  <a:lnTo>
                    <a:pt x="31" y="452"/>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1" name="Freeform 19"/>
            <p:cNvSpPr/>
            <p:nvPr/>
          </p:nvSpPr>
          <p:spPr bwMode="auto">
            <a:xfrm>
              <a:off x="3016" y="2002"/>
              <a:ext cx="394" cy="312"/>
            </a:xfrm>
            <a:custGeom>
              <a:avLst/>
              <a:gdLst>
                <a:gd name="T0" fmla="*/ 770 w 788"/>
                <a:gd name="T1" fmla="*/ 583 h 624"/>
                <a:gd name="T2" fmla="*/ 41 w 788"/>
                <a:gd name="T3" fmla="*/ 583 h 624"/>
                <a:gd name="T4" fmla="*/ 41 w 788"/>
                <a:gd name="T5" fmla="*/ 17 h 624"/>
                <a:gd name="T6" fmla="*/ 41 w 788"/>
                <a:gd name="T7" fmla="*/ 17 h 624"/>
                <a:gd name="T8" fmla="*/ 39 w 788"/>
                <a:gd name="T9" fmla="*/ 11 h 624"/>
                <a:gd name="T10" fmla="*/ 34 w 788"/>
                <a:gd name="T11" fmla="*/ 4 h 624"/>
                <a:gd name="T12" fmla="*/ 28 w 788"/>
                <a:gd name="T13" fmla="*/ 1 h 624"/>
                <a:gd name="T14" fmla="*/ 21 w 788"/>
                <a:gd name="T15" fmla="*/ 0 h 624"/>
                <a:gd name="T16" fmla="*/ 19 w 788"/>
                <a:gd name="T17" fmla="*/ 0 h 624"/>
                <a:gd name="T18" fmla="*/ 19 w 788"/>
                <a:gd name="T19" fmla="*/ 0 h 624"/>
                <a:gd name="T20" fmla="*/ 11 w 788"/>
                <a:gd name="T21" fmla="*/ 1 h 624"/>
                <a:gd name="T22" fmla="*/ 6 w 788"/>
                <a:gd name="T23" fmla="*/ 4 h 624"/>
                <a:gd name="T24" fmla="*/ 2 w 788"/>
                <a:gd name="T25" fmla="*/ 11 h 624"/>
                <a:gd name="T26" fmla="*/ 0 w 788"/>
                <a:gd name="T27" fmla="*/ 17 h 624"/>
                <a:gd name="T28" fmla="*/ 0 w 788"/>
                <a:gd name="T29" fmla="*/ 606 h 624"/>
                <a:gd name="T30" fmla="*/ 0 w 788"/>
                <a:gd name="T31" fmla="*/ 606 h 624"/>
                <a:gd name="T32" fmla="*/ 2 w 788"/>
                <a:gd name="T33" fmla="*/ 614 h 624"/>
                <a:gd name="T34" fmla="*/ 6 w 788"/>
                <a:gd name="T35" fmla="*/ 619 h 624"/>
                <a:gd name="T36" fmla="*/ 11 w 788"/>
                <a:gd name="T37" fmla="*/ 622 h 624"/>
                <a:gd name="T38" fmla="*/ 19 w 788"/>
                <a:gd name="T39" fmla="*/ 624 h 624"/>
                <a:gd name="T40" fmla="*/ 21 w 788"/>
                <a:gd name="T41" fmla="*/ 624 h 624"/>
                <a:gd name="T42" fmla="*/ 21 w 788"/>
                <a:gd name="T43" fmla="*/ 624 h 624"/>
                <a:gd name="T44" fmla="*/ 24 w 788"/>
                <a:gd name="T45" fmla="*/ 624 h 624"/>
                <a:gd name="T46" fmla="*/ 770 w 788"/>
                <a:gd name="T47" fmla="*/ 624 h 624"/>
                <a:gd name="T48" fmla="*/ 770 w 788"/>
                <a:gd name="T49" fmla="*/ 624 h 624"/>
                <a:gd name="T50" fmla="*/ 777 w 788"/>
                <a:gd name="T51" fmla="*/ 622 h 624"/>
                <a:gd name="T52" fmla="*/ 782 w 788"/>
                <a:gd name="T53" fmla="*/ 617 h 624"/>
                <a:gd name="T54" fmla="*/ 786 w 788"/>
                <a:gd name="T55" fmla="*/ 613 h 624"/>
                <a:gd name="T56" fmla="*/ 788 w 788"/>
                <a:gd name="T57" fmla="*/ 604 h 624"/>
                <a:gd name="T58" fmla="*/ 788 w 788"/>
                <a:gd name="T59" fmla="*/ 603 h 624"/>
                <a:gd name="T60" fmla="*/ 788 w 788"/>
                <a:gd name="T61" fmla="*/ 603 h 624"/>
                <a:gd name="T62" fmla="*/ 786 w 788"/>
                <a:gd name="T63" fmla="*/ 596 h 624"/>
                <a:gd name="T64" fmla="*/ 782 w 788"/>
                <a:gd name="T65" fmla="*/ 590 h 624"/>
                <a:gd name="T66" fmla="*/ 777 w 788"/>
                <a:gd name="T67" fmla="*/ 585 h 624"/>
                <a:gd name="T68" fmla="*/ 770 w 788"/>
                <a:gd name="T69" fmla="*/ 583 h 624"/>
                <a:gd name="T70" fmla="*/ 770 w 788"/>
                <a:gd name="T71" fmla="*/ 583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8" h="624">
                  <a:moveTo>
                    <a:pt x="770" y="583"/>
                  </a:moveTo>
                  <a:lnTo>
                    <a:pt x="41" y="583"/>
                  </a:lnTo>
                  <a:lnTo>
                    <a:pt x="41" y="17"/>
                  </a:lnTo>
                  <a:lnTo>
                    <a:pt x="41" y="17"/>
                  </a:lnTo>
                  <a:lnTo>
                    <a:pt x="39" y="11"/>
                  </a:lnTo>
                  <a:lnTo>
                    <a:pt x="34" y="4"/>
                  </a:lnTo>
                  <a:lnTo>
                    <a:pt x="28" y="1"/>
                  </a:lnTo>
                  <a:lnTo>
                    <a:pt x="21" y="0"/>
                  </a:lnTo>
                  <a:lnTo>
                    <a:pt x="19" y="0"/>
                  </a:lnTo>
                  <a:lnTo>
                    <a:pt x="19" y="0"/>
                  </a:lnTo>
                  <a:lnTo>
                    <a:pt x="11" y="1"/>
                  </a:lnTo>
                  <a:lnTo>
                    <a:pt x="6" y="4"/>
                  </a:lnTo>
                  <a:lnTo>
                    <a:pt x="2" y="11"/>
                  </a:lnTo>
                  <a:lnTo>
                    <a:pt x="0" y="17"/>
                  </a:lnTo>
                  <a:lnTo>
                    <a:pt x="0" y="606"/>
                  </a:lnTo>
                  <a:lnTo>
                    <a:pt x="0" y="606"/>
                  </a:lnTo>
                  <a:lnTo>
                    <a:pt x="2" y="614"/>
                  </a:lnTo>
                  <a:lnTo>
                    <a:pt x="6" y="619"/>
                  </a:lnTo>
                  <a:lnTo>
                    <a:pt x="11" y="622"/>
                  </a:lnTo>
                  <a:lnTo>
                    <a:pt x="19" y="624"/>
                  </a:lnTo>
                  <a:lnTo>
                    <a:pt x="21" y="624"/>
                  </a:lnTo>
                  <a:lnTo>
                    <a:pt x="21" y="624"/>
                  </a:lnTo>
                  <a:lnTo>
                    <a:pt x="24" y="624"/>
                  </a:lnTo>
                  <a:lnTo>
                    <a:pt x="770" y="624"/>
                  </a:lnTo>
                  <a:lnTo>
                    <a:pt x="770" y="624"/>
                  </a:lnTo>
                  <a:lnTo>
                    <a:pt x="777" y="622"/>
                  </a:lnTo>
                  <a:lnTo>
                    <a:pt x="782" y="617"/>
                  </a:lnTo>
                  <a:lnTo>
                    <a:pt x="786" y="613"/>
                  </a:lnTo>
                  <a:lnTo>
                    <a:pt x="788" y="604"/>
                  </a:lnTo>
                  <a:lnTo>
                    <a:pt x="788" y="603"/>
                  </a:lnTo>
                  <a:lnTo>
                    <a:pt x="788" y="603"/>
                  </a:lnTo>
                  <a:lnTo>
                    <a:pt x="786" y="596"/>
                  </a:lnTo>
                  <a:lnTo>
                    <a:pt x="782" y="590"/>
                  </a:lnTo>
                  <a:lnTo>
                    <a:pt x="777" y="585"/>
                  </a:lnTo>
                  <a:lnTo>
                    <a:pt x="770" y="583"/>
                  </a:lnTo>
                  <a:lnTo>
                    <a:pt x="770" y="583"/>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2" name="Freeform 20"/>
            <p:cNvSpPr/>
            <p:nvPr/>
          </p:nvSpPr>
          <p:spPr bwMode="auto">
            <a:xfrm>
              <a:off x="3161" y="1967"/>
              <a:ext cx="104" cy="105"/>
            </a:xfrm>
            <a:custGeom>
              <a:avLst/>
              <a:gdLst>
                <a:gd name="T0" fmla="*/ 192 w 208"/>
                <a:gd name="T1" fmla="*/ 0 h 209"/>
                <a:gd name="T2" fmla="*/ 68 w 208"/>
                <a:gd name="T3" fmla="*/ 0 h 209"/>
                <a:gd name="T4" fmla="*/ 68 w 208"/>
                <a:gd name="T5" fmla="*/ 0 h 209"/>
                <a:gd name="T6" fmla="*/ 65 w 208"/>
                <a:gd name="T7" fmla="*/ 0 h 209"/>
                <a:gd name="T8" fmla="*/ 60 w 208"/>
                <a:gd name="T9" fmla="*/ 1 h 209"/>
                <a:gd name="T10" fmla="*/ 58 w 208"/>
                <a:gd name="T11" fmla="*/ 5 h 209"/>
                <a:gd name="T12" fmla="*/ 55 w 208"/>
                <a:gd name="T13" fmla="*/ 8 h 209"/>
                <a:gd name="T14" fmla="*/ 55 w 208"/>
                <a:gd name="T15" fmla="*/ 8 h 209"/>
                <a:gd name="T16" fmla="*/ 55 w 208"/>
                <a:gd name="T17" fmla="*/ 14 h 209"/>
                <a:gd name="T18" fmla="*/ 55 w 208"/>
                <a:gd name="T19" fmla="*/ 16 h 209"/>
                <a:gd name="T20" fmla="*/ 57 w 208"/>
                <a:gd name="T21" fmla="*/ 19 h 209"/>
                <a:gd name="T22" fmla="*/ 84 w 208"/>
                <a:gd name="T23" fmla="*/ 47 h 209"/>
                <a:gd name="T24" fmla="*/ 109 w 208"/>
                <a:gd name="T25" fmla="*/ 71 h 209"/>
                <a:gd name="T26" fmla="*/ 5 w 208"/>
                <a:gd name="T27" fmla="*/ 175 h 209"/>
                <a:gd name="T28" fmla="*/ 5 w 208"/>
                <a:gd name="T29" fmla="*/ 175 h 209"/>
                <a:gd name="T30" fmla="*/ 0 w 208"/>
                <a:gd name="T31" fmla="*/ 182 h 209"/>
                <a:gd name="T32" fmla="*/ 0 w 208"/>
                <a:gd name="T33" fmla="*/ 188 h 209"/>
                <a:gd name="T34" fmla="*/ 0 w 208"/>
                <a:gd name="T35" fmla="*/ 196 h 209"/>
                <a:gd name="T36" fmla="*/ 5 w 208"/>
                <a:gd name="T37" fmla="*/ 203 h 209"/>
                <a:gd name="T38" fmla="*/ 6 w 208"/>
                <a:gd name="T39" fmla="*/ 205 h 209"/>
                <a:gd name="T40" fmla="*/ 6 w 208"/>
                <a:gd name="T41" fmla="*/ 205 h 209"/>
                <a:gd name="T42" fmla="*/ 13 w 208"/>
                <a:gd name="T43" fmla="*/ 208 h 209"/>
                <a:gd name="T44" fmla="*/ 19 w 208"/>
                <a:gd name="T45" fmla="*/ 209 h 209"/>
                <a:gd name="T46" fmla="*/ 27 w 208"/>
                <a:gd name="T47" fmla="*/ 208 h 209"/>
                <a:gd name="T48" fmla="*/ 34 w 208"/>
                <a:gd name="T49" fmla="*/ 205 h 209"/>
                <a:gd name="T50" fmla="*/ 138 w 208"/>
                <a:gd name="T51" fmla="*/ 100 h 209"/>
                <a:gd name="T52" fmla="*/ 157 w 208"/>
                <a:gd name="T53" fmla="*/ 120 h 209"/>
                <a:gd name="T54" fmla="*/ 187 w 208"/>
                <a:gd name="T55" fmla="*/ 149 h 209"/>
                <a:gd name="T56" fmla="*/ 187 w 208"/>
                <a:gd name="T57" fmla="*/ 149 h 209"/>
                <a:gd name="T58" fmla="*/ 188 w 208"/>
                <a:gd name="T59" fmla="*/ 151 h 209"/>
                <a:gd name="T60" fmla="*/ 192 w 208"/>
                <a:gd name="T61" fmla="*/ 152 h 209"/>
                <a:gd name="T62" fmla="*/ 195 w 208"/>
                <a:gd name="T63" fmla="*/ 152 h 209"/>
                <a:gd name="T64" fmla="*/ 198 w 208"/>
                <a:gd name="T65" fmla="*/ 151 h 209"/>
                <a:gd name="T66" fmla="*/ 198 w 208"/>
                <a:gd name="T67" fmla="*/ 151 h 209"/>
                <a:gd name="T68" fmla="*/ 201 w 208"/>
                <a:gd name="T69" fmla="*/ 149 h 209"/>
                <a:gd name="T70" fmla="*/ 205 w 208"/>
                <a:gd name="T71" fmla="*/ 146 h 209"/>
                <a:gd name="T72" fmla="*/ 206 w 208"/>
                <a:gd name="T73" fmla="*/ 143 h 209"/>
                <a:gd name="T74" fmla="*/ 208 w 208"/>
                <a:gd name="T75" fmla="*/ 139 h 209"/>
                <a:gd name="T76" fmla="*/ 208 w 208"/>
                <a:gd name="T77" fmla="*/ 14 h 209"/>
                <a:gd name="T78" fmla="*/ 208 w 208"/>
                <a:gd name="T79" fmla="*/ 14 h 209"/>
                <a:gd name="T80" fmla="*/ 206 w 208"/>
                <a:gd name="T81" fmla="*/ 9 h 209"/>
                <a:gd name="T82" fmla="*/ 203 w 208"/>
                <a:gd name="T83" fmla="*/ 5 h 209"/>
                <a:gd name="T84" fmla="*/ 198 w 208"/>
                <a:gd name="T85" fmla="*/ 0 h 209"/>
                <a:gd name="T86" fmla="*/ 192 w 208"/>
                <a:gd name="T87" fmla="*/ 0 h 209"/>
                <a:gd name="T88" fmla="*/ 192 w 208"/>
                <a:gd name="T8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09">
                  <a:moveTo>
                    <a:pt x="192" y="0"/>
                  </a:moveTo>
                  <a:lnTo>
                    <a:pt x="68" y="0"/>
                  </a:lnTo>
                  <a:lnTo>
                    <a:pt x="68" y="0"/>
                  </a:lnTo>
                  <a:lnTo>
                    <a:pt x="65" y="0"/>
                  </a:lnTo>
                  <a:lnTo>
                    <a:pt x="60" y="1"/>
                  </a:lnTo>
                  <a:lnTo>
                    <a:pt x="58" y="5"/>
                  </a:lnTo>
                  <a:lnTo>
                    <a:pt x="55" y="8"/>
                  </a:lnTo>
                  <a:lnTo>
                    <a:pt x="55" y="8"/>
                  </a:lnTo>
                  <a:lnTo>
                    <a:pt x="55" y="14"/>
                  </a:lnTo>
                  <a:lnTo>
                    <a:pt x="55" y="16"/>
                  </a:lnTo>
                  <a:lnTo>
                    <a:pt x="57" y="19"/>
                  </a:lnTo>
                  <a:lnTo>
                    <a:pt x="84" y="47"/>
                  </a:lnTo>
                  <a:lnTo>
                    <a:pt x="109" y="71"/>
                  </a:lnTo>
                  <a:lnTo>
                    <a:pt x="5" y="175"/>
                  </a:lnTo>
                  <a:lnTo>
                    <a:pt x="5" y="175"/>
                  </a:lnTo>
                  <a:lnTo>
                    <a:pt x="0" y="182"/>
                  </a:lnTo>
                  <a:lnTo>
                    <a:pt x="0" y="188"/>
                  </a:lnTo>
                  <a:lnTo>
                    <a:pt x="0" y="196"/>
                  </a:lnTo>
                  <a:lnTo>
                    <a:pt x="5" y="203"/>
                  </a:lnTo>
                  <a:lnTo>
                    <a:pt x="6" y="205"/>
                  </a:lnTo>
                  <a:lnTo>
                    <a:pt x="6" y="205"/>
                  </a:lnTo>
                  <a:lnTo>
                    <a:pt x="13" y="208"/>
                  </a:lnTo>
                  <a:lnTo>
                    <a:pt x="19" y="209"/>
                  </a:lnTo>
                  <a:lnTo>
                    <a:pt x="27" y="208"/>
                  </a:lnTo>
                  <a:lnTo>
                    <a:pt x="34" y="205"/>
                  </a:lnTo>
                  <a:lnTo>
                    <a:pt x="138" y="100"/>
                  </a:lnTo>
                  <a:lnTo>
                    <a:pt x="157" y="120"/>
                  </a:lnTo>
                  <a:lnTo>
                    <a:pt x="187" y="149"/>
                  </a:lnTo>
                  <a:lnTo>
                    <a:pt x="187" y="149"/>
                  </a:lnTo>
                  <a:lnTo>
                    <a:pt x="188" y="151"/>
                  </a:lnTo>
                  <a:lnTo>
                    <a:pt x="192" y="152"/>
                  </a:lnTo>
                  <a:lnTo>
                    <a:pt x="195" y="152"/>
                  </a:lnTo>
                  <a:lnTo>
                    <a:pt x="198" y="151"/>
                  </a:lnTo>
                  <a:lnTo>
                    <a:pt x="198" y="151"/>
                  </a:lnTo>
                  <a:lnTo>
                    <a:pt x="201" y="149"/>
                  </a:lnTo>
                  <a:lnTo>
                    <a:pt x="205" y="146"/>
                  </a:lnTo>
                  <a:lnTo>
                    <a:pt x="206" y="143"/>
                  </a:lnTo>
                  <a:lnTo>
                    <a:pt x="208" y="139"/>
                  </a:lnTo>
                  <a:lnTo>
                    <a:pt x="208" y="14"/>
                  </a:lnTo>
                  <a:lnTo>
                    <a:pt x="208" y="14"/>
                  </a:lnTo>
                  <a:lnTo>
                    <a:pt x="206" y="9"/>
                  </a:lnTo>
                  <a:lnTo>
                    <a:pt x="203" y="5"/>
                  </a:lnTo>
                  <a:lnTo>
                    <a:pt x="198" y="0"/>
                  </a:lnTo>
                  <a:lnTo>
                    <a:pt x="192" y="0"/>
                  </a:lnTo>
                  <a:lnTo>
                    <a:pt x="192" y="0"/>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grpSp>
        <p:nvGrpSpPr>
          <p:cNvPr id="33" name="Group 35"/>
          <p:cNvGrpSpPr>
            <a:grpSpLocks noChangeAspect="1"/>
          </p:cNvGrpSpPr>
          <p:nvPr/>
        </p:nvGrpSpPr>
        <p:grpSpPr bwMode="auto">
          <a:xfrm>
            <a:off x="5687747" y="3244338"/>
            <a:ext cx="423239" cy="311496"/>
            <a:chOff x="2452" y="1845"/>
            <a:chExt cx="856" cy="630"/>
          </a:xfrm>
          <a:solidFill>
            <a:schemeClr val="accent2"/>
          </a:solidFill>
        </p:grpSpPr>
        <p:sp>
          <p:nvSpPr>
            <p:cNvPr id="34" name="Freeform 36"/>
            <p:cNvSpPr/>
            <p:nvPr/>
          </p:nvSpPr>
          <p:spPr bwMode="auto">
            <a:xfrm>
              <a:off x="2652" y="2189"/>
              <a:ext cx="470" cy="286"/>
            </a:xfrm>
            <a:custGeom>
              <a:avLst/>
              <a:gdLst>
                <a:gd name="T0" fmla="*/ 236 w 470"/>
                <a:gd name="T1" fmla="*/ 0 h 286"/>
                <a:gd name="T2" fmla="*/ 236 w 470"/>
                <a:gd name="T3" fmla="*/ 0 h 286"/>
                <a:gd name="T4" fmla="*/ 208 w 470"/>
                <a:gd name="T5" fmla="*/ 2 h 286"/>
                <a:gd name="T6" fmla="*/ 184 w 470"/>
                <a:gd name="T7" fmla="*/ 4 h 286"/>
                <a:gd name="T8" fmla="*/ 160 w 470"/>
                <a:gd name="T9" fmla="*/ 10 h 286"/>
                <a:gd name="T10" fmla="*/ 136 w 470"/>
                <a:gd name="T11" fmla="*/ 18 h 286"/>
                <a:gd name="T12" fmla="*/ 116 w 470"/>
                <a:gd name="T13" fmla="*/ 28 h 286"/>
                <a:gd name="T14" fmla="*/ 96 w 470"/>
                <a:gd name="T15" fmla="*/ 40 h 286"/>
                <a:gd name="T16" fmla="*/ 78 w 470"/>
                <a:gd name="T17" fmla="*/ 54 h 286"/>
                <a:gd name="T18" fmla="*/ 62 w 470"/>
                <a:gd name="T19" fmla="*/ 72 h 286"/>
                <a:gd name="T20" fmla="*/ 48 w 470"/>
                <a:gd name="T21" fmla="*/ 90 h 286"/>
                <a:gd name="T22" fmla="*/ 36 w 470"/>
                <a:gd name="T23" fmla="*/ 112 h 286"/>
                <a:gd name="T24" fmla="*/ 24 w 470"/>
                <a:gd name="T25" fmla="*/ 136 h 286"/>
                <a:gd name="T26" fmla="*/ 16 w 470"/>
                <a:gd name="T27" fmla="*/ 162 h 286"/>
                <a:gd name="T28" fmla="*/ 8 w 470"/>
                <a:gd name="T29" fmla="*/ 188 h 286"/>
                <a:gd name="T30" fmla="*/ 4 w 470"/>
                <a:gd name="T31" fmla="*/ 218 h 286"/>
                <a:gd name="T32" fmla="*/ 0 w 470"/>
                <a:gd name="T33" fmla="*/ 252 h 286"/>
                <a:gd name="T34" fmla="*/ 0 w 470"/>
                <a:gd name="T35" fmla="*/ 286 h 286"/>
                <a:gd name="T36" fmla="*/ 470 w 470"/>
                <a:gd name="T37" fmla="*/ 286 h 286"/>
                <a:gd name="T38" fmla="*/ 470 w 470"/>
                <a:gd name="T39" fmla="*/ 286 h 286"/>
                <a:gd name="T40" fmla="*/ 470 w 470"/>
                <a:gd name="T41" fmla="*/ 252 h 286"/>
                <a:gd name="T42" fmla="*/ 466 w 470"/>
                <a:gd name="T43" fmla="*/ 218 h 286"/>
                <a:gd name="T44" fmla="*/ 462 w 470"/>
                <a:gd name="T45" fmla="*/ 188 h 286"/>
                <a:gd name="T46" fmla="*/ 454 w 470"/>
                <a:gd name="T47" fmla="*/ 162 h 286"/>
                <a:gd name="T48" fmla="*/ 446 w 470"/>
                <a:gd name="T49" fmla="*/ 136 h 286"/>
                <a:gd name="T50" fmla="*/ 434 w 470"/>
                <a:gd name="T51" fmla="*/ 112 h 286"/>
                <a:gd name="T52" fmla="*/ 422 w 470"/>
                <a:gd name="T53" fmla="*/ 90 h 286"/>
                <a:gd name="T54" fmla="*/ 408 w 470"/>
                <a:gd name="T55" fmla="*/ 72 h 286"/>
                <a:gd name="T56" fmla="*/ 392 w 470"/>
                <a:gd name="T57" fmla="*/ 54 h 286"/>
                <a:gd name="T58" fmla="*/ 374 w 470"/>
                <a:gd name="T59" fmla="*/ 40 h 286"/>
                <a:gd name="T60" fmla="*/ 354 w 470"/>
                <a:gd name="T61" fmla="*/ 28 h 286"/>
                <a:gd name="T62" fmla="*/ 334 w 470"/>
                <a:gd name="T63" fmla="*/ 18 h 286"/>
                <a:gd name="T64" fmla="*/ 312 w 470"/>
                <a:gd name="T65" fmla="*/ 10 h 286"/>
                <a:gd name="T66" fmla="*/ 288 w 470"/>
                <a:gd name="T67" fmla="*/ 4 h 286"/>
                <a:gd name="T68" fmla="*/ 262 w 470"/>
                <a:gd name="T69" fmla="*/ 2 h 286"/>
                <a:gd name="T70" fmla="*/ 236 w 470"/>
                <a:gd name="T71" fmla="*/ 0 h 286"/>
                <a:gd name="T72" fmla="*/ 236 w 470"/>
                <a:gd name="T73"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70" h="286">
                  <a:moveTo>
                    <a:pt x="236" y="0"/>
                  </a:moveTo>
                  <a:lnTo>
                    <a:pt x="236" y="0"/>
                  </a:lnTo>
                  <a:lnTo>
                    <a:pt x="208" y="2"/>
                  </a:lnTo>
                  <a:lnTo>
                    <a:pt x="184" y="4"/>
                  </a:lnTo>
                  <a:lnTo>
                    <a:pt x="160" y="10"/>
                  </a:lnTo>
                  <a:lnTo>
                    <a:pt x="136" y="18"/>
                  </a:lnTo>
                  <a:lnTo>
                    <a:pt x="116" y="28"/>
                  </a:lnTo>
                  <a:lnTo>
                    <a:pt x="96" y="40"/>
                  </a:lnTo>
                  <a:lnTo>
                    <a:pt x="78" y="54"/>
                  </a:lnTo>
                  <a:lnTo>
                    <a:pt x="62" y="72"/>
                  </a:lnTo>
                  <a:lnTo>
                    <a:pt x="48" y="90"/>
                  </a:lnTo>
                  <a:lnTo>
                    <a:pt x="36" y="112"/>
                  </a:lnTo>
                  <a:lnTo>
                    <a:pt x="24" y="136"/>
                  </a:lnTo>
                  <a:lnTo>
                    <a:pt x="16" y="162"/>
                  </a:lnTo>
                  <a:lnTo>
                    <a:pt x="8" y="188"/>
                  </a:lnTo>
                  <a:lnTo>
                    <a:pt x="4" y="218"/>
                  </a:lnTo>
                  <a:lnTo>
                    <a:pt x="0" y="252"/>
                  </a:lnTo>
                  <a:lnTo>
                    <a:pt x="0" y="286"/>
                  </a:lnTo>
                  <a:lnTo>
                    <a:pt x="470" y="286"/>
                  </a:lnTo>
                  <a:lnTo>
                    <a:pt x="470" y="286"/>
                  </a:lnTo>
                  <a:lnTo>
                    <a:pt x="470" y="252"/>
                  </a:lnTo>
                  <a:lnTo>
                    <a:pt x="466" y="218"/>
                  </a:lnTo>
                  <a:lnTo>
                    <a:pt x="462" y="188"/>
                  </a:lnTo>
                  <a:lnTo>
                    <a:pt x="454" y="162"/>
                  </a:lnTo>
                  <a:lnTo>
                    <a:pt x="446" y="136"/>
                  </a:lnTo>
                  <a:lnTo>
                    <a:pt x="434" y="112"/>
                  </a:lnTo>
                  <a:lnTo>
                    <a:pt x="422" y="90"/>
                  </a:lnTo>
                  <a:lnTo>
                    <a:pt x="408" y="72"/>
                  </a:lnTo>
                  <a:lnTo>
                    <a:pt x="392" y="54"/>
                  </a:lnTo>
                  <a:lnTo>
                    <a:pt x="374" y="40"/>
                  </a:lnTo>
                  <a:lnTo>
                    <a:pt x="354" y="28"/>
                  </a:lnTo>
                  <a:lnTo>
                    <a:pt x="334" y="18"/>
                  </a:lnTo>
                  <a:lnTo>
                    <a:pt x="312" y="10"/>
                  </a:lnTo>
                  <a:lnTo>
                    <a:pt x="288" y="4"/>
                  </a:lnTo>
                  <a:lnTo>
                    <a:pt x="262" y="2"/>
                  </a:lnTo>
                  <a:lnTo>
                    <a:pt x="236" y="0"/>
                  </a:lnTo>
                  <a:lnTo>
                    <a:pt x="236" y="0"/>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5" name="Freeform 37"/>
            <p:cNvSpPr/>
            <p:nvPr/>
          </p:nvSpPr>
          <p:spPr bwMode="auto">
            <a:xfrm>
              <a:off x="2764" y="1925"/>
              <a:ext cx="228" cy="228"/>
            </a:xfrm>
            <a:custGeom>
              <a:avLst/>
              <a:gdLst>
                <a:gd name="T0" fmla="*/ 114 w 228"/>
                <a:gd name="T1" fmla="*/ 228 h 228"/>
                <a:gd name="T2" fmla="*/ 114 w 228"/>
                <a:gd name="T3" fmla="*/ 228 h 228"/>
                <a:gd name="T4" fmla="*/ 136 w 228"/>
                <a:gd name="T5" fmla="*/ 226 h 228"/>
                <a:gd name="T6" fmla="*/ 158 w 228"/>
                <a:gd name="T7" fmla="*/ 220 h 228"/>
                <a:gd name="T8" fmla="*/ 178 w 228"/>
                <a:gd name="T9" fmla="*/ 208 h 228"/>
                <a:gd name="T10" fmla="*/ 194 w 228"/>
                <a:gd name="T11" fmla="*/ 194 h 228"/>
                <a:gd name="T12" fmla="*/ 208 w 228"/>
                <a:gd name="T13" fmla="*/ 178 h 228"/>
                <a:gd name="T14" fmla="*/ 218 w 228"/>
                <a:gd name="T15" fmla="*/ 158 h 228"/>
                <a:gd name="T16" fmla="*/ 226 w 228"/>
                <a:gd name="T17" fmla="*/ 136 h 228"/>
                <a:gd name="T18" fmla="*/ 228 w 228"/>
                <a:gd name="T19" fmla="*/ 114 h 228"/>
                <a:gd name="T20" fmla="*/ 228 w 228"/>
                <a:gd name="T21" fmla="*/ 114 h 228"/>
                <a:gd name="T22" fmla="*/ 226 w 228"/>
                <a:gd name="T23" fmla="*/ 90 h 228"/>
                <a:gd name="T24" fmla="*/ 218 w 228"/>
                <a:gd name="T25" fmla="*/ 70 h 228"/>
                <a:gd name="T26" fmla="*/ 208 w 228"/>
                <a:gd name="T27" fmla="*/ 50 h 228"/>
                <a:gd name="T28" fmla="*/ 194 w 228"/>
                <a:gd name="T29" fmla="*/ 34 h 228"/>
                <a:gd name="T30" fmla="*/ 178 w 228"/>
                <a:gd name="T31" fmla="*/ 20 h 228"/>
                <a:gd name="T32" fmla="*/ 158 w 228"/>
                <a:gd name="T33" fmla="*/ 8 h 228"/>
                <a:gd name="T34" fmla="*/ 136 w 228"/>
                <a:gd name="T35" fmla="*/ 2 h 228"/>
                <a:gd name="T36" fmla="*/ 114 w 228"/>
                <a:gd name="T37" fmla="*/ 0 h 228"/>
                <a:gd name="T38" fmla="*/ 114 w 228"/>
                <a:gd name="T39" fmla="*/ 0 h 228"/>
                <a:gd name="T40" fmla="*/ 90 w 228"/>
                <a:gd name="T41" fmla="*/ 2 h 228"/>
                <a:gd name="T42" fmla="*/ 70 w 228"/>
                <a:gd name="T43" fmla="*/ 8 h 228"/>
                <a:gd name="T44" fmla="*/ 50 w 228"/>
                <a:gd name="T45" fmla="*/ 20 h 228"/>
                <a:gd name="T46" fmla="*/ 32 w 228"/>
                <a:gd name="T47" fmla="*/ 34 h 228"/>
                <a:gd name="T48" fmla="*/ 18 w 228"/>
                <a:gd name="T49" fmla="*/ 50 h 228"/>
                <a:gd name="T50" fmla="*/ 8 w 228"/>
                <a:gd name="T51" fmla="*/ 70 h 228"/>
                <a:gd name="T52" fmla="*/ 2 w 228"/>
                <a:gd name="T53" fmla="*/ 90 h 228"/>
                <a:gd name="T54" fmla="*/ 0 w 228"/>
                <a:gd name="T55" fmla="*/ 114 h 228"/>
                <a:gd name="T56" fmla="*/ 0 w 228"/>
                <a:gd name="T57" fmla="*/ 114 h 228"/>
                <a:gd name="T58" fmla="*/ 2 w 228"/>
                <a:gd name="T59" fmla="*/ 136 h 228"/>
                <a:gd name="T60" fmla="*/ 8 w 228"/>
                <a:gd name="T61" fmla="*/ 158 h 228"/>
                <a:gd name="T62" fmla="*/ 18 w 228"/>
                <a:gd name="T63" fmla="*/ 178 h 228"/>
                <a:gd name="T64" fmla="*/ 32 w 228"/>
                <a:gd name="T65" fmla="*/ 194 h 228"/>
                <a:gd name="T66" fmla="*/ 50 w 228"/>
                <a:gd name="T67" fmla="*/ 208 h 228"/>
                <a:gd name="T68" fmla="*/ 70 w 228"/>
                <a:gd name="T69" fmla="*/ 220 h 228"/>
                <a:gd name="T70" fmla="*/ 90 w 228"/>
                <a:gd name="T71" fmla="*/ 226 h 228"/>
                <a:gd name="T72" fmla="*/ 114 w 228"/>
                <a:gd name="T73" fmla="*/ 228 h 228"/>
                <a:gd name="T74" fmla="*/ 114 w 228"/>
                <a:gd name="T75"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 h="228">
                  <a:moveTo>
                    <a:pt x="114" y="228"/>
                  </a:moveTo>
                  <a:lnTo>
                    <a:pt x="114" y="228"/>
                  </a:lnTo>
                  <a:lnTo>
                    <a:pt x="136" y="226"/>
                  </a:lnTo>
                  <a:lnTo>
                    <a:pt x="158" y="220"/>
                  </a:lnTo>
                  <a:lnTo>
                    <a:pt x="178" y="208"/>
                  </a:lnTo>
                  <a:lnTo>
                    <a:pt x="194" y="194"/>
                  </a:lnTo>
                  <a:lnTo>
                    <a:pt x="208" y="178"/>
                  </a:lnTo>
                  <a:lnTo>
                    <a:pt x="218" y="158"/>
                  </a:lnTo>
                  <a:lnTo>
                    <a:pt x="226" y="136"/>
                  </a:lnTo>
                  <a:lnTo>
                    <a:pt x="228" y="114"/>
                  </a:lnTo>
                  <a:lnTo>
                    <a:pt x="228" y="114"/>
                  </a:lnTo>
                  <a:lnTo>
                    <a:pt x="226" y="90"/>
                  </a:lnTo>
                  <a:lnTo>
                    <a:pt x="218" y="70"/>
                  </a:lnTo>
                  <a:lnTo>
                    <a:pt x="208" y="50"/>
                  </a:lnTo>
                  <a:lnTo>
                    <a:pt x="194" y="34"/>
                  </a:lnTo>
                  <a:lnTo>
                    <a:pt x="178" y="20"/>
                  </a:lnTo>
                  <a:lnTo>
                    <a:pt x="158" y="8"/>
                  </a:lnTo>
                  <a:lnTo>
                    <a:pt x="136" y="2"/>
                  </a:lnTo>
                  <a:lnTo>
                    <a:pt x="114" y="0"/>
                  </a:lnTo>
                  <a:lnTo>
                    <a:pt x="114" y="0"/>
                  </a:lnTo>
                  <a:lnTo>
                    <a:pt x="90" y="2"/>
                  </a:lnTo>
                  <a:lnTo>
                    <a:pt x="70" y="8"/>
                  </a:lnTo>
                  <a:lnTo>
                    <a:pt x="50" y="20"/>
                  </a:lnTo>
                  <a:lnTo>
                    <a:pt x="32" y="34"/>
                  </a:lnTo>
                  <a:lnTo>
                    <a:pt x="18" y="50"/>
                  </a:lnTo>
                  <a:lnTo>
                    <a:pt x="8" y="70"/>
                  </a:lnTo>
                  <a:lnTo>
                    <a:pt x="2" y="90"/>
                  </a:lnTo>
                  <a:lnTo>
                    <a:pt x="0" y="114"/>
                  </a:lnTo>
                  <a:lnTo>
                    <a:pt x="0" y="114"/>
                  </a:lnTo>
                  <a:lnTo>
                    <a:pt x="2" y="136"/>
                  </a:lnTo>
                  <a:lnTo>
                    <a:pt x="8" y="158"/>
                  </a:lnTo>
                  <a:lnTo>
                    <a:pt x="18" y="178"/>
                  </a:lnTo>
                  <a:lnTo>
                    <a:pt x="32" y="194"/>
                  </a:lnTo>
                  <a:lnTo>
                    <a:pt x="50" y="208"/>
                  </a:lnTo>
                  <a:lnTo>
                    <a:pt x="70" y="220"/>
                  </a:lnTo>
                  <a:lnTo>
                    <a:pt x="90" y="226"/>
                  </a:lnTo>
                  <a:lnTo>
                    <a:pt x="114" y="228"/>
                  </a:lnTo>
                  <a:lnTo>
                    <a:pt x="114" y="228"/>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6" name="Freeform 38"/>
            <p:cNvSpPr/>
            <p:nvPr/>
          </p:nvSpPr>
          <p:spPr bwMode="auto">
            <a:xfrm>
              <a:off x="3028" y="2001"/>
              <a:ext cx="280" cy="170"/>
            </a:xfrm>
            <a:custGeom>
              <a:avLst/>
              <a:gdLst>
                <a:gd name="T0" fmla="*/ 140 w 280"/>
                <a:gd name="T1" fmla="*/ 0 h 170"/>
                <a:gd name="T2" fmla="*/ 140 w 280"/>
                <a:gd name="T3" fmla="*/ 0 h 170"/>
                <a:gd name="T4" fmla="*/ 124 w 280"/>
                <a:gd name="T5" fmla="*/ 2 h 170"/>
                <a:gd name="T6" fmla="*/ 110 w 280"/>
                <a:gd name="T7" fmla="*/ 4 h 170"/>
                <a:gd name="T8" fmla="*/ 94 w 280"/>
                <a:gd name="T9" fmla="*/ 6 h 170"/>
                <a:gd name="T10" fmla="*/ 82 w 280"/>
                <a:gd name="T11" fmla="*/ 12 h 170"/>
                <a:gd name="T12" fmla="*/ 70 w 280"/>
                <a:gd name="T13" fmla="*/ 18 h 170"/>
                <a:gd name="T14" fmla="*/ 58 w 280"/>
                <a:gd name="T15" fmla="*/ 24 h 170"/>
                <a:gd name="T16" fmla="*/ 48 w 280"/>
                <a:gd name="T17" fmla="*/ 34 h 170"/>
                <a:gd name="T18" fmla="*/ 38 w 280"/>
                <a:gd name="T19" fmla="*/ 44 h 170"/>
                <a:gd name="T20" fmla="*/ 30 w 280"/>
                <a:gd name="T21" fmla="*/ 54 h 170"/>
                <a:gd name="T22" fmla="*/ 22 w 280"/>
                <a:gd name="T23" fmla="*/ 68 h 170"/>
                <a:gd name="T24" fmla="*/ 16 w 280"/>
                <a:gd name="T25" fmla="*/ 80 h 170"/>
                <a:gd name="T26" fmla="*/ 10 w 280"/>
                <a:gd name="T27" fmla="*/ 96 h 170"/>
                <a:gd name="T28" fmla="*/ 6 w 280"/>
                <a:gd name="T29" fmla="*/ 112 h 170"/>
                <a:gd name="T30" fmla="*/ 2 w 280"/>
                <a:gd name="T31" fmla="*/ 130 h 170"/>
                <a:gd name="T32" fmla="*/ 0 w 280"/>
                <a:gd name="T33" fmla="*/ 150 h 170"/>
                <a:gd name="T34" fmla="*/ 0 w 280"/>
                <a:gd name="T35" fmla="*/ 170 h 170"/>
                <a:gd name="T36" fmla="*/ 280 w 280"/>
                <a:gd name="T37" fmla="*/ 170 h 170"/>
                <a:gd name="T38" fmla="*/ 280 w 280"/>
                <a:gd name="T39" fmla="*/ 170 h 170"/>
                <a:gd name="T40" fmla="*/ 278 w 280"/>
                <a:gd name="T41" fmla="*/ 150 h 170"/>
                <a:gd name="T42" fmla="*/ 278 w 280"/>
                <a:gd name="T43" fmla="*/ 130 h 170"/>
                <a:gd name="T44" fmla="*/ 274 w 280"/>
                <a:gd name="T45" fmla="*/ 112 h 170"/>
                <a:gd name="T46" fmla="*/ 270 w 280"/>
                <a:gd name="T47" fmla="*/ 96 h 170"/>
                <a:gd name="T48" fmla="*/ 264 w 280"/>
                <a:gd name="T49" fmla="*/ 80 h 170"/>
                <a:gd name="T50" fmla="*/ 258 w 280"/>
                <a:gd name="T51" fmla="*/ 68 h 170"/>
                <a:gd name="T52" fmla="*/ 250 w 280"/>
                <a:gd name="T53" fmla="*/ 54 h 170"/>
                <a:gd name="T54" fmla="*/ 242 w 280"/>
                <a:gd name="T55" fmla="*/ 44 h 170"/>
                <a:gd name="T56" fmla="*/ 232 w 280"/>
                <a:gd name="T57" fmla="*/ 34 h 170"/>
                <a:gd name="T58" fmla="*/ 222 w 280"/>
                <a:gd name="T59" fmla="*/ 24 h 170"/>
                <a:gd name="T60" fmla="*/ 210 w 280"/>
                <a:gd name="T61" fmla="*/ 18 h 170"/>
                <a:gd name="T62" fmla="*/ 198 w 280"/>
                <a:gd name="T63" fmla="*/ 12 h 170"/>
                <a:gd name="T64" fmla="*/ 184 w 280"/>
                <a:gd name="T65" fmla="*/ 6 h 170"/>
                <a:gd name="T66" fmla="*/ 170 w 280"/>
                <a:gd name="T67" fmla="*/ 4 h 170"/>
                <a:gd name="T68" fmla="*/ 156 w 280"/>
                <a:gd name="T69" fmla="*/ 2 h 170"/>
                <a:gd name="T70" fmla="*/ 140 w 280"/>
                <a:gd name="T71" fmla="*/ 0 h 170"/>
                <a:gd name="T72" fmla="*/ 140 w 280"/>
                <a:gd name="T7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0" h="170">
                  <a:moveTo>
                    <a:pt x="140" y="0"/>
                  </a:moveTo>
                  <a:lnTo>
                    <a:pt x="140" y="0"/>
                  </a:lnTo>
                  <a:lnTo>
                    <a:pt x="124" y="2"/>
                  </a:lnTo>
                  <a:lnTo>
                    <a:pt x="110" y="4"/>
                  </a:lnTo>
                  <a:lnTo>
                    <a:pt x="94" y="6"/>
                  </a:lnTo>
                  <a:lnTo>
                    <a:pt x="82" y="12"/>
                  </a:lnTo>
                  <a:lnTo>
                    <a:pt x="70" y="18"/>
                  </a:lnTo>
                  <a:lnTo>
                    <a:pt x="58" y="24"/>
                  </a:lnTo>
                  <a:lnTo>
                    <a:pt x="48" y="34"/>
                  </a:lnTo>
                  <a:lnTo>
                    <a:pt x="38" y="44"/>
                  </a:lnTo>
                  <a:lnTo>
                    <a:pt x="30" y="54"/>
                  </a:lnTo>
                  <a:lnTo>
                    <a:pt x="22" y="68"/>
                  </a:lnTo>
                  <a:lnTo>
                    <a:pt x="16" y="80"/>
                  </a:lnTo>
                  <a:lnTo>
                    <a:pt x="10" y="96"/>
                  </a:lnTo>
                  <a:lnTo>
                    <a:pt x="6" y="112"/>
                  </a:lnTo>
                  <a:lnTo>
                    <a:pt x="2" y="130"/>
                  </a:lnTo>
                  <a:lnTo>
                    <a:pt x="0" y="150"/>
                  </a:lnTo>
                  <a:lnTo>
                    <a:pt x="0" y="170"/>
                  </a:lnTo>
                  <a:lnTo>
                    <a:pt x="280" y="170"/>
                  </a:lnTo>
                  <a:lnTo>
                    <a:pt x="280" y="170"/>
                  </a:lnTo>
                  <a:lnTo>
                    <a:pt x="278" y="150"/>
                  </a:lnTo>
                  <a:lnTo>
                    <a:pt x="278" y="130"/>
                  </a:lnTo>
                  <a:lnTo>
                    <a:pt x="274" y="112"/>
                  </a:lnTo>
                  <a:lnTo>
                    <a:pt x="270" y="96"/>
                  </a:lnTo>
                  <a:lnTo>
                    <a:pt x="264" y="80"/>
                  </a:lnTo>
                  <a:lnTo>
                    <a:pt x="258" y="68"/>
                  </a:lnTo>
                  <a:lnTo>
                    <a:pt x="250" y="54"/>
                  </a:lnTo>
                  <a:lnTo>
                    <a:pt x="242" y="44"/>
                  </a:lnTo>
                  <a:lnTo>
                    <a:pt x="232" y="34"/>
                  </a:lnTo>
                  <a:lnTo>
                    <a:pt x="222" y="24"/>
                  </a:lnTo>
                  <a:lnTo>
                    <a:pt x="210" y="18"/>
                  </a:lnTo>
                  <a:lnTo>
                    <a:pt x="198" y="12"/>
                  </a:lnTo>
                  <a:lnTo>
                    <a:pt x="184" y="6"/>
                  </a:lnTo>
                  <a:lnTo>
                    <a:pt x="170" y="4"/>
                  </a:lnTo>
                  <a:lnTo>
                    <a:pt x="156" y="2"/>
                  </a:lnTo>
                  <a:lnTo>
                    <a:pt x="140" y="0"/>
                  </a:lnTo>
                  <a:lnTo>
                    <a:pt x="140" y="0"/>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7" name="Freeform 39"/>
            <p:cNvSpPr/>
            <p:nvPr/>
          </p:nvSpPr>
          <p:spPr bwMode="auto">
            <a:xfrm>
              <a:off x="3094" y="1845"/>
              <a:ext cx="136" cy="136"/>
            </a:xfrm>
            <a:custGeom>
              <a:avLst/>
              <a:gdLst>
                <a:gd name="T0" fmla="*/ 68 w 136"/>
                <a:gd name="T1" fmla="*/ 136 h 136"/>
                <a:gd name="T2" fmla="*/ 68 w 136"/>
                <a:gd name="T3" fmla="*/ 136 h 136"/>
                <a:gd name="T4" fmla="*/ 82 w 136"/>
                <a:gd name="T5" fmla="*/ 134 h 136"/>
                <a:gd name="T6" fmla="*/ 94 w 136"/>
                <a:gd name="T7" fmla="*/ 130 h 136"/>
                <a:gd name="T8" fmla="*/ 106 w 136"/>
                <a:gd name="T9" fmla="*/ 124 h 136"/>
                <a:gd name="T10" fmla="*/ 116 w 136"/>
                <a:gd name="T11" fmla="*/ 116 h 136"/>
                <a:gd name="T12" fmla="*/ 124 w 136"/>
                <a:gd name="T13" fmla="*/ 106 h 136"/>
                <a:gd name="T14" fmla="*/ 130 w 136"/>
                <a:gd name="T15" fmla="*/ 94 h 136"/>
                <a:gd name="T16" fmla="*/ 134 w 136"/>
                <a:gd name="T17" fmla="*/ 82 h 136"/>
                <a:gd name="T18" fmla="*/ 136 w 136"/>
                <a:gd name="T19" fmla="*/ 68 h 136"/>
                <a:gd name="T20" fmla="*/ 136 w 136"/>
                <a:gd name="T21" fmla="*/ 68 h 136"/>
                <a:gd name="T22" fmla="*/ 134 w 136"/>
                <a:gd name="T23" fmla="*/ 54 h 136"/>
                <a:gd name="T24" fmla="*/ 130 w 136"/>
                <a:gd name="T25" fmla="*/ 42 h 136"/>
                <a:gd name="T26" fmla="*/ 124 w 136"/>
                <a:gd name="T27" fmla="*/ 30 h 136"/>
                <a:gd name="T28" fmla="*/ 116 w 136"/>
                <a:gd name="T29" fmla="*/ 20 h 136"/>
                <a:gd name="T30" fmla="*/ 106 w 136"/>
                <a:gd name="T31" fmla="*/ 12 h 136"/>
                <a:gd name="T32" fmla="*/ 94 w 136"/>
                <a:gd name="T33" fmla="*/ 6 h 136"/>
                <a:gd name="T34" fmla="*/ 82 w 136"/>
                <a:gd name="T35" fmla="*/ 2 h 136"/>
                <a:gd name="T36" fmla="*/ 68 w 136"/>
                <a:gd name="T37" fmla="*/ 0 h 136"/>
                <a:gd name="T38" fmla="*/ 68 w 136"/>
                <a:gd name="T39" fmla="*/ 0 h 136"/>
                <a:gd name="T40" fmla="*/ 54 w 136"/>
                <a:gd name="T41" fmla="*/ 2 h 136"/>
                <a:gd name="T42" fmla="*/ 42 w 136"/>
                <a:gd name="T43" fmla="*/ 6 h 136"/>
                <a:gd name="T44" fmla="*/ 30 w 136"/>
                <a:gd name="T45" fmla="*/ 12 h 136"/>
                <a:gd name="T46" fmla="*/ 20 w 136"/>
                <a:gd name="T47" fmla="*/ 20 h 136"/>
                <a:gd name="T48" fmla="*/ 12 w 136"/>
                <a:gd name="T49" fmla="*/ 30 h 136"/>
                <a:gd name="T50" fmla="*/ 6 w 136"/>
                <a:gd name="T51" fmla="*/ 42 h 136"/>
                <a:gd name="T52" fmla="*/ 2 w 136"/>
                <a:gd name="T53" fmla="*/ 54 h 136"/>
                <a:gd name="T54" fmla="*/ 0 w 136"/>
                <a:gd name="T55" fmla="*/ 68 h 136"/>
                <a:gd name="T56" fmla="*/ 0 w 136"/>
                <a:gd name="T57" fmla="*/ 68 h 136"/>
                <a:gd name="T58" fmla="*/ 2 w 136"/>
                <a:gd name="T59" fmla="*/ 82 h 136"/>
                <a:gd name="T60" fmla="*/ 6 w 136"/>
                <a:gd name="T61" fmla="*/ 94 h 136"/>
                <a:gd name="T62" fmla="*/ 12 w 136"/>
                <a:gd name="T63" fmla="*/ 106 h 136"/>
                <a:gd name="T64" fmla="*/ 20 w 136"/>
                <a:gd name="T65" fmla="*/ 116 h 136"/>
                <a:gd name="T66" fmla="*/ 30 w 136"/>
                <a:gd name="T67" fmla="*/ 124 h 136"/>
                <a:gd name="T68" fmla="*/ 42 w 136"/>
                <a:gd name="T69" fmla="*/ 130 h 136"/>
                <a:gd name="T70" fmla="*/ 54 w 136"/>
                <a:gd name="T71" fmla="*/ 134 h 136"/>
                <a:gd name="T72" fmla="*/ 68 w 136"/>
                <a:gd name="T73" fmla="*/ 136 h 136"/>
                <a:gd name="T74" fmla="*/ 68 w 136"/>
                <a:gd name="T7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6">
                  <a:moveTo>
                    <a:pt x="68" y="136"/>
                  </a:moveTo>
                  <a:lnTo>
                    <a:pt x="68" y="136"/>
                  </a:lnTo>
                  <a:lnTo>
                    <a:pt x="82" y="134"/>
                  </a:lnTo>
                  <a:lnTo>
                    <a:pt x="94" y="130"/>
                  </a:lnTo>
                  <a:lnTo>
                    <a:pt x="106" y="124"/>
                  </a:lnTo>
                  <a:lnTo>
                    <a:pt x="116" y="116"/>
                  </a:lnTo>
                  <a:lnTo>
                    <a:pt x="124" y="106"/>
                  </a:lnTo>
                  <a:lnTo>
                    <a:pt x="130" y="94"/>
                  </a:lnTo>
                  <a:lnTo>
                    <a:pt x="134" y="82"/>
                  </a:lnTo>
                  <a:lnTo>
                    <a:pt x="136" y="68"/>
                  </a:lnTo>
                  <a:lnTo>
                    <a:pt x="136" y="68"/>
                  </a:lnTo>
                  <a:lnTo>
                    <a:pt x="134" y="54"/>
                  </a:lnTo>
                  <a:lnTo>
                    <a:pt x="130" y="42"/>
                  </a:lnTo>
                  <a:lnTo>
                    <a:pt x="124" y="30"/>
                  </a:lnTo>
                  <a:lnTo>
                    <a:pt x="116" y="20"/>
                  </a:lnTo>
                  <a:lnTo>
                    <a:pt x="106" y="12"/>
                  </a:lnTo>
                  <a:lnTo>
                    <a:pt x="94" y="6"/>
                  </a:lnTo>
                  <a:lnTo>
                    <a:pt x="82" y="2"/>
                  </a:lnTo>
                  <a:lnTo>
                    <a:pt x="68" y="0"/>
                  </a:lnTo>
                  <a:lnTo>
                    <a:pt x="68" y="0"/>
                  </a:lnTo>
                  <a:lnTo>
                    <a:pt x="54" y="2"/>
                  </a:lnTo>
                  <a:lnTo>
                    <a:pt x="42" y="6"/>
                  </a:lnTo>
                  <a:lnTo>
                    <a:pt x="30" y="12"/>
                  </a:lnTo>
                  <a:lnTo>
                    <a:pt x="20" y="20"/>
                  </a:lnTo>
                  <a:lnTo>
                    <a:pt x="12" y="30"/>
                  </a:lnTo>
                  <a:lnTo>
                    <a:pt x="6" y="42"/>
                  </a:lnTo>
                  <a:lnTo>
                    <a:pt x="2" y="54"/>
                  </a:lnTo>
                  <a:lnTo>
                    <a:pt x="0" y="68"/>
                  </a:lnTo>
                  <a:lnTo>
                    <a:pt x="0" y="68"/>
                  </a:lnTo>
                  <a:lnTo>
                    <a:pt x="2" y="82"/>
                  </a:lnTo>
                  <a:lnTo>
                    <a:pt x="6" y="94"/>
                  </a:lnTo>
                  <a:lnTo>
                    <a:pt x="12" y="106"/>
                  </a:lnTo>
                  <a:lnTo>
                    <a:pt x="20" y="116"/>
                  </a:lnTo>
                  <a:lnTo>
                    <a:pt x="30" y="124"/>
                  </a:lnTo>
                  <a:lnTo>
                    <a:pt x="42" y="130"/>
                  </a:lnTo>
                  <a:lnTo>
                    <a:pt x="54" y="134"/>
                  </a:lnTo>
                  <a:lnTo>
                    <a:pt x="68" y="136"/>
                  </a:lnTo>
                  <a:lnTo>
                    <a:pt x="68" y="136"/>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38" name="Freeform 40"/>
            <p:cNvSpPr/>
            <p:nvPr/>
          </p:nvSpPr>
          <p:spPr bwMode="auto">
            <a:xfrm>
              <a:off x="2452" y="2001"/>
              <a:ext cx="280" cy="170"/>
            </a:xfrm>
            <a:custGeom>
              <a:avLst/>
              <a:gdLst>
                <a:gd name="T0" fmla="*/ 140 w 280"/>
                <a:gd name="T1" fmla="*/ 0 h 170"/>
                <a:gd name="T2" fmla="*/ 140 w 280"/>
                <a:gd name="T3" fmla="*/ 0 h 170"/>
                <a:gd name="T4" fmla="*/ 124 w 280"/>
                <a:gd name="T5" fmla="*/ 2 h 170"/>
                <a:gd name="T6" fmla="*/ 110 w 280"/>
                <a:gd name="T7" fmla="*/ 4 h 170"/>
                <a:gd name="T8" fmla="*/ 96 w 280"/>
                <a:gd name="T9" fmla="*/ 6 h 170"/>
                <a:gd name="T10" fmla="*/ 82 w 280"/>
                <a:gd name="T11" fmla="*/ 12 h 170"/>
                <a:gd name="T12" fmla="*/ 70 w 280"/>
                <a:gd name="T13" fmla="*/ 18 h 170"/>
                <a:gd name="T14" fmla="*/ 58 w 280"/>
                <a:gd name="T15" fmla="*/ 24 h 170"/>
                <a:gd name="T16" fmla="*/ 48 w 280"/>
                <a:gd name="T17" fmla="*/ 34 h 170"/>
                <a:gd name="T18" fmla="*/ 38 w 280"/>
                <a:gd name="T19" fmla="*/ 44 h 170"/>
                <a:gd name="T20" fmla="*/ 30 w 280"/>
                <a:gd name="T21" fmla="*/ 54 h 170"/>
                <a:gd name="T22" fmla="*/ 22 w 280"/>
                <a:gd name="T23" fmla="*/ 68 h 170"/>
                <a:gd name="T24" fmla="*/ 16 w 280"/>
                <a:gd name="T25" fmla="*/ 80 h 170"/>
                <a:gd name="T26" fmla="*/ 10 w 280"/>
                <a:gd name="T27" fmla="*/ 96 h 170"/>
                <a:gd name="T28" fmla="*/ 6 w 280"/>
                <a:gd name="T29" fmla="*/ 112 h 170"/>
                <a:gd name="T30" fmla="*/ 2 w 280"/>
                <a:gd name="T31" fmla="*/ 130 h 170"/>
                <a:gd name="T32" fmla="*/ 2 w 280"/>
                <a:gd name="T33" fmla="*/ 150 h 170"/>
                <a:gd name="T34" fmla="*/ 0 w 280"/>
                <a:gd name="T35" fmla="*/ 170 h 170"/>
                <a:gd name="T36" fmla="*/ 280 w 280"/>
                <a:gd name="T37" fmla="*/ 170 h 170"/>
                <a:gd name="T38" fmla="*/ 280 w 280"/>
                <a:gd name="T39" fmla="*/ 170 h 170"/>
                <a:gd name="T40" fmla="*/ 280 w 280"/>
                <a:gd name="T41" fmla="*/ 150 h 170"/>
                <a:gd name="T42" fmla="*/ 278 w 280"/>
                <a:gd name="T43" fmla="*/ 130 h 170"/>
                <a:gd name="T44" fmla="*/ 274 w 280"/>
                <a:gd name="T45" fmla="*/ 112 h 170"/>
                <a:gd name="T46" fmla="*/ 270 w 280"/>
                <a:gd name="T47" fmla="*/ 96 h 170"/>
                <a:gd name="T48" fmla="*/ 264 w 280"/>
                <a:gd name="T49" fmla="*/ 80 h 170"/>
                <a:gd name="T50" fmla="*/ 258 w 280"/>
                <a:gd name="T51" fmla="*/ 68 h 170"/>
                <a:gd name="T52" fmla="*/ 250 w 280"/>
                <a:gd name="T53" fmla="*/ 54 h 170"/>
                <a:gd name="T54" fmla="*/ 242 w 280"/>
                <a:gd name="T55" fmla="*/ 44 h 170"/>
                <a:gd name="T56" fmla="*/ 232 w 280"/>
                <a:gd name="T57" fmla="*/ 34 h 170"/>
                <a:gd name="T58" fmla="*/ 222 w 280"/>
                <a:gd name="T59" fmla="*/ 24 h 170"/>
                <a:gd name="T60" fmla="*/ 210 w 280"/>
                <a:gd name="T61" fmla="*/ 18 h 170"/>
                <a:gd name="T62" fmla="*/ 198 w 280"/>
                <a:gd name="T63" fmla="*/ 12 h 170"/>
                <a:gd name="T64" fmla="*/ 186 w 280"/>
                <a:gd name="T65" fmla="*/ 6 h 170"/>
                <a:gd name="T66" fmla="*/ 170 w 280"/>
                <a:gd name="T67" fmla="*/ 4 h 170"/>
                <a:gd name="T68" fmla="*/ 156 w 280"/>
                <a:gd name="T69" fmla="*/ 2 h 170"/>
                <a:gd name="T70" fmla="*/ 140 w 280"/>
                <a:gd name="T71" fmla="*/ 0 h 170"/>
                <a:gd name="T72" fmla="*/ 140 w 280"/>
                <a:gd name="T7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0" h="170">
                  <a:moveTo>
                    <a:pt x="140" y="0"/>
                  </a:moveTo>
                  <a:lnTo>
                    <a:pt x="140" y="0"/>
                  </a:lnTo>
                  <a:lnTo>
                    <a:pt x="124" y="2"/>
                  </a:lnTo>
                  <a:lnTo>
                    <a:pt x="110" y="4"/>
                  </a:lnTo>
                  <a:lnTo>
                    <a:pt x="96" y="6"/>
                  </a:lnTo>
                  <a:lnTo>
                    <a:pt x="82" y="12"/>
                  </a:lnTo>
                  <a:lnTo>
                    <a:pt x="70" y="18"/>
                  </a:lnTo>
                  <a:lnTo>
                    <a:pt x="58" y="24"/>
                  </a:lnTo>
                  <a:lnTo>
                    <a:pt x="48" y="34"/>
                  </a:lnTo>
                  <a:lnTo>
                    <a:pt x="38" y="44"/>
                  </a:lnTo>
                  <a:lnTo>
                    <a:pt x="30" y="54"/>
                  </a:lnTo>
                  <a:lnTo>
                    <a:pt x="22" y="68"/>
                  </a:lnTo>
                  <a:lnTo>
                    <a:pt x="16" y="80"/>
                  </a:lnTo>
                  <a:lnTo>
                    <a:pt x="10" y="96"/>
                  </a:lnTo>
                  <a:lnTo>
                    <a:pt x="6" y="112"/>
                  </a:lnTo>
                  <a:lnTo>
                    <a:pt x="2" y="130"/>
                  </a:lnTo>
                  <a:lnTo>
                    <a:pt x="2" y="150"/>
                  </a:lnTo>
                  <a:lnTo>
                    <a:pt x="0" y="170"/>
                  </a:lnTo>
                  <a:lnTo>
                    <a:pt x="280" y="170"/>
                  </a:lnTo>
                  <a:lnTo>
                    <a:pt x="280" y="170"/>
                  </a:lnTo>
                  <a:lnTo>
                    <a:pt x="280" y="150"/>
                  </a:lnTo>
                  <a:lnTo>
                    <a:pt x="278" y="130"/>
                  </a:lnTo>
                  <a:lnTo>
                    <a:pt x="274" y="112"/>
                  </a:lnTo>
                  <a:lnTo>
                    <a:pt x="270" y="96"/>
                  </a:lnTo>
                  <a:lnTo>
                    <a:pt x="264" y="80"/>
                  </a:lnTo>
                  <a:lnTo>
                    <a:pt x="258" y="68"/>
                  </a:lnTo>
                  <a:lnTo>
                    <a:pt x="250" y="54"/>
                  </a:lnTo>
                  <a:lnTo>
                    <a:pt x="242" y="44"/>
                  </a:lnTo>
                  <a:lnTo>
                    <a:pt x="232" y="34"/>
                  </a:lnTo>
                  <a:lnTo>
                    <a:pt x="222" y="24"/>
                  </a:lnTo>
                  <a:lnTo>
                    <a:pt x="210" y="18"/>
                  </a:lnTo>
                  <a:lnTo>
                    <a:pt x="198" y="12"/>
                  </a:lnTo>
                  <a:lnTo>
                    <a:pt x="186" y="6"/>
                  </a:lnTo>
                  <a:lnTo>
                    <a:pt x="170" y="4"/>
                  </a:lnTo>
                  <a:lnTo>
                    <a:pt x="156" y="2"/>
                  </a:lnTo>
                  <a:lnTo>
                    <a:pt x="140" y="0"/>
                  </a:lnTo>
                  <a:lnTo>
                    <a:pt x="140" y="0"/>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40" name="Freeform 41"/>
            <p:cNvSpPr/>
            <p:nvPr/>
          </p:nvSpPr>
          <p:spPr bwMode="auto">
            <a:xfrm>
              <a:off x="2518" y="1845"/>
              <a:ext cx="136" cy="136"/>
            </a:xfrm>
            <a:custGeom>
              <a:avLst/>
              <a:gdLst>
                <a:gd name="T0" fmla="*/ 68 w 136"/>
                <a:gd name="T1" fmla="*/ 136 h 136"/>
                <a:gd name="T2" fmla="*/ 68 w 136"/>
                <a:gd name="T3" fmla="*/ 136 h 136"/>
                <a:gd name="T4" fmla="*/ 82 w 136"/>
                <a:gd name="T5" fmla="*/ 134 h 136"/>
                <a:gd name="T6" fmla="*/ 94 w 136"/>
                <a:gd name="T7" fmla="*/ 130 h 136"/>
                <a:gd name="T8" fmla="*/ 106 w 136"/>
                <a:gd name="T9" fmla="*/ 124 h 136"/>
                <a:gd name="T10" fmla="*/ 116 w 136"/>
                <a:gd name="T11" fmla="*/ 116 h 136"/>
                <a:gd name="T12" fmla="*/ 124 w 136"/>
                <a:gd name="T13" fmla="*/ 106 h 136"/>
                <a:gd name="T14" fmla="*/ 130 w 136"/>
                <a:gd name="T15" fmla="*/ 94 h 136"/>
                <a:gd name="T16" fmla="*/ 134 w 136"/>
                <a:gd name="T17" fmla="*/ 82 h 136"/>
                <a:gd name="T18" fmla="*/ 136 w 136"/>
                <a:gd name="T19" fmla="*/ 68 h 136"/>
                <a:gd name="T20" fmla="*/ 136 w 136"/>
                <a:gd name="T21" fmla="*/ 68 h 136"/>
                <a:gd name="T22" fmla="*/ 134 w 136"/>
                <a:gd name="T23" fmla="*/ 54 h 136"/>
                <a:gd name="T24" fmla="*/ 130 w 136"/>
                <a:gd name="T25" fmla="*/ 42 h 136"/>
                <a:gd name="T26" fmla="*/ 124 w 136"/>
                <a:gd name="T27" fmla="*/ 30 h 136"/>
                <a:gd name="T28" fmla="*/ 116 w 136"/>
                <a:gd name="T29" fmla="*/ 20 h 136"/>
                <a:gd name="T30" fmla="*/ 106 w 136"/>
                <a:gd name="T31" fmla="*/ 12 h 136"/>
                <a:gd name="T32" fmla="*/ 94 w 136"/>
                <a:gd name="T33" fmla="*/ 6 h 136"/>
                <a:gd name="T34" fmla="*/ 82 w 136"/>
                <a:gd name="T35" fmla="*/ 2 h 136"/>
                <a:gd name="T36" fmla="*/ 68 w 136"/>
                <a:gd name="T37" fmla="*/ 0 h 136"/>
                <a:gd name="T38" fmla="*/ 68 w 136"/>
                <a:gd name="T39" fmla="*/ 0 h 136"/>
                <a:gd name="T40" fmla="*/ 54 w 136"/>
                <a:gd name="T41" fmla="*/ 2 h 136"/>
                <a:gd name="T42" fmla="*/ 42 w 136"/>
                <a:gd name="T43" fmla="*/ 6 h 136"/>
                <a:gd name="T44" fmla="*/ 30 w 136"/>
                <a:gd name="T45" fmla="*/ 12 h 136"/>
                <a:gd name="T46" fmla="*/ 20 w 136"/>
                <a:gd name="T47" fmla="*/ 20 h 136"/>
                <a:gd name="T48" fmla="*/ 12 w 136"/>
                <a:gd name="T49" fmla="*/ 30 h 136"/>
                <a:gd name="T50" fmla="*/ 6 w 136"/>
                <a:gd name="T51" fmla="*/ 42 h 136"/>
                <a:gd name="T52" fmla="*/ 2 w 136"/>
                <a:gd name="T53" fmla="*/ 54 h 136"/>
                <a:gd name="T54" fmla="*/ 0 w 136"/>
                <a:gd name="T55" fmla="*/ 68 h 136"/>
                <a:gd name="T56" fmla="*/ 0 w 136"/>
                <a:gd name="T57" fmla="*/ 68 h 136"/>
                <a:gd name="T58" fmla="*/ 2 w 136"/>
                <a:gd name="T59" fmla="*/ 82 h 136"/>
                <a:gd name="T60" fmla="*/ 6 w 136"/>
                <a:gd name="T61" fmla="*/ 94 h 136"/>
                <a:gd name="T62" fmla="*/ 12 w 136"/>
                <a:gd name="T63" fmla="*/ 106 h 136"/>
                <a:gd name="T64" fmla="*/ 20 w 136"/>
                <a:gd name="T65" fmla="*/ 116 h 136"/>
                <a:gd name="T66" fmla="*/ 30 w 136"/>
                <a:gd name="T67" fmla="*/ 124 h 136"/>
                <a:gd name="T68" fmla="*/ 42 w 136"/>
                <a:gd name="T69" fmla="*/ 130 h 136"/>
                <a:gd name="T70" fmla="*/ 54 w 136"/>
                <a:gd name="T71" fmla="*/ 134 h 136"/>
                <a:gd name="T72" fmla="*/ 68 w 136"/>
                <a:gd name="T73" fmla="*/ 136 h 136"/>
                <a:gd name="T74" fmla="*/ 68 w 136"/>
                <a:gd name="T7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6">
                  <a:moveTo>
                    <a:pt x="68" y="136"/>
                  </a:moveTo>
                  <a:lnTo>
                    <a:pt x="68" y="136"/>
                  </a:lnTo>
                  <a:lnTo>
                    <a:pt x="82" y="134"/>
                  </a:lnTo>
                  <a:lnTo>
                    <a:pt x="94" y="130"/>
                  </a:lnTo>
                  <a:lnTo>
                    <a:pt x="106" y="124"/>
                  </a:lnTo>
                  <a:lnTo>
                    <a:pt x="116" y="116"/>
                  </a:lnTo>
                  <a:lnTo>
                    <a:pt x="124" y="106"/>
                  </a:lnTo>
                  <a:lnTo>
                    <a:pt x="130" y="94"/>
                  </a:lnTo>
                  <a:lnTo>
                    <a:pt x="134" y="82"/>
                  </a:lnTo>
                  <a:lnTo>
                    <a:pt x="136" y="68"/>
                  </a:lnTo>
                  <a:lnTo>
                    <a:pt x="136" y="68"/>
                  </a:lnTo>
                  <a:lnTo>
                    <a:pt x="134" y="54"/>
                  </a:lnTo>
                  <a:lnTo>
                    <a:pt x="130" y="42"/>
                  </a:lnTo>
                  <a:lnTo>
                    <a:pt x="124" y="30"/>
                  </a:lnTo>
                  <a:lnTo>
                    <a:pt x="116" y="20"/>
                  </a:lnTo>
                  <a:lnTo>
                    <a:pt x="106" y="12"/>
                  </a:lnTo>
                  <a:lnTo>
                    <a:pt x="94" y="6"/>
                  </a:lnTo>
                  <a:lnTo>
                    <a:pt x="82" y="2"/>
                  </a:lnTo>
                  <a:lnTo>
                    <a:pt x="68" y="0"/>
                  </a:lnTo>
                  <a:lnTo>
                    <a:pt x="68" y="0"/>
                  </a:lnTo>
                  <a:lnTo>
                    <a:pt x="54" y="2"/>
                  </a:lnTo>
                  <a:lnTo>
                    <a:pt x="42" y="6"/>
                  </a:lnTo>
                  <a:lnTo>
                    <a:pt x="30" y="12"/>
                  </a:lnTo>
                  <a:lnTo>
                    <a:pt x="20" y="20"/>
                  </a:lnTo>
                  <a:lnTo>
                    <a:pt x="12" y="30"/>
                  </a:lnTo>
                  <a:lnTo>
                    <a:pt x="6" y="42"/>
                  </a:lnTo>
                  <a:lnTo>
                    <a:pt x="2" y="54"/>
                  </a:lnTo>
                  <a:lnTo>
                    <a:pt x="0" y="68"/>
                  </a:lnTo>
                  <a:lnTo>
                    <a:pt x="0" y="68"/>
                  </a:lnTo>
                  <a:lnTo>
                    <a:pt x="2" y="82"/>
                  </a:lnTo>
                  <a:lnTo>
                    <a:pt x="6" y="94"/>
                  </a:lnTo>
                  <a:lnTo>
                    <a:pt x="12" y="106"/>
                  </a:lnTo>
                  <a:lnTo>
                    <a:pt x="20" y="116"/>
                  </a:lnTo>
                  <a:lnTo>
                    <a:pt x="30" y="124"/>
                  </a:lnTo>
                  <a:lnTo>
                    <a:pt x="42" y="130"/>
                  </a:lnTo>
                  <a:lnTo>
                    <a:pt x="54" y="134"/>
                  </a:lnTo>
                  <a:lnTo>
                    <a:pt x="68" y="136"/>
                  </a:lnTo>
                  <a:lnTo>
                    <a:pt x="68" y="136"/>
                  </a:lnTo>
                  <a:close/>
                </a:path>
              </a:pathLst>
            </a:custGeom>
            <a:gr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grpSp>
        <p:nvGrpSpPr>
          <p:cNvPr id="5" name="组合 4"/>
          <p:cNvGrpSpPr/>
          <p:nvPr/>
        </p:nvGrpSpPr>
        <p:grpSpPr>
          <a:xfrm>
            <a:off x="2424439" y="1244531"/>
            <a:ext cx="1663336" cy="1663336"/>
            <a:chOff x="2372052" y="1244531"/>
            <a:chExt cx="1663336" cy="1663336"/>
          </a:xfrm>
        </p:grpSpPr>
        <p:grpSp>
          <p:nvGrpSpPr>
            <p:cNvPr id="44" name="组合 43"/>
            <p:cNvGrpSpPr/>
            <p:nvPr/>
          </p:nvGrpSpPr>
          <p:grpSpPr>
            <a:xfrm>
              <a:off x="2372052" y="1244531"/>
              <a:ext cx="1663336" cy="1663336"/>
              <a:chOff x="372609" y="2524616"/>
              <a:chExt cx="2739344" cy="2739344"/>
            </a:xfrm>
          </p:grpSpPr>
          <p:sp>
            <p:nvSpPr>
              <p:cNvPr id="45" name="椭圆 44"/>
              <p:cNvSpPr/>
              <p:nvPr/>
            </p:nvSpPr>
            <p:spPr>
              <a:xfrm>
                <a:off x="372609" y="2524616"/>
                <a:ext cx="2739344" cy="2739344"/>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sp>
            <p:nvSpPr>
              <p:cNvPr id="46" name="椭圆 45"/>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prstClr val="white"/>
                  </a:solidFill>
                  <a:cs typeface="+mn-ea"/>
                  <a:sym typeface="+mn-lt"/>
                </a:endParaRPr>
              </a:p>
            </p:txBody>
          </p:sp>
        </p:grpSp>
        <p:sp>
          <p:nvSpPr>
            <p:cNvPr id="43" name="TextBox 42"/>
            <p:cNvSpPr txBox="1"/>
            <p:nvPr/>
          </p:nvSpPr>
          <p:spPr>
            <a:xfrm>
              <a:off x="2495833" y="1889262"/>
              <a:ext cx="1415772" cy="525657"/>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charset="-122"/>
                  <a:ea typeface="微软雅黑" panose="020B0503020204020204" charset="-122"/>
                </a:defRPr>
              </a:lvl1pPr>
            </a:lstStyle>
            <a:p>
              <a:pPr>
                <a:lnSpc>
                  <a:spcPct val="130000"/>
                </a:lnSpc>
              </a:pPr>
              <a:r>
                <a:rPr lang="zh-CN" altLang="en-US" sz="2400" dirty="0">
                  <a:solidFill>
                    <a:schemeClr val="tx1">
                      <a:lumMod val="65000"/>
                      <a:lumOff val="35000"/>
                    </a:schemeClr>
                  </a:solidFill>
                  <a:latin typeface="+mn-lt"/>
                  <a:ea typeface="+mn-ea"/>
                  <a:cs typeface="+mn-ea"/>
                  <a:sym typeface="+mn-lt"/>
                </a:rPr>
                <a:t>添加标题</a:t>
              </a:r>
              <a:endParaRPr lang="zh-CN" altLang="en-US" sz="2400" dirty="0">
                <a:solidFill>
                  <a:schemeClr val="tx1">
                    <a:lumMod val="65000"/>
                    <a:lumOff val="35000"/>
                  </a:schemeClr>
                </a:solidFill>
                <a:latin typeface="+mn-lt"/>
                <a:ea typeface="+mn-ea"/>
                <a:cs typeface="+mn-ea"/>
                <a:sym typeface="+mn-lt"/>
              </a:endParaRPr>
            </a:p>
          </p:txBody>
        </p:sp>
      </p:grpSp>
      <p:sp>
        <p:nvSpPr>
          <p:cNvPr id="39"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1" name="直接连接符 40"/>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250" fill="hold"/>
                                        <p:tgtEl>
                                          <p:spTgt spid="4"/>
                                        </p:tgtEl>
                                        <p:attrNameLst>
                                          <p:attrName>ppt_x</p:attrName>
                                        </p:attrNameLst>
                                      </p:cBhvr>
                                      <p:tavLst>
                                        <p:tav tm="0">
                                          <p:val>
                                            <p:strVal val="1+#ppt_w/2"/>
                                          </p:val>
                                        </p:tav>
                                        <p:tav tm="100000">
                                          <p:val>
                                            <p:strVal val="#ppt_x"/>
                                          </p:val>
                                        </p:tav>
                                      </p:tavLst>
                                    </p:anim>
                                    <p:anim calcmode="lin" valueType="num">
                                      <p:cBhvr additive="base">
                                        <p:cTn id="8" dur="125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250"/>
                                        <p:tgtEl>
                                          <p:spTgt spid="4"/>
                                        </p:tgtEl>
                                      </p:cBhvr>
                                    </p:animEffect>
                                  </p:childTnLst>
                                </p:cTn>
                              </p:par>
                              <p:par>
                                <p:cTn id="12" presetID="2" presetClass="entr" presetSubtype="8" decel="52000" fill="hold" grpId="0" nodeType="with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additive="base">
                                        <p:cTn id="14" dur="1250" fill="hold"/>
                                        <p:tgtEl>
                                          <p:spTgt spid="49"/>
                                        </p:tgtEl>
                                        <p:attrNameLst>
                                          <p:attrName>ppt_x</p:attrName>
                                        </p:attrNameLst>
                                      </p:cBhvr>
                                      <p:tavLst>
                                        <p:tav tm="0">
                                          <p:val>
                                            <p:strVal val="0-#ppt_w/2"/>
                                          </p:val>
                                        </p:tav>
                                        <p:tav tm="100000">
                                          <p:val>
                                            <p:strVal val="#ppt_x"/>
                                          </p:val>
                                        </p:tav>
                                      </p:tavLst>
                                    </p:anim>
                                    <p:anim calcmode="lin" valueType="num">
                                      <p:cBhvr additive="base">
                                        <p:cTn id="15" dur="1250" fill="hold"/>
                                        <p:tgtEl>
                                          <p:spTgt spid="49"/>
                                        </p:tgtEl>
                                        <p:attrNameLst>
                                          <p:attrName>ppt_y</p:attrName>
                                        </p:attrNameLst>
                                      </p:cBhvr>
                                      <p:tavLst>
                                        <p:tav tm="0">
                                          <p:val>
                                            <p:strVal val="#ppt_y"/>
                                          </p:val>
                                        </p:tav>
                                        <p:tav tm="100000">
                                          <p:val>
                                            <p:strVal val="#ppt_y"/>
                                          </p:val>
                                        </p:tav>
                                      </p:tavLst>
                                    </p:anim>
                                  </p:childTnLst>
                                </p:cTn>
                              </p:par>
                              <p:par>
                                <p:cTn id="16" presetID="10" presetClass="entr" presetSubtype="0" fill="hold" grpId="1"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250"/>
                                        <p:tgtEl>
                                          <p:spTgt spid="49"/>
                                        </p:tgtEl>
                                      </p:cBhvr>
                                    </p:animEffect>
                                  </p:childTnLst>
                                </p:cTn>
                              </p:par>
                            </p:childTnLst>
                          </p:cTn>
                        </p:par>
                        <p:par>
                          <p:cTn id="19" fill="hold">
                            <p:stCondLst>
                              <p:cond delay="1500"/>
                            </p:stCondLst>
                            <p:childTnLst>
                              <p:par>
                                <p:cTn id="20" presetID="2" presetClass="entr" presetSubtype="2" decel="52000"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1000" fill="hold"/>
                                        <p:tgtEl>
                                          <p:spTgt spid="50"/>
                                        </p:tgtEl>
                                        <p:attrNameLst>
                                          <p:attrName>ppt_x</p:attrName>
                                        </p:attrNameLst>
                                      </p:cBhvr>
                                      <p:tavLst>
                                        <p:tav tm="0">
                                          <p:val>
                                            <p:strVal val="1+#ppt_w/2"/>
                                          </p:val>
                                        </p:tav>
                                        <p:tav tm="100000">
                                          <p:val>
                                            <p:strVal val="#ppt_x"/>
                                          </p:val>
                                        </p:tav>
                                      </p:tavLst>
                                    </p:anim>
                                    <p:anim calcmode="lin" valueType="num">
                                      <p:cBhvr additive="base">
                                        <p:cTn id="23" dur="1000" fill="hold"/>
                                        <p:tgtEl>
                                          <p:spTgt spid="50"/>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1000"/>
                                        <p:tgtEl>
                                          <p:spTgt spid="50"/>
                                        </p:tgtEl>
                                      </p:cBhvr>
                                    </p:animEffect>
                                  </p:childTnLst>
                                </p:cTn>
                              </p:par>
                              <p:par>
                                <p:cTn id="27" presetID="42"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 presetClass="entr" presetSubtype="2" decel="5200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750" fill="hold"/>
                                        <p:tgtEl>
                                          <p:spTgt spid="29"/>
                                        </p:tgtEl>
                                        <p:attrNameLst>
                                          <p:attrName>ppt_x</p:attrName>
                                        </p:attrNameLst>
                                      </p:cBhvr>
                                      <p:tavLst>
                                        <p:tav tm="0">
                                          <p:val>
                                            <p:strVal val="1+#ppt_w/2"/>
                                          </p:val>
                                        </p:tav>
                                        <p:tav tm="100000">
                                          <p:val>
                                            <p:strVal val="#ppt_x"/>
                                          </p:val>
                                        </p:tav>
                                      </p:tavLst>
                                    </p:anim>
                                    <p:anim calcmode="lin" valueType="num">
                                      <p:cBhvr additive="base">
                                        <p:cTn id="36" dur="750" fill="hold"/>
                                        <p:tgtEl>
                                          <p:spTgt spid="29"/>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19"/>
                                        </p:tgtEl>
                                        <p:attrNameLst>
                                          <p:attrName>style.visibility</p:attrName>
                                        </p:attrNameLst>
                                      </p:cBhvr>
                                      <p:to>
                                        <p:strVal val="visible"/>
                                      </p:to>
                                    </p:set>
                                    <p:anim calcmode="lin" valueType="num">
                                      <p:cBhvr>
                                        <p:cTn id="40" dur="300" fill="hold"/>
                                        <p:tgtEl>
                                          <p:spTgt spid="19"/>
                                        </p:tgtEl>
                                        <p:attrNameLst>
                                          <p:attrName>ppt_w</p:attrName>
                                        </p:attrNameLst>
                                      </p:cBhvr>
                                      <p:tavLst>
                                        <p:tav tm="0">
                                          <p:val>
                                            <p:fltVal val="0"/>
                                          </p:val>
                                        </p:tav>
                                        <p:tav tm="100000">
                                          <p:val>
                                            <p:strVal val="#ppt_w"/>
                                          </p:val>
                                        </p:tav>
                                      </p:tavLst>
                                    </p:anim>
                                    <p:anim calcmode="lin" valueType="num">
                                      <p:cBhvr>
                                        <p:cTn id="41" dur="300" fill="hold"/>
                                        <p:tgtEl>
                                          <p:spTgt spid="19"/>
                                        </p:tgtEl>
                                        <p:attrNameLst>
                                          <p:attrName>ppt_h</p:attrName>
                                        </p:attrNameLst>
                                      </p:cBhvr>
                                      <p:tavLst>
                                        <p:tav tm="0">
                                          <p:val>
                                            <p:fltVal val="0"/>
                                          </p:val>
                                        </p:tav>
                                        <p:tav tm="100000">
                                          <p:val>
                                            <p:strVal val="#ppt_h"/>
                                          </p:val>
                                        </p:tav>
                                      </p:tavLst>
                                    </p:anim>
                                    <p:animEffect transition="in" filter="fade">
                                      <p:cBhvr>
                                        <p:cTn id="42" dur="300"/>
                                        <p:tgtEl>
                                          <p:spTgt spid="19"/>
                                        </p:tgtEl>
                                      </p:cBhvr>
                                    </p:animEffect>
                                  </p:childTnLst>
                                </p:cTn>
                              </p:par>
                            </p:childTnLst>
                          </p:cTn>
                        </p:par>
                        <p:par>
                          <p:cTn id="43" fill="hold">
                            <p:stCondLst>
                              <p:cond delay="2139"/>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54"/>
                                        </p:tgtEl>
                                        <p:attrNameLst>
                                          <p:attrName>style.visibility</p:attrName>
                                        </p:attrNameLst>
                                      </p:cBhvr>
                                      <p:to>
                                        <p:strVal val="visible"/>
                                      </p:to>
                                    </p:set>
                                    <p:anim calcmode="lin" valueType="num">
                                      <p:cBhvr>
                                        <p:cTn id="46" dur="250" fill="hold"/>
                                        <p:tgtEl>
                                          <p:spTgt spid="54"/>
                                        </p:tgtEl>
                                        <p:attrNameLst>
                                          <p:attrName>ppt_w</p:attrName>
                                        </p:attrNameLst>
                                      </p:cBhvr>
                                      <p:tavLst>
                                        <p:tav tm="0">
                                          <p:val>
                                            <p:fltVal val="0"/>
                                          </p:val>
                                        </p:tav>
                                        <p:tav tm="100000">
                                          <p:val>
                                            <p:strVal val="#ppt_w"/>
                                          </p:val>
                                        </p:tav>
                                      </p:tavLst>
                                    </p:anim>
                                    <p:anim calcmode="lin" valueType="num">
                                      <p:cBhvr>
                                        <p:cTn id="47" dur="250" fill="hold"/>
                                        <p:tgtEl>
                                          <p:spTgt spid="54"/>
                                        </p:tgtEl>
                                        <p:attrNameLst>
                                          <p:attrName>ppt_h</p:attrName>
                                        </p:attrNameLst>
                                      </p:cBhvr>
                                      <p:tavLst>
                                        <p:tav tm="0">
                                          <p:val>
                                            <p:fltVal val="0"/>
                                          </p:val>
                                        </p:tav>
                                        <p:tav tm="100000">
                                          <p:val>
                                            <p:strVal val="#ppt_h"/>
                                          </p:val>
                                        </p:tav>
                                      </p:tavLst>
                                    </p:anim>
                                    <p:animEffect transition="in" filter="fade">
                                      <p:cBhvr>
                                        <p:cTn id="48" dur="250"/>
                                        <p:tgtEl>
                                          <p:spTgt spid="54"/>
                                        </p:tgtEl>
                                      </p:cBhvr>
                                    </p:animEffect>
                                  </p:childTnLst>
                                </p:cTn>
                              </p:par>
                            </p:childTnLst>
                          </p:cTn>
                        </p:par>
                        <p:par>
                          <p:cTn id="49" fill="hold">
                            <p:stCondLst>
                              <p:cond delay="3490"/>
                            </p:stCondLst>
                            <p:childTnLst>
                              <p:par>
                                <p:cTn id="50" presetID="2" presetClass="entr" presetSubtype="2" decel="5200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750" fill="hold"/>
                                        <p:tgtEl>
                                          <p:spTgt spid="33"/>
                                        </p:tgtEl>
                                        <p:attrNameLst>
                                          <p:attrName>ppt_x</p:attrName>
                                        </p:attrNameLst>
                                      </p:cBhvr>
                                      <p:tavLst>
                                        <p:tav tm="0">
                                          <p:val>
                                            <p:strVal val="1+#ppt_w/2"/>
                                          </p:val>
                                        </p:tav>
                                        <p:tav tm="100000">
                                          <p:val>
                                            <p:strVal val="#ppt_x"/>
                                          </p:val>
                                        </p:tav>
                                      </p:tavLst>
                                    </p:anim>
                                    <p:anim calcmode="lin" valueType="num">
                                      <p:cBhvr additive="base">
                                        <p:cTn id="53" dur="750" fill="hold"/>
                                        <p:tgtEl>
                                          <p:spTgt spid="33"/>
                                        </p:tgtEl>
                                        <p:attrNameLst>
                                          <p:attrName>ppt_y</p:attrName>
                                        </p:attrNameLst>
                                      </p:cBhvr>
                                      <p:tavLst>
                                        <p:tav tm="0">
                                          <p:val>
                                            <p:strVal val="#ppt_y"/>
                                          </p:val>
                                        </p:tav>
                                        <p:tav tm="100000">
                                          <p:val>
                                            <p:strVal val="#ppt_y"/>
                                          </p:val>
                                        </p:tav>
                                      </p:tavLst>
                                    </p:anim>
                                  </p:childTnLst>
                                </p:cTn>
                              </p:par>
                            </p:childTnLst>
                          </p:cTn>
                        </p:par>
                        <p:par>
                          <p:cTn id="54" fill="hold">
                            <p:stCondLst>
                              <p:cond delay="449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22"/>
                                        </p:tgtEl>
                                        <p:attrNameLst>
                                          <p:attrName>style.visibility</p:attrName>
                                        </p:attrNameLst>
                                      </p:cBhvr>
                                      <p:to>
                                        <p:strVal val="visible"/>
                                      </p:to>
                                    </p:set>
                                    <p:anim calcmode="lin" valueType="num">
                                      <p:cBhvr>
                                        <p:cTn id="57" dur="300" fill="hold"/>
                                        <p:tgtEl>
                                          <p:spTgt spid="22"/>
                                        </p:tgtEl>
                                        <p:attrNameLst>
                                          <p:attrName>ppt_w</p:attrName>
                                        </p:attrNameLst>
                                      </p:cBhvr>
                                      <p:tavLst>
                                        <p:tav tm="0">
                                          <p:val>
                                            <p:fltVal val="0"/>
                                          </p:val>
                                        </p:tav>
                                        <p:tav tm="100000">
                                          <p:val>
                                            <p:strVal val="#ppt_w"/>
                                          </p:val>
                                        </p:tav>
                                      </p:tavLst>
                                    </p:anim>
                                    <p:anim calcmode="lin" valueType="num">
                                      <p:cBhvr>
                                        <p:cTn id="58" dur="300" fill="hold"/>
                                        <p:tgtEl>
                                          <p:spTgt spid="22"/>
                                        </p:tgtEl>
                                        <p:attrNameLst>
                                          <p:attrName>ppt_h</p:attrName>
                                        </p:attrNameLst>
                                      </p:cBhvr>
                                      <p:tavLst>
                                        <p:tav tm="0">
                                          <p:val>
                                            <p:fltVal val="0"/>
                                          </p:val>
                                        </p:tav>
                                        <p:tav tm="100000">
                                          <p:val>
                                            <p:strVal val="#ppt_h"/>
                                          </p:val>
                                        </p:tav>
                                      </p:tavLst>
                                    </p:anim>
                                    <p:animEffect transition="in" filter="fade">
                                      <p:cBhvr>
                                        <p:cTn id="59" dur="300"/>
                                        <p:tgtEl>
                                          <p:spTgt spid="22"/>
                                        </p:tgtEl>
                                      </p:cBhvr>
                                    </p:animEffect>
                                  </p:childTnLst>
                                </p:cTn>
                              </p:par>
                            </p:childTnLst>
                          </p:cTn>
                        </p:par>
                        <p:par>
                          <p:cTn id="60" fill="hold">
                            <p:stCondLst>
                              <p:cond delay="463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23"/>
                                        </p:tgtEl>
                                        <p:attrNameLst>
                                          <p:attrName>style.visibility</p:attrName>
                                        </p:attrNameLst>
                                      </p:cBhvr>
                                      <p:to>
                                        <p:strVal val="visible"/>
                                      </p:to>
                                    </p:set>
                                    <p:anim calcmode="lin" valueType="num">
                                      <p:cBhvr>
                                        <p:cTn id="63" dur="250" fill="hold"/>
                                        <p:tgtEl>
                                          <p:spTgt spid="23"/>
                                        </p:tgtEl>
                                        <p:attrNameLst>
                                          <p:attrName>ppt_w</p:attrName>
                                        </p:attrNameLst>
                                      </p:cBhvr>
                                      <p:tavLst>
                                        <p:tav tm="0">
                                          <p:val>
                                            <p:fltVal val="0"/>
                                          </p:val>
                                        </p:tav>
                                        <p:tav tm="100000">
                                          <p:val>
                                            <p:strVal val="#ppt_w"/>
                                          </p:val>
                                        </p:tav>
                                      </p:tavLst>
                                    </p:anim>
                                    <p:anim calcmode="lin" valueType="num">
                                      <p:cBhvr>
                                        <p:cTn id="64" dur="250" fill="hold"/>
                                        <p:tgtEl>
                                          <p:spTgt spid="23"/>
                                        </p:tgtEl>
                                        <p:attrNameLst>
                                          <p:attrName>ppt_h</p:attrName>
                                        </p:attrNameLst>
                                      </p:cBhvr>
                                      <p:tavLst>
                                        <p:tav tm="0">
                                          <p:val>
                                            <p:fltVal val="0"/>
                                          </p:val>
                                        </p:tav>
                                        <p:tav tm="100000">
                                          <p:val>
                                            <p:strVal val="#ppt_h"/>
                                          </p:val>
                                        </p:tav>
                                      </p:tavLst>
                                    </p:anim>
                                    <p:animEffect transition="in" filter="fade">
                                      <p:cBhvr>
                                        <p:cTn id="65" dur="250"/>
                                        <p:tgtEl>
                                          <p:spTgt spid="23"/>
                                        </p:tgtEl>
                                      </p:cBhvr>
                                    </p:animEffect>
                                  </p:childTnLst>
                                </p:cTn>
                              </p:par>
                            </p:childTnLst>
                          </p:cTn>
                        </p:par>
                        <p:par>
                          <p:cTn id="66" fill="hold">
                            <p:stCondLst>
                              <p:cond delay="5980"/>
                            </p:stCondLst>
                            <p:childTnLst>
                              <p:par>
                                <p:cTn id="67" presetID="2" presetClass="entr" presetSubtype="2" decel="5200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750" fill="hold"/>
                                        <p:tgtEl>
                                          <p:spTgt spid="26"/>
                                        </p:tgtEl>
                                        <p:attrNameLst>
                                          <p:attrName>ppt_x</p:attrName>
                                        </p:attrNameLst>
                                      </p:cBhvr>
                                      <p:tavLst>
                                        <p:tav tm="0">
                                          <p:val>
                                            <p:strVal val="1+#ppt_w/2"/>
                                          </p:val>
                                        </p:tav>
                                        <p:tav tm="100000">
                                          <p:val>
                                            <p:strVal val="#ppt_x"/>
                                          </p:val>
                                        </p:tav>
                                      </p:tavLst>
                                    </p:anim>
                                    <p:anim calcmode="lin" valueType="num">
                                      <p:cBhvr additive="base">
                                        <p:cTn id="70" dur="750" fill="hold"/>
                                        <p:tgtEl>
                                          <p:spTgt spid="26"/>
                                        </p:tgtEl>
                                        <p:attrNameLst>
                                          <p:attrName>ppt_y</p:attrName>
                                        </p:attrNameLst>
                                      </p:cBhvr>
                                      <p:tavLst>
                                        <p:tav tm="0">
                                          <p:val>
                                            <p:strVal val="#ppt_y"/>
                                          </p:val>
                                        </p:tav>
                                        <p:tav tm="100000">
                                          <p:val>
                                            <p:strVal val="#ppt_y"/>
                                          </p:val>
                                        </p:tav>
                                      </p:tavLst>
                                    </p:anim>
                                  </p:childTnLst>
                                </p:cTn>
                              </p:par>
                            </p:childTnLst>
                          </p:cTn>
                        </p:par>
                        <p:par>
                          <p:cTn id="71" fill="hold">
                            <p:stCondLst>
                              <p:cond delay="6980"/>
                            </p:stCondLst>
                            <p:childTnLst>
                              <p:par>
                                <p:cTn id="72" presetID="53" presetClass="entr" presetSubtype="16" fill="hold" grpId="0" nodeType="afterEffect">
                                  <p:stCondLst>
                                    <p:cond delay="0"/>
                                  </p:stCondLst>
                                  <p:iterate type="lt">
                                    <p:tmPct val="10000"/>
                                  </p:iterate>
                                  <p:childTnLst>
                                    <p:set>
                                      <p:cBhvr>
                                        <p:cTn id="73" dur="1" fill="hold">
                                          <p:stCondLst>
                                            <p:cond delay="0"/>
                                          </p:stCondLst>
                                        </p:cTn>
                                        <p:tgtEl>
                                          <p:spTgt spid="24"/>
                                        </p:tgtEl>
                                        <p:attrNameLst>
                                          <p:attrName>style.visibility</p:attrName>
                                        </p:attrNameLst>
                                      </p:cBhvr>
                                      <p:to>
                                        <p:strVal val="visible"/>
                                      </p:to>
                                    </p:set>
                                    <p:anim calcmode="lin" valueType="num">
                                      <p:cBhvr>
                                        <p:cTn id="74" dur="300" fill="hold"/>
                                        <p:tgtEl>
                                          <p:spTgt spid="24"/>
                                        </p:tgtEl>
                                        <p:attrNameLst>
                                          <p:attrName>ppt_w</p:attrName>
                                        </p:attrNameLst>
                                      </p:cBhvr>
                                      <p:tavLst>
                                        <p:tav tm="0">
                                          <p:val>
                                            <p:fltVal val="0"/>
                                          </p:val>
                                        </p:tav>
                                        <p:tav tm="100000">
                                          <p:val>
                                            <p:strVal val="#ppt_w"/>
                                          </p:val>
                                        </p:tav>
                                      </p:tavLst>
                                    </p:anim>
                                    <p:anim calcmode="lin" valueType="num">
                                      <p:cBhvr>
                                        <p:cTn id="75" dur="300" fill="hold"/>
                                        <p:tgtEl>
                                          <p:spTgt spid="24"/>
                                        </p:tgtEl>
                                        <p:attrNameLst>
                                          <p:attrName>ppt_h</p:attrName>
                                        </p:attrNameLst>
                                      </p:cBhvr>
                                      <p:tavLst>
                                        <p:tav tm="0">
                                          <p:val>
                                            <p:fltVal val="0"/>
                                          </p:val>
                                        </p:tav>
                                        <p:tav tm="100000">
                                          <p:val>
                                            <p:strVal val="#ppt_h"/>
                                          </p:val>
                                        </p:tav>
                                      </p:tavLst>
                                    </p:anim>
                                    <p:animEffect transition="in" filter="fade">
                                      <p:cBhvr>
                                        <p:cTn id="76" dur="300"/>
                                        <p:tgtEl>
                                          <p:spTgt spid="24"/>
                                        </p:tgtEl>
                                      </p:cBhvr>
                                    </p:animEffect>
                                  </p:childTnLst>
                                </p:cTn>
                              </p:par>
                            </p:childTnLst>
                          </p:cTn>
                        </p:par>
                        <p:par>
                          <p:cTn id="77" fill="hold">
                            <p:stCondLst>
                              <p:cond delay="711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25"/>
                                        </p:tgtEl>
                                        <p:attrNameLst>
                                          <p:attrName>style.visibility</p:attrName>
                                        </p:attrNameLst>
                                      </p:cBhvr>
                                      <p:to>
                                        <p:strVal val="visible"/>
                                      </p:to>
                                    </p:set>
                                    <p:anim calcmode="lin" valueType="num">
                                      <p:cBhvr>
                                        <p:cTn id="80" dur="250" fill="hold"/>
                                        <p:tgtEl>
                                          <p:spTgt spid="25"/>
                                        </p:tgtEl>
                                        <p:attrNameLst>
                                          <p:attrName>ppt_w</p:attrName>
                                        </p:attrNameLst>
                                      </p:cBhvr>
                                      <p:tavLst>
                                        <p:tav tm="0">
                                          <p:val>
                                            <p:fltVal val="0"/>
                                          </p:val>
                                        </p:tav>
                                        <p:tav tm="100000">
                                          <p:val>
                                            <p:strVal val="#ppt_w"/>
                                          </p:val>
                                        </p:tav>
                                      </p:tavLst>
                                    </p:anim>
                                    <p:anim calcmode="lin" valueType="num">
                                      <p:cBhvr>
                                        <p:cTn id="81" dur="250" fill="hold"/>
                                        <p:tgtEl>
                                          <p:spTgt spid="25"/>
                                        </p:tgtEl>
                                        <p:attrNameLst>
                                          <p:attrName>ppt_h</p:attrName>
                                        </p:attrNameLst>
                                      </p:cBhvr>
                                      <p:tavLst>
                                        <p:tav tm="0">
                                          <p:val>
                                            <p:fltVal val="0"/>
                                          </p:val>
                                        </p:tav>
                                        <p:tav tm="100000">
                                          <p:val>
                                            <p:strVal val="#ppt_h"/>
                                          </p:val>
                                        </p:tav>
                                      </p:tavLst>
                                    </p:anim>
                                    <p:animEffect transition="in" filter="fade">
                                      <p:cBhvr>
                                        <p:cTn id="82"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54" grpId="0"/>
      <p:bldP spid="19" grpId="0"/>
      <p:bldP spid="22" grpId="0"/>
      <p:bldP spid="23" grpId="0"/>
      <p:bldP spid="24" grpId="0"/>
      <p:bldP spid="25" grpId="0"/>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55" name="组合 54"/>
          <p:cNvGrpSpPr/>
          <p:nvPr/>
        </p:nvGrpSpPr>
        <p:grpSpPr>
          <a:xfrm>
            <a:off x="7974469" y="2570731"/>
            <a:ext cx="2390867" cy="2147025"/>
            <a:chOff x="5979661" y="1813636"/>
            <a:chExt cx="1793150" cy="1610269"/>
          </a:xfrm>
          <a:effectLst>
            <a:outerShdw blurRad="254000" dist="50800" dir="7800000" sx="104000" sy="104000" algn="ctr" rotWithShape="0">
              <a:srgbClr val="000000">
                <a:alpha val="50000"/>
              </a:srgbClr>
            </a:outerShdw>
          </a:effectLst>
        </p:grpSpPr>
        <p:sp>
          <p:nvSpPr>
            <p:cNvPr id="39" name="Freeform 46"/>
            <p:cNvSpPr/>
            <p:nvPr/>
          </p:nvSpPr>
          <p:spPr bwMode="auto">
            <a:xfrm>
              <a:off x="5979661" y="1813636"/>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91440" tIns="45720" rIns="91440" bIns="45720" rtlCol="0" anchor="ctr"/>
            <a:lstStyle/>
            <a:p>
              <a:pPr algn="ctr" defTabSz="1219200">
                <a:defRPr/>
              </a:pPr>
              <a:endParaRPr lang="zh-CN" altLang="en-US" sz="1335" kern="0">
                <a:solidFill>
                  <a:sysClr val="window" lastClr="FFFFFF"/>
                </a:solidFill>
                <a:cs typeface="+mn-ea"/>
                <a:sym typeface="+mn-lt"/>
              </a:endParaRPr>
            </a:p>
          </p:txBody>
        </p:sp>
        <p:sp>
          <p:nvSpPr>
            <p:cNvPr id="40" name="Freeform 47"/>
            <p:cNvSpPr>
              <a:spLocks noEditPoints="1"/>
            </p:cNvSpPr>
            <p:nvPr/>
          </p:nvSpPr>
          <p:spPr bwMode="auto">
            <a:xfrm>
              <a:off x="5979661" y="1813636"/>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defTabSz="1219200">
                <a:defRPr/>
              </a:pPr>
              <a:endParaRPr lang="zh-CN" altLang="en-US" sz="1335" kern="0">
                <a:solidFill>
                  <a:sysClr val="windowText" lastClr="000000"/>
                </a:solidFill>
                <a:cs typeface="+mn-ea"/>
                <a:sym typeface="+mn-lt"/>
              </a:endParaRPr>
            </a:p>
          </p:txBody>
        </p:sp>
      </p:grpSp>
      <p:sp>
        <p:nvSpPr>
          <p:cNvPr id="42" name="文本框 34"/>
          <p:cNvSpPr txBox="1"/>
          <p:nvPr/>
        </p:nvSpPr>
        <p:spPr>
          <a:xfrm>
            <a:off x="8442341" y="3583914"/>
            <a:ext cx="1074333" cy="461665"/>
          </a:xfrm>
          <a:prstGeom prst="rect">
            <a:avLst/>
          </a:prstGeom>
          <a:noFill/>
        </p:spPr>
        <p:txBody>
          <a:bodyPr wrap="none" lIns="91440" tIns="45720" rIns="91440" bIns="4572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1219200">
              <a:defRPr/>
            </a:pPr>
            <a:r>
              <a:rPr lang="en-US" altLang="zh-CN" sz="2400" kern="0" dirty="0">
                <a:solidFill>
                  <a:schemeClr val="accent4"/>
                </a:solidFill>
                <a:latin typeface="+mn-lt"/>
                <a:cs typeface="+mn-ea"/>
                <a:sym typeface="+mn-lt"/>
              </a:rPr>
              <a:t>Step 4</a:t>
            </a:r>
            <a:endParaRPr lang="zh-CN" altLang="en-US" sz="2400" kern="0" dirty="0">
              <a:solidFill>
                <a:schemeClr val="accent4"/>
              </a:solidFill>
              <a:latin typeface="+mn-lt"/>
              <a:cs typeface="+mn-ea"/>
              <a:sym typeface="+mn-lt"/>
            </a:endParaRPr>
          </a:p>
        </p:txBody>
      </p:sp>
      <p:sp>
        <p:nvSpPr>
          <p:cNvPr id="2" name="灯片编号占位符 1"/>
          <p:cNvSpPr>
            <a:spLocks noGrp="1"/>
          </p:cNvSpPr>
          <p:nvPr>
            <p:ph type="sldNum" sz="quarter" idx="4294967295"/>
          </p:nvPr>
        </p:nvSpPr>
        <p:spPr>
          <a:xfrm>
            <a:off x="0" y="6483350"/>
            <a:ext cx="538163" cy="365125"/>
          </a:xfrm>
          <a:prstGeom prst="rect">
            <a:avLst/>
          </a:prstGeom>
        </p:spPr>
        <p:txBody>
          <a:bodyPr/>
          <a:lstStyle/>
          <a:p>
            <a:fld id="{877C4908-FE0A-43F2-B8DA-9F7993525651}" type="slidenum">
              <a:rPr lang="zh-CN" altLang="en-US" smtClean="0">
                <a:cs typeface="+mn-ea"/>
                <a:sym typeface="+mn-lt"/>
              </a:rPr>
            </a:fld>
            <a:endParaRPr lang="zh-CN" altLang="en-US">
              <a:cs typeface="+mn-ea"/>
              <a:sym typeface="+mn-lt"/>
            </a:endParaRPr>
          </a:p>
        </p:txBody>
      </p:sp>
      <p:sp>
        <p:nvSpPr>
          <p:cNvPr id="13" name="文本框 8"/>
          <p:cNvSpPr txBox="1"/>
          <p:nvPr/>
        </p:nvSpPr>
        <p:spPr>
          <a:xfrm>
            <a:off x="1095624" y="4899606"/>
            <a:ext cx="2780284" cy="72834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65" b="1" dirty="0">
                <a:solidFill>
                  <a:schemeClr val="tx1">
                    <a:lumMod val="65000"/>
                    <a:lumOff val="35000"/>
                  </a:schemeClr>
                </a:solidFill>
                <a:cs typeface="+mn-ea"/>
                <a:sym typeface="+mn-lt"/>
              </a:rPr>
              <a:t>请在此输入你的标题</a:t>
            </a:r>
            <a:endParaRPr lang="en-US" altLang="zh-CN" sz="1465" b="1"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grpSp>
        <p:nvGrpSpPr>
          <p:cNvPr id="54" name="组合 53"/>
          <p:cNvGrpSpPr/>
          <p:nvPr/>
        </p:nvGrpSpPr>
        <p:grpSpPr>
          <a:xfrm>
            <a:off x="5850105" y="2589203"/>
            <a:ext cx="2390867" cy="2147025"/>
            <a:chOff x="4386388" y="1827490"/>
            <a:chExt cx="1793150" cy="1610269"/>
          </a:xfrm>
          <a:effectLst>
            <a:outerShdw blurRad="254000" dist="50800" dir="7800000" sx="104000" sy="104000" algn="ctr" rotWithShape="0">
              <a:srgbClr val="000000">
                <a:alpha val="50000"/>
              </a:srgbClr>
            </a:outerShdw>
          </a:effectLst>
        </p:grpSpPr>
        <p:sp>
          <p:nvSpPr>
            <p:cNvPr id="34" name="Freeform 46"/>
            <p:cNvSpPr/>
            <p:nvPr/>
          </p:nvSpPr>
          <p:spPr bwMode="auto">
            <a:xfrm>
              <a:off x="4386388"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91440" tIns="45720" rIns="91440" bIns="45720" rtlCol="0" anchor="ctr"/>
            <a:lstStyle/>
            <a:p>
              <a:pPr algn="ctr" defTabSz="1219200">
                <a:defRPr/>
              </a:pPr>
              <a:endParaRPr lang="zh-CN" altLang="en-US" sz="1335" kern="0">
                <a:solidFill>
                  <a:sysClr val="window" lastClr="FFFFFF"/>
                </a:solidFill>
                <a:cs typeface="+mn-ea"/>
                <a:sym typeface="+mn-lt"/>
              </a:endParaRPr>
            </a:p>
          </p:txBody>
        </p:sp>
        <p:sp>
          <p:nvSpPr>
            <p:cNvPr id="35" name="Freeform 47"/>
            <p:cNvSpPr>
              <a:spLocks noEditPoints="1"/>
            </p:cNvSpPr>
            <p:nvPr/>
          </p:nvSpPr>
          <p:spPr bwMode="auto">
            <a:xfrm>
              <a:off x="4386388"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defTabSz="1219200">
                <a:defRPr/>
              </a:pPr>
              <a:endParaRPr lang="zh-CN" altLang="en-US" sz="1335" kern="0">
                <a:solidFill>
                  <a:sysClr val="windowText" lastClr="000000"/>
                </a:solidFill>
                <a:cs typeface="+mn-ea"/>
                <a:sym typeface="+mn-lt"/>
              </a:endParaRPr>
            </a:p>
          </p:txBody>
        </p:sp>
      </p:grpSp>
      <p:sp>
        <p:nvSpPr>
          <p:cNvPr id="37" name="文本框 34"/>
          <p:cNvSpPr txBox="1"/>
          <p:nvPr/>
        </p:nvSpPr>
        <p:spPr>
          <a:xfrm>
            <a:off x="6317977" y="3602386"/>
            <a:ext cx="1074333" cy="461665"/>
          </a:xfrm>
          <a:prstGeom prst="rect">
            <a:avLst/>
          </a:prstGeom>
          <a:noFill/>
        </p:spPr>
        <p:txBody>
          <a:bodyPr wrap="none" lIns="91440" tIns="45720" rIns="91440" bIns="4572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1219200">
              <a:defRPr/>
            </a:pPr>
            <a:r>
              <a:rPr lang="en-US" altLang="zh-CN" sz="2400" kern="0" dirty="0">
                <a:solidFill>
                  <a:schemeClr val="accent3"/>
                </a:solidFill>
                <a:latin typeface="+mn-lt"/>
                <a:cs typeface="+mn-ea"/>
                <a:sym typeface="+mn-lt"/>
              </a:rPr>
              <a:t>Step 3</a:t>
            </a:r>
            <a:endParaRPr lang="zh-CN" altLang="en-US" sz="2400" kern="0" dirty="0">
              <a:solidFill>
                <a:schemeClr val="accent3"/>
              </a:solidFill>
              <a:latin typeface="+mn-lt"/>
              <a:cs typeface="+mn-ea"/>
              <a:sym typeface="+mn-lt"/>
            </a:endParaRPr>
          </a:p>
        </p:txBody>
      </p:sp>
      <p:grpSp>
        <p:nvGrpSpPr>
          <p:cNvPr id="53" name="组合 52"/>
          <p:cNvGrpSpPr/>
          <p:nvPr/>
        </p:nvGrpSpPr>
        <p:grpSpPr>
          <a:xfrm>
            <a:off x="3661088" y="2589203"/>
            <a:ext cx="2390867" cy="2147025"/>
            <a:chOff x="2744625" y="1827490"/>
            <a:chExt cx="1793150" cy="1610269"/>
          </a:xfrm>
          <a:effectLst>
            <a:outerShdw blurRad="254000" dist="50800" dir="7800000" sx="104000" sy="104000" algn="ctr" rotWithShape="0">
              <a:srgbClr val="000000">
                <a:alpha val="50000"/>
              </a:srgbClr>
            </a:outerShdw>
          </a:effectLst>
        </p:grpSpPr>
        <p:sp>
          <p:nvSpPr>
            <p:cNvPr id="29" name="Freeform 46"/>
            <p:cNvSpPr/>
            <p:nvPr/>
          </p:nvSpPr>
          <p:spPr bwMode="auto">
            <a:xfrm>
              <a:off x="2744625"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91440" tIns="45720" rIns="91440" bIns="45720" rtlCol="0" anchor="ctr"/>
            <a:lstStyle/>
            <a:p>
              <a:pPr algn="ctr" defTabSz="1219200">
                <a:defRPr/>
              </a:pPr>
              <a:endParaRPr lang="zh-CN" altLang="en-US" sz="1335" kern="0">
                <a:solidFill>
                  <a:sysClr val="window" lastClr="FFFFFF"/>
                </a:solidFill>
                <a:cs typeface="+mn-ea"/>
                <a:sym typeface="+mn-lt"/>
              </a:endParaRPr>
            </a:p>
          </p:txBody>
        </p:sp>
        <p:sp>
          <p:nvSpPr>
            <p:cNvPr id="30" name="Freeform 47"/>
            <p:cNvSpPr>
              <a:spLocks noEditPoints="1"/>
            </p:cNvSpPr>
            <p:nvPr/>
          </p:nvSpPr>
          <p:spPr bwMode="auto">
            <a:xfrm>
              <a:off x="2744625"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defTabSz="1219200">
                <a:defRPr/>
              </a:pPr>
              <a:endParaRPr lang="zh-CN" altLang="en-US" sz="1335" kern="0">
                <a:solidFill>
                  <a:sysClr val="windowText" lastClr="000000"/>
                </a:solidFill>
                <a:cs typeface="+mn-ea"/>
                <a:sym typeface="+mn-lt"/>
              </a:endParaRPr>
            </a:p>
          </p:txBody>
        </p:sp>
      </p:grpSp>
      <p:sp>
        <p:nvSpPr>
          <p:cNvPr id="32" name="文本框 34"/>
          <p:cNvSpPr txBox="1"/>
          <p:nvPr/>
        </p:nvSpPr>
        <p:spPr>
          <a:xfrm>
            <a:off x="4195419" y="3721492"/>
            <a:ext cx="1074333" cy="461665"/>
          </a:xfrm>
          <a:prstGeom prst="rect">
            <a:avLst/>
          </a:prstGeom>
          <a:noFill/>
        </p:spPr>
        <p:txBody>
          <a:bodyPr wrap="none" lIns="91440" tIns="45720" rIns="91440" bIns="4572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1219200">
              <a:defRPr/>
            </a:pPr>
            <a:r>
              <a:rPr lang="en-US" altLang="zh-CN" sz="2400" kern="0" dirty="0">
                <a:solidFill>
                  <a:schemeClr val="accent2"/>
                </a:solidFill>
                <a:latin typeface="+mn-lt"/>
                <a:cs typeface="+mn-ea"/>
                <a:sym typeface="+mn-lt"/>
              </a:rPr>
              <a:t>Step 2</a:t>
            </a:r>
            <a:endParaRPr lang="zh-CN" altLang="en-US" sz="2400" kern="0" dirty="0">
              <a:solidFill>
                <a:schemeClr val="accent2"/>
              </a:solidFill>
              <a:latin typeface="+mn-lt"/>
              <a:cs typeface="+mn-ea"/>
              <a:sym typeface="+mn-lt"/>
            </a:endParaRPr>
          </a:p>
        </p:txBody>
      </p:sp>
      <p:grpSp>
        <p:nvGrpSpPr>
          <p:cNvPr id="52" name="组合 51"/>
          <p:cNvGrpSpPr/>
          <p:nvPr/>
        </p:nvGrpSpPr>
        <p:grpSpPr>
          <a:xfrm>
            <a:off x="1444361" y="2626149"/>
            <a:ext cx="2390867" cy="2147025"/>
            <a:chOff x="1082080" y="1855199"/>
            <a:chExt cx="1793150" cy="1610269"/>
          </a:xfrm>
          <a:effectLst>
            <a:outerShdw blurRad="254000" dist="50800" dir="7800000" sx="104000" sy="104000" algn="ctr" rotWithShape="0">
              <a:srgbClr val="000000">
                <a:alpha val="50000"/>
              </a:srgbClr>
            </a:outerShdw>
          </a:effectLst>
        </p:grpSpPr>
        <p:sp>
          <p:nvSpPr>
            <p:cNvPr id="23" name="Freeform 46"/>
            <p:cNvSpPr/>
            <p:nvPr/>
          </p:nvSpPr>
          <p:spPr bwMode="auto">
            <a:xfrm>
              <a:off x="1082080" y="1855199"/>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91440" tIns="45720" rIns="91440" bIns="45720" rtlCol="0" anchor="ctr"/>
            <a:lstStyle/>
            <a:p>
              <a:pPr algn="ctr" defTabSz="1219200">
                <a:defRPr/>
              </a:pPr>
              <a:endParaRPr lang="zh-CN" altLang="en-US" sz="1335" kern="0">
                <a:solidFill>
                  <a:sysClr val="window" lastClr="FFFFFF"/>
                </a:solidFill>
                <a:cs typeface="+mn-ea"/>
                <a:sym typeface="+mn-lt"/>
              </a:endParaRPr>
            </a:p>
          </p:txBody>
        </p:sp>
        <p:sp>
          <p:nvSpPr>
            <p:cNvPr id="24" name="Freeform 47"/>
            <p:cNvSpPr>
              <a:spLocks noEditPoints="1"/>
            </p:cNvSpPr>
            <p:nvPr/>
          </p:nvSpPr>
          <p:spPr bwMode="auto">
            <a:xfrm>
              <a:off x="1082080" y="1855199"/>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defTabSz="1219200">
                <a:defRPr/>
              </a:pPr>
              <a:endParaRPr lang="zh-CN" altLang="en-US" sz="1335" kern="0">
                <a:solidFill>
                  <a:sysClr val="windowText" lastClr="000000"/>
                </a:solidFill>
                <a:cs typeface="+mn-ea"/>
                <a:sym typeface="+mn-lt"/>
              </a:endParaRPr>
            </a:p>
          </p:txBody>
        </p:sp>
      </p:grpSp>
      <p:sp>
        <p:nvSpPr>
          <p:cNvPr id="26" name="文本框 34"/>
          <p:cNvSpPr txBox="1"/>
          <p:nvPr/>
        </p:nvSpPr>
        <p:spPr>
          <a:xfrm>
            <a:off x="2041150" y="3721492"/>
            <a:ext cx="1074333" cy="461665"/>
          </a:xfrm>
          <a:prstGeom prst="rect">
            <a:avLst/>
          </a:prstGeom>
          <a:noFill/>
        </p:spPr>
        <p:txBody>
          <a:bodyPr wrap="none" lIns="91440" tIns="45720" rIns="91440" bIns="4572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defTabSz="1219200">
              <a:defRPr/>
            </a:pPr>
            <a:r>
              <a:rPr lang="en-US" altLang="zh-CN" sz="2400" kern="0" dirty="0">
                <a:solidFill>
                  <a:schemeClr val="accent1"/>
                </a:solidFill>
                <a:latin typeface="+mn-lt"/>
                <a:cs typeface="+mn-ea"/>
                <a:sym typeface="+mn-lt"/>
              </a:rPr>
              <a:t>Step 1</a:t>
            </a:r>
            <a:endParaRPr lang="zh-CN" altLang="en-US" sz="2400" kern="0" dirty="0">
              <a:solidFill>
                <a:schemeClr val="accent1"/>
              </a:solidFill>
              <a:latin typeface="+mn-lt"/>
              <a:cs typeface="+mn-ea"/>
              <a:sym typeface="+mn-lt"/>
            </a:endParaRPr>
          </a:p>
        </p:txBody>
      </p:sp>
      <p:sp>
        <p:nvSpPr>
          <p:cNvPr id="43" name="文本框 8"/>
          <p:cNvSpPr txBox="1"/>
          <p:nvPr/>
        </p:nvSpPr>
        <p:spPr>
          <a:xfrm>
            <a:off x="3469369" y="1796189"/>
            <a:ext cx="2780284" cy="72834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65" b="1" dirty="0">
                <a:solidFill>
                  <a:schemeClr val="tx1">
                    <a:lumMod val="65000"/>
                    <a:lumOff val="35000"/>
                  </a:schemeClr>
                </a:solidFill>
                <a:cs typeface="+mn-ea"/>
                <a:sym typeface="+mn-lt"/>
              </a:rPr>
              <a:t>请在此输入你的标题</a:t>
            </a:r>
            <a:endParaRPr lang="en-US" altLang="zh-CN" sz="1465" b="1"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44" name="文本框 8"/>
          <p:cNvSpPr txBox="1"/>
          <p:nvPr/>
        </p:nvSpPr>
        <p:spPr>
          <a:xfrm>
            <a:off x="5473660" y="4908842"/>
            <a:ext cx="2780284" cy="72834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65" b="1" dirty="0">
                <a:solidFill>
                  <a:schemeClr val="tx1">
                    <a:lumMod val="65000"/>
                    <a:lumOff val="35000"/>
                  </a:schemeClr>
                </a:solidFill>
                <a:cs typeface="+mn-ea"/>
                <a:sym typeface="+mn-lt"/>
              </a:rPr>
              <a:t>请在此输入你的标题</a:t>
            </a:r>
            <a:endParaRPr lang="en-US" altLang="zh-CN" sz="1465" b="1"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45" name="文本框 8"/>
          <p:cNvSpPr txBox="1"/>
          <p:nvPr/>
        </p:nvSpPr>
        <p:spPr>
          <a:xfrm>
            <a:off x="7616496" y="1814660"/>
            <a:ext cx="2780284" cy="728341"/>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65" b="1" dirty="0">
                <a:solidFill>
                  <a:schemeClr val="tx1">
                    <a:lumMod val="65000"/>
                    <a:lumOff val="35000"/>
                  </a:schemeClr>
                </a:solidFill>
                <a:cs typeface="+mn-ea"/>
                <a:sym typeface="+mn-lt"/>
              </a:rPr>
              <a:t>请在此输入你的标题</a:t>
            </a:r>
            <a:endParaRPr lang="en-US" altLang="zh-CN" sz="1465" b="1"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a:p>
            <a:pPr algn="ctr"/>
            <a:r>
              <a:rPr lang="zh-CN" altLang="en-US" sz="1335" dirty="0">
                <a:solidFill>
                  <a:schemeClr val="tx1">
                    <a:lumMod val="65000"/>
                    <a:lumOff val="35000"/>
                  </a:schemeClr>
                </a:solidFill>
                <a:cs typeface="+mn-ea"/>
                <a:sym typeface="+mn-lt"/>
              </a:rPr>
              <a:t>请在此粘贴或者输入你的文字内容</a:t>
            </a:r>
            <a:endParaRPr lang="en-US" altLang="zh-CN" sz="1335" dirty="0">
              <a:solidFill>
                <a:schemeClr val="tx1">
                  <a:lumMod val="65000"/>
                  <a:lumOff val="35000"/>
                </a:schemeClr>
              </a:solidFill>
              <a:cs typeface="+mn-ea"/>
              <a:sym typeface="+mn-lt"/>
            </a:endParaRPr>
          </a:p>
        </p:txBody>
      </p:sp>
      <p:sp>
        <p:nvSpPr>
          <p:cNvPr id="46" name="Freeform 113"/>
          <p:cNvSpPr>
            <a:spLocks noEditPoints="1"/>
          </p:cNvSpPr>
          <p:nvPr/>
        </p:nvSpPr>
        <p:spPr bwMode="auto">
          <a:xfrm>
            <a:off x="8847177" y="3108157"/>
            <a:ext cx="557820" cy="437427"/>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chemeClr val="accent4"/>
          </a:solidFill>
          <a:ln w="9525">
            <a:noFill/>
            <a:round/>
          </a:ln>
        </p:spPr>
        <p:txBody>
          <a:bodyPr vert="horz" wrap="square" lIns="91440" tIns="45720" rIns="91440" bIns="45720" numCol="1" anchor="t" anchorCtr="0" compatLnSpc="1"/>
          <a:lstStyle/>
          <a:p>
            <a:endParaRPr lang="en-US" sz="2400">
              <a:cs typeface="+mn-ea"/>
              <a:sym typeface="+mn-lt"/>
            </a:endParaRPr>
          </a:p>
        </p:txBody>
      </p:sp>
      <p:sp>
        <p:nvSpPr>
          <p:cNvPr id="47" name="Freeform 100"/>
          <p:cNvSpPr>
            <a:spLocks noEditPoints="1"/>
          </p:cNvSpPr>
          <p:nvPr/>
        </p:nvSpPr>
        <p:spPr bwMode="auto">
          <a:xfrm>
            <a:off x="2193633" y="3052050"/>
            <a:ext cx="508633" cy="487587"/>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accent1"/>
          </a:solidFill>
          <a:ln w="9525">
            <a:noFill/>
            <a:round/>
          </a:ln>
        </p:spPr>
        <p:txBody>
          <a:bodyPr vert="horz" wrap="square" lIns="91440" tIns="45720" rIns="91440" bIns="45720" numCol="1" anchor="t" anchorCtr="0" compatLnSpc="1"/>
          <a:lstStyle/>
          <a:p>
            <a:endParaRPr lang="en-US" sz="2400">
              <a:cs typeface="+mn-ea"/>
              <a:sym typeface="+mn-lt"/>
            </a:endParaRPr>
          </a:p>
        </p:txBody>
      </p:sp>
      <p:sp>
        <p:nvSpPr>
          <p:cNvPr id="48" name="AutoShape 117"/>
          <p:cNvSpPr/>
          <p:nvPr/>
        </p:nvSpPr>
        <p:spPr bwMode="auto">
          <a:xfrm>
            <a:off x="6574938" y="3093461"/>
            <a:ext cx="577727" cy="433541"/>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3"/>
          </a:solidFill>
          <a:ln>
            <a:noFill/>
          </a:ln>
          <a:effectLst/>
        </p:spPr>
        <p:txBody>
          <a:bodyPr lIns="19051" tIns="19051" rIns="19051" bIns="19051" anchor="ctr"/>
          <a:lstStyle/>
          <a:p>
            <a:pPr algn="ctr" defTabSz="228600" fontAlgn="base" hangingPunct="0">
              <a:spcBef>
                <a:spcPct val="0"/>
              </a:spcBef>
              <a:spcAft>
                <a:spcPct val="0"/>
              </a:spcAft>
            </a:pPr>
            <a:endParaRPr lang="en-US" sz="1465">
              <a:solidFill>
                <a:srgbClr val="FFFFFF"/>
              </a:solidFill>
              <a:effectLst>
                <a:outerShdw blurRad="38100" dist="38100" dir="2700000" algn="tl">
                  <a:srgbClr val="000000"/>
                </a:outerShdw>
              </a:effectLst>
              <a:cs typeface="+mn-ea"/>
              <a:sym typeface="+mn-lt"/>
            </a:endParaRPr>
          </a:p>
        </p:txBody>
      </p:sp>
      <p:grpSp>
        <p:nvGrpSpPr>
          <p:cNvPr id="49" name="组合 48"/>
          <p:cNvGrpSpPr/>
          <p:nvPr/>
        </p:nvGrpSpPr>
        <p:grpSpPr>
          <a:xfrm>
            <a:off x="4412259" y="3108157"/>
            <a:ext cx="528976" cy="513604"/>
            <a:chOff x="16432213" y="8899525"/>
            <a:chExt cx="928687" cy="901700"/>
          </a:xfrm>
          <a:solidFill>
            <a:schemeClr val="accent2"/>
          </a:solidFill>
        </p:grpSpPr>
        <p:sp>
          <p:nvSpPr>
            <p:cNvPr id="50" name="AutoShape 16"/>
            <p:cNvSpPr/>
            <p:nvPr/>
          </p:nvSpPr>
          <p:spPr bwMode="auto">
            <a:xfrm>
              <a:off x="16897350" y="9393238"/>
              <a:ext cx="115888"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a:endParaRPr lang="en-US" sz="3065">
                <a:solidFill>
                  <a:srgbClr val="FFFFFF"/>
                </a:solidFill>
                <a:effectLst>
                  <a:outerShdw blurRad="38100" dist="38100" dir="2700000" algn="tl">
                    <a:srgbClr val="000000"/>
                  </a:outerShdw>
                </a:effectLst>
                <a:cs typeface="+mn-ea"/>
                <a:sym typeface="+mn-lt"/>
              </a:endParaRPr>
            </a:p>
          </p:txBody>
        </p:sp>
        <p:sp>
          <p:nvSpPr>
            <p:cNvPr id="51" name="AutoShape 17"/>
            <p:cNvSpPr/>
            <p:nvPr/>
          </p:nvSpPr>
          <p:spPr bwMode="auto">
            <a:xfrm>
              <a:off x="16432213" y="8899525"/>
              <a:ext cx="928687" cy="90170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a:endParaRPr lang="en-US" sz="3065">
                <a:solidFill>
                  <a:srgbClr val="FFFFFF"/>
                </a:solidFill>
                <a:effectLst>
                  <a:outerShdw blurRad="38100" dist="38100" dir="2700000" algn="tl">
                    <a:srgbClr val="000000"/>
                  </a:outerShdw>
                </a:effectLst>
                <a:cs typeface="+mn-ea"/>
                <a:sym typeface="+mn-lt"/>
              </a:endParaRPr>
            </a:p>
          </p:txBody>
        </p:sp>
      </p:grpSp>
      <p:sp>
        <p:nvSpPr>
          <p:cNvPr id="31"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33" name="直接连接符 32"/>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5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0-#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childTnLst>
                          </p:cTn>
                        </p:par>
                        <p:par>
                          <p:cTn id="33" fill="hold">
                            <p:stCondLst>
                              <p:cond delay="2500"/>
                            </p:stCondLst>
                            <p:childTnLst>
                              <p:par>
                                <p:cTn id="34" presetID="1"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animEffect transition="in" filter="fade">
                                      <p:cBhvr>
                                        <p:cTn id="50" dur="500"/>
                                        <p:tgtEl>
                                          <p:spTgt spid="48"/>
                                        </p:tgtEl>
                                      </p:cBhvr>
                                    </p:animEffect>
                                  </p:childTnLst>
                                </p:cTn>
                              </p:par>
                            </p:childTnLst>
                          </p:cTn>
                        </p:par>
                        <p:par>
                          <p:cTn id="51" fill="hold">
                            <p:stCondLst>
                              <p:cond delay="4000"/>
                            </p:stCondLst>
                            <p:childTnLst>
                              <p:par>
                                <p:cTn id="52" presetID="1" presetClass="entr" presetSubtype="0"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childTnLst>
                          </p:cTn>
                        </p:par>
                        <p:par>
                          <p:cTn id="58" fill="hold">
                            <p:stCondLst>
                              <p:cond delay="4500"/>
                            </p:stCondLst>
                            <p:childTnLst>
                              <p:par>
                                <p:cTn id="59" presetID="2" presetClass="entr" presetSubtype="8" fill="hold"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additive="base">
                                        <p:cTn id="61" dur="500" fill="hold"/>
                                        <p:tgtEl>
                                          <p:spTgt spid="55"/>
                                        </p:tgtEl>
                                        <p:attrNameLst>
                                          <p:attrName>ppt_x</p:attrName>
                                        </p:attrNameLst>
                                      </p:cBhvr>
                                      <p:tavLst>
                                        <p:tav tm="0">
                                          <p:val>
                                            <p:strVal val="0-#ppt_w/2"/>
                                          </p:val>
                                        </p:tav>
                                        <p:tav tm="100000">
                                          <p:val>
                                            <p:strVal val="#ppt_x"/>
                                          </p:val>
                                        </p:tav>
                                      </p:tavLst>
                                    </p:anim>
                                    <p:anim calcmode="lin" valueType="num">
                                      <p:cBhvr additive="base">
                                        <p:cTn id="62" dur="500" fill="hold"/>
                                        <p:tgtEl>
                                          <p:spTgt spid="55"/>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Effect transition="in" filter="fade">
                                      <p:cBhvr>
                                        <p:cTn id="68" dur="500"/>
                                        <p:tgtEl>
                                          <p:spTgt spid="46"/>
                                        </p:tgtEl>
                                      </p:cBhvr>
                                    </p:animEffect>
                                  </p:childTnLst>
                                </p:cTn>
                              </p:par>
                            </p:childTnLst>
                          </p:cTn>
                        </p:par>
                        <p:par>
                          <p:cTn id="69" fill="hold">
                            <p:stCondLst>
                              <p:cond delay="5500"/>
                            </p:stCondLst>
                            <p:childTnLst>
                              <p:par>
                                <p:cTn id="70" presetID="1" presetClass="entr" presetSubtype="0"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3" grpId="0"/>
      <p:bldP spid="37" grpId="0"/>
      <p:bldP spid="32" grpId="0"/>
      <p:bldP spid="26" grpId="0"/>
      <p:bldP spid="43" grpId="0"/>
      <p:bldP spid="44" grpId="0"/>
      <p:bldP spid="45" grpId="0"/>
      <p:bldP spid="46" grpId="0" animBg="1"/>
      <p:bldP spid="47" grpId="0" animBg="1"/>
      <p:bldP spid="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9" name="矩形 18"/>
          <p:cNvSpPr/>
          <p:nvPr/>
        </p:nvSpPr>
        <p:spPr>
          <a:xfrm>
            <a:off x="1532980" y="4677205"/>
            <a:ext cx="2719949" cy="1344084"/>
          </a:xfrm>
          <a:prstGeom prst="rect">
            <a:avLst/>
          </a:prstGeom>
        </p:spPr>
        <p:txBody>
          <a:bodyPr lIns="0" tIns="0" rIns="0" bIns="0"/>
          <a:lstStyle/>
          <a:p>
            <a:pPr algn="just">
              <a:lnSpc>
                <a:spcPct val="130000"/>
              </a:lnSpc>
              <a:spcBef>
                <a:spcPts val="800"/>
              </a:spcBef>
              <a:spcAft>
                <a:spcPts val="800"/>
              </a:spcAft>
              <a:defRPr/>
            </a:pPr>
            <a:r>
              <a:rPr lang="zh-CN" altLang="en-US" sz="1600" kern="100" dirty="0">
                <a:solidFill>
                  <a:schemeClr val="bg1">
                    <a:lumMod val="50000"/>
                  </a:schemeClr>
                </a:solidFill>
                <a:cs typeface="+mn-ea"/>
                <a:sym typeface="+mn-lt"/>
              </a:rPr>
              <a:t>单击此处添加您的文本，单击此处添加您的文本，单击此处添加您的文本</a:t>
            </a:r>
            <a:endParaRPr lang="zh-CN" altLang="zh-CN" sz="1600" kern="100" dirty="0">
              <a:solidFill>
                <a:schemeClr val="bg1">
                  <a:lumMod val="50000"/>
                </a:schemeClr>
              </a:solidFill>
              <a:cs typeface="+mn-ea"/>
              <a:sym typeface="+mn-lt"/>
            </a:endParaRPr>
          </a:p>
        </p:txBody>
      </p:sp>
      <p:sp>
        <p:nvSpPr>
          <p:cNvPr id="20" name="矩形 19"/>
          <p:cNvSpPr/>
          <p:nvPr/>
        </p:nvSpPr>
        <p:spPr>
          <a:xfrm>
            <a:off x="4892130" y="4677203"/>
            <a:ext cx="2719949" cy="1344084"/>
          </a:xfrm>
          <a:prstGeom prst="rect">
            <a:avLst/>
          </a:prstGeom>
        </p:spPr>
        <p:txBody>
          <a:bodyPr lIns="0" tIns="0" rIns="0" bIns="0"/>
          <a:lstStyle/>
          <a:p>
            <a:pPr algn="just">
              <a:lnSpc>
                <a:spcPct val="130000"/>
              </a:lnSpc>
              <a:spcBef>
                <a:spcPts val="800"/>
              </a:spcBef>
              <a:spcAft>
                <a:spcPts val="800"/>
              </a:spcAft>
              <a:defRPr/>
            </a:pPr>
            <a:r>
              <a:rPr lang="zh-CN" altLang="en-US" sz="1600" kern="100" dirty="0">
                <a:solidFill>
                  <a:schemeClr val="bg1">
                    <a:lumMod val="50000"/>
                  </a:schemeClr>
                </a:solidFill>
                <a:cs typeface="+mn-ea"/>
                <a:sym typeface="+mn-lt"/>
              </a:rPr>
              <a:t>单击此处添加您的文本，单击此处添加您的文本，单击此处添加您的文本</a:t>
            </a:r>
            <a:endParaRPr lang="zh-CN" altLang="zh-CN" sz="1600" kern="100" dirty="0">
              <a:solidFill>
                <a:schemeClr val="bg1">
                  <a:lumMod val="50000"/>
                </a:schemeClr>
              </a:solidFill>
              <a:cs typeface="+mn-ea"/>
              <a:sym typeface="+mn-lt"/>
            </a:endParaRPr>
          </a:p>
        </p:txBody>
      </p:sp>
      <p:sp>
        <p:nvSpPr>
          <p:cNvPr id="21" name="矩形 20"/>
          <p:cNvSpPr/>
          <p:nvPr/>
        </p:nvSpPr>
        <p:spPr>
          <a:xfrm>
            <a:off x="8253396" y="4677205"/>
            <a:ext cx="2719949" cy="1344084"/>
          </a:xfrm>
          <a:prstGeom prst="rect">
            <a:avLst/>
          </a:prstGeom>
        </p:spPr>
        <p:txBody>
          <a:bodyPr lIns="0" tIns="0" rIns="0" bIns="0"/>
          <a:lstStyle/>
          <a:p>
            <a:pPr algn="just">
              <a:lnSpc>
                <a:spcPct val="130000"/>
              </a:lnSpc>
              <a:spcBef>
                <a:spcPts val="800"/>
              </a:spcBef>
              <a:spcAft>
                <a:spcPts val="800"/>
              </a:spcAft>
              <a:defRPr/>
            </a:pPr>
            <a:r>
              <a:rPr lang="zh-CN" altLang="en-US" sz="1600" kern="100" dirty="0">
                <a:solidFill>
                  <a:schemeClr val="bg1">
                    <a:lumMod val="50000"/>
                  </a:schemeClr>
                </a:solidFill>
                <a:cs typeface="+mn-ea"/>
                <a:sym typeface="+mn-lt"/>
              </a:rPr>
              <a:t>单击此处添加您的文本，单击此处添加您的文本，单击此处添加您的文本</a:t>
            </a:r>
            <a:endParaRPr lang="zh-CN" altLang="zh-CN" sz="1600" kern="100" dirty="0">
              <a:solidFill>
                <a:schemeClr val="bg1">
                  <a:lumMod val="50000"/>
                </a:schemeClr>
              </a:solidFill>
              <a:cs typeface="+mn-ea"/>
              <a:sym typeface="+mn-lt"/>
            </a:endParaRPr>
          </a:p>
        </p:txBody>
      </p:sp>
      <p:grpSp>
        <p:nvGrpSpPr>
          <p:cNvPr id="23" name="组合 22"/>
          <p:cNvGrpSpPr/>
          <p:nvPr/>
        </p:nvGrpSpPr>
        <p:grpSpPr>
          <a:xfrm>
            <a:off x="1532976" y="1561356"/>
            <a:ext cx="2719952" cy="2719952"/>
            <a:chOff x="1121442" y="1203598"/>
            <a:chExt cx="2094164" cy="2094164"/>
          </a:xfrm>
        </p:grpSpPr>
        <p:sp>
          <p:nvSpPr>
            <p:cNvPr id="27" name="椭圆 26"/>
            <p:cNvSpPr/>
            <p:nvPr/>
          </p:nvSpPr>
          <p:spPr>
            <a:xfrm>
              <a:off x="1121442" y="1203598"/>
              <a:ext cx="2094164" cy="2094164"/>
            </a:xfrm>
            <a:prstGeom prst="ellipse">
              <a:avLst/>
            </a:prstGeom>
            <a:gradFill flip="none" rotWithShape="1">
              <a:gsLst>
                <a:gs pos="36000">
                  <a:schemeClr val="bg1">
                    <a:lumMod val="95000"/>
                  </a:schemeClr>
                </a:gs>
                <a:gs pos="100000">
                  <a:schemeClr val="bg1">
                    <a:lumMod val="75000"/>
                  </a:schemeClr>
                </a:gs>
              </a:gsLst>
              <a:lin ang="18900000" scaled="1"/>
              <a:tileRect/>
            </a:gradFill>
            <a:ln w="38100">
              <a:gradFill>
                <a:gsLst>
                  <a:gs pos="0">
                    <a:schemeClr val="bg1">
                      <a:lumMod val="85000"/>
                    </a:schemeClr>
                  </a:gs>
                  <a:gs pos="100000">
                    <a:schemeClr val="bg1">
                      <a:lumMod val="95000"/>
                    </a:schemeClr>
                  </a:gs>
                </a:gsLst>
                <a:lin ang="3000000" scaled="0"/>
              </a:gradFill>
            </a:ln>
            <a:effectLst>
              <a:outerShdw blurRad="177800" dist="228600" dir="882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cs typeface="+mn-ea"/>
                <a:sym typeface="+mn-lt"/>
              </a:endParaRPr>
            </a:p>
          </p:txBody>
        </p:sp>
        <p:grpSp>
          <p:nvGrpSpPr>
            <p:cNvPr id="28" name="组合 27"/>
            <p:cNvGrpSpPr/>
            <p:nvPr/>
          </p:nvGrpSpPr>
          <p:grpSpPr>
            <a:xfrm>
              <a:off x="1268412" y="1345805"/>
              <a:ext cx="1800225" cy="1800225"/>
              <a:chOff x="1268412" y="1381670"/>
              <a:chExt cx="1800225" cy="1800225"/>
            </a:xfrm>
          </p:grpSpPr>
          <p:sp>
            <p:nvSpPr>
              <p:cNvPr id="29" name="椭圆 1"/>
              <p:cNvSpPr>
                <a:spLocks noChangeArrowheads="1"/>
              </p:cNvSpPr>
              <p:nvPr/>
            </p:nvSpPr>
            <p:spPr bwMode="auto">
              <a:xfrm>
                <a:off x="1268412" y="1381670"/>
                <a:ext cx="1800225" cy="1800225"/>
              </a:xfrm>
              <a:prstGeom prst="ellipse">
                <a:avLst/>
              </a:prstGeom>
              <a:blipFill dpi="0" rotWithShape="1">
                <a:blip r:embed="rId2" cstate="screen">
                  <a:extLst>
                    <a:ext uri="{BEBA8EAE-BF5A-486C-A8C5-ECC9F3942E4B}">
                      <a14:imgProps xmlns:a14="http://schemas.microsoft.com/office/drawing/2010/main">
                        <a14:imgLayer r:embed="rId3">
                          <a14:imgEffect>
                            <a14:saturation sat="0"/>
                          </a14:imgEffect>
                        </a14:imgLayer>
                      </a14:imgProps>
                    </a:ext>
                  </a:extLst>
                </a:blip>
                <a:srcRect/>
                <a:stretch>
                  <a:fillRect/>
                </a:stretch>
              </a:blip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sz="2400">
                  <a:solidFill>
                    <a:srgbClr val="FFFFFF"/>
                  </a:solidFill>
                  <a:cs typeface="+mn-ea"/>
                  <a:sym typeface="+mn-lt"/>
                </a:endParaRPr>
              </a:p>
            </p:txBody>
          </p:sp>
          <p:sp>
            <p:nvSpPr>
              <p:cNvPr id="30" name="任意多边形 23"/>
              <p:cNvSpPr/>
              <p:nvPr/>
            </p:nvSpPr>
            <p:spPr bwMode="auto">
              <a:xfrm>
                <a:off x="1421197" y="2791889"/>
                <a:ext cx="1495425" cy="385762"/>
              </a:xfrm>
              <a:custGeom>
                <a:avLst/>
                <a:gdLst>
                  <a:gd name="T0" fmla="*/ 0 w 1475400"/>
                  <a:gd name="T1" fmla="*/ 0 h 386328"/>
                  <a:gd name="T2" fmla="*/ 1515215 w 1475400"/>
                  <a:gd name="T3" fmla="*/ 0 h 386328"/>
                  <a:gd name="T4" fmla="*/ 1411250 w 1475400"/>
                  <a:gd name="T5" fmla="*/ 122515 h 386328"/>
                  <a:gd name="T6" fmla="*/ 757608 w 1475400"/>
                  <a:gd name="T7" fmla="*/ 385762 h 386328"/>
                  <a:gd name="T8" fmla="*/ 103965 w 1475400"/>
                  <a:gd name="T9" fmla="*/ 122515 h 386328"/>
                  <a:gd name="T10" fmla="*/ 0 60000 65536"/>
                  <a:gd name="T11" fmla="*/ 0 60000 65536"/>
                  <a:gd name="T12" fmla="*/ 0 60000 65536"/>
                  <a:gd name="T13" fmla="*/ 0 60000 65536"/>
                  <a:gd name="T14" fmla="*/ 0 60000 65536"/>
                  <a:gd name="T15" fmla="*/ 0 w 1475400"/>
                  <a:gd name="T16" fmla="*/ 0 h 386328"/>
                  <a:gd name="T17" fmla="*/ 1475400 w 1475400"/>
                  <a:gd name="T18" fmla="*/ 386328 h 386328"/>
                </a:gdLst>
                <a:ahLst/>
                <a:cxnLst>
                  <a:cxn ang="T10">
                    <a:pos x="T0" y="T1"/>
                  </a:cxn>
                  <a:cxn ang="T11">
                    <a:pos x="T2" y="T3"/>
                  </a:cxn>
                  <a:cxn ang="T12">
                    <a:pos x="T4" y="T5"/>
                  </a:cxn>
                  <a:cxn ang="T13">
                    <a:pos x="T6" y="T7"/>
                  </a:cxn>
                  <a:cxn ang="T14">
                    <a:pos x="T8" y="T9"/>
                  </a:cxn>
                </a:cxnLst>
                <a:rect l="T15" t="T16" r="T17" b="T18"/>
                <a:pathLst>
                  <a:path w="1475400" h="386328">
                    <a:moveTo>
                      <a:pt x="0" y="0"/>
                    </a:moveTo>
                    <a:lnTo>
                      <a:pt x="1475400" y="0"/>
                    </a:lnTo>
                    <a:lnTo>
                      <a:pt x="1374167" y="122695"/>
                    </a:lnTo>
                    <a:cubicBezTo>
                      <a:pt x="1211281" y="285581"/>
                      <a:pt x="986256" y="386328"/>
                      <a:pt x="737700" y="386328"/>
                    </a:cubicBezTo>
                    <a:cubicBezTo>
                      <a:pt x="489144" y="386328"/>
                      <a:pt x="264119" y="285581"/>
                      <a:pt x="101233" y="122695"/>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44000" anchor="ctr"/>
              <a:lstStyle/>
              <a:p>
                <a:pPr algn="ctr" eaLnBrk="1" hangingPunct="1"/>
                <a:r>
                  <a:rPr lang="zh-CN" altLang="en-US" sz="1865" dirty="0">
                    <a:solidFill>
                      <a:schemeClr val="bg1"/>
                    </a:solidFill>
                    <a:cs typeface="+mn-ea"/>
                    <a:sym typeface="+mn-lt"/>
                  </a:rPr>
                  <a:t>背景一</a:t>
                </a:r>
                <a:endParaRPr lang="zh-CN" altLang="en-US" sz="1865" dirty="0">
                  <a:solidFill>
                    <a:schemeClr val="bg1"/>
                  </a:solidFill>
                  <a:cs typeface="+mn-ea"/>
                  <a:sym typeface="+mn-lt"/>
                </a:endParaRPr>
              </a:p>
            </p:txBody>
          </p:sp>
        </p:grpSp>
      </p:grpSp>
      <p:grpSp>
        <p:nvGrpSpPr>
          <p:cNvPr id="42" name="组合 41"/>
          <p:cNvGrpSpPr/>
          <p:nvPr/>
        </p:nvGrpSpPr>
        <p:grpSpPr>
          <a:xfrm>
            <a:off x="4732300" y="1561356"/>
            <a:ext cx="2719952" cy="2719952"/>
            <a:chOff x="1121442" y="1203598"/>
            <a:chExt cx="2094164" cy="2094164"/>
          </a:xfrm>
        </p:grpSpPr>
        <p:sp>
          <p:nvSpPr>
            <p:cNvPr id="43" name="椭圆 42"/>
            <p:cNvSpPr/>
            <p:nvPr/>
          </p:nvSpPr>
          <p:spPr>
            <a:xfrm>
              <a:off x="1121442" y="1203598"/>
              <a:ext cx="2094164" cy="2094164"/>
            </a:xfrm>
            <a:prstGeom prst="ellipse">
              <a:avLst/>
            </a:prstGeom>
            <a:gradFill flip="none" rotWithShape="1">
              <a:gsLst>
                <a:gs pos="36000">
                  <a:schemeClr val="bg1">
                    <a:lumMod val="95000"/>
                  </a:schemeClr>
                </a:gs>
                <a:gs pos="100000">
                  <a:schemeClr val="bg1">
                    <a:lumMod val="75000"/>
                  </a:schemeClr>
                </a:gs>
              </a:gsLst>
              <a:lin ang="18900000" scaled="1"/>
              <a:tileRect/>
            </a:gradFill>
            <a:ln w="38100">
              <a:gradFill>
                <a:gsLst>
                  <a:gs pos="0">
                    <a:schemeClr val="bg1">
                      <a:lumMod val="85000"/>
                    </a:schemeClr>
                  </a:gs>
                  <a:gs pos="100000">
                    <a:schemeClr val="bg1">
                      <a:lumMod val="95000"/>
                    </a:schemeClr>
                  </a:gs>
                </a:gsLst>
                <a:lin ang="3000000" scaled="0"/>
              </a:gradFill>
            </a:ln>
            <a:effectLst>
              <a:outerShdw blurRad="177800" dist="228600" dir="882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cs typeface="+mn-ea"/>
                <a:sym typeface="+mn-lt"/>
              </a:endParaRPr>
            </a:p>
          </p:txBody>
        </p:sp>
        <p:grpSp>
          <p:nvGrpSpPr>
            <p:cNvPr id="44" name="组合 43"/>
            <p:cNvGrpSpPr/>
            <p:nvPr/>
          </p:nvGrpSpPr>
          <p:grpSpPr>
            <a:xfrm>
              <a:off x="1268412" y="1345805"/>
              <a:ext cx="1800225" cy="1800225"/>
              <a:chOff x="1268412" y="1381670"/>
              <a:chExt cx="1800225" cy="1800225"/>
            </a:xfrm>
          </p:grpSpPr>
          <p:sp>
            <p:nvSpPr>
              <p:cNvPr id="45" name="椭圆 1"/>
              <p:cNvSpPr>
                <a:spLocks noChangeArrowheads="1"/>
              </p:cNvSpPr>
              <p:nvPr/>
            </p:nvSpPr>
            <p:spPr bwMode="auto">
              <a:xfrm>
                <a:off x="1268412" y="1381670"/>
                <a:ext cx="1800225" cy="1800225"/>
              </a:xfrm>
              <a:prstGeom prst="ellipse">
                <a:avLst/>
              </a:prstGeom>
              <a:blipFill dpi="0" rotWithShape="1">
                <a:blip r:embed="rId2" cstate="screen">
                  <a:extLst>
                    <a:ext uri="{BEBA8EAE-BF5A-486C-A8C5-ECC9F3942E4B}">
                      <a14:imgProps xmlns:a14="http://schemas.microsoft.com/office/drawing/2010/main">
                        <a14:imgLayer r:embed="rId3">
                          <a14:imgEffect>
                            <a14:saturation sat="0"/>
                          </a14:imgEffect>
                        </a14:imgLayer>
                      </a14:imgProps>
                    </a:ext>
                  </a:extLst>
                </a:blip>
                <a:srcRect/>
                <a:stretch>
                  <a:fillRect/>
                </a:stretch>
              </a:blip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sz="2400">
                  <a:solidFill>
                    <a:srgbClr val="FFFFFF"/>
                  </a:solidFill>
                  <a:cs typeface="+mn-ea"/>
                  <a:sym typeface="+mn-lt"/>
                </a:endParaRPr>
              </a:p>
            </p:txBody>
          </p:sp>
          <p:sp>
            <p:nvSpPr>
              <p:cNvPr id="46" name="任意多边形 23"/>
              <p:cNvSpPr/>
              <p:nvPr/>
            </p:nvSpPr>
            <p:spPr bwMode="auto">
              <a:xfrm>
                <a:off x="1421197" y="2791889"/>
                <a:ext cx="1495425" cy="385762"/>
              </a:xfrm>
              <a:custGeom>
                <a:avLst/>
                <a:gdLst>
                  <a:gd name="T0" fmla="*/ 0 w 1475400"/>
                  <a:gd name="T1" fmla="*/ 0 h 386328"/>
                  <a:gd name="T2" fmla="*/ 1515215 w 1475400"/>
                  <a:gd name="T3" fmla="*/ 0 h 386328"/>
                  <a:gd name="T4" fmla="*/ 1411250 w 1475400"/>
                  <a:gd name="T5" fmla="*/ 122515 h 386328"/>
                  <a:gd name="T6" fmla="*/ 757608 w 1475400"/>
                  <a:gd name="T7" fmla="*/ 385762 h 386328"/>
                  <a:gd name="T8" fmla="*/ 103965 w 1475400"/>
                  <a:gd name="T9" fmla="*/ 122515 h 386328"/>
                  <a:gd name="T10" fmla="*/ 0 60000 65536"/>
                  <a:gd name="T11" fmla="*/ 0 60000 65536"/>
                  <a:gd name="T12" fmla="*/ 0 60000 65536"/>
                  <a:gd name="T13" fmla="*/ 0 60000 65536"/>
                  <a:gd name="T14" fmla="*/ 0 60000 65536"/>
                  <a:gd name="T15" fmla="*/ 0 w 1475400"/>
                  <a:gd name="T16" fmla="*/ 0 h 386328"/>
                  <a:gd name="T17" fmla="*/ 1475400 w 1475400"/>
                  <a:gd name="T18" fmla="*/ 386328 h 386328"/>
                </a:gdLst>
                <a:ahLst/>
                <a:cxnLst>
                  <a:cxn ang="T10">
                    <a:pos x="T0" y="T1"/>
                  </a:cxn>
                  <a:cxn ang="T11">
                    <a:pos x="T2" y="T3"/>
                  </a:cxn>
                  <a:cxn ang="T12">
                    <a:pos x="T4" y="T5"/>
                  </a:cxn>
                  <a:cxn ang="T13">
                    <a:pos x="T6" y="T7"/>
                  </a:cxn>
                  <a:cxn ang="T14">
                    <a:pos x="T8" y="T9"/>
                  </a:cxn>
                </a:cxnLst>
                <a:rect l="T15" t="T16" r="T17" b="T18"/>
                <a:pathLst>
                  <a:path w="1475400" h="386328">
                    <a:moveTo>
                      <a:pt x="0" y="0"/>
                    </a:moveTo>
                    <a:lnTo>
                      <a:pt x="1475400" y="0"/>
                    </a:lnTo>
                    <a:lnTo>
                      <a:pt x="1374167" y="122695"/>
                    </a:lnTo>
                    <a:cubicBezTo>
                      <a:pt x="1211281" y="285581"/>
                      <a:pt x="986256" y="386328"/>
                      <a:pt x="737700" y="386328"/>
                    </a:cubicBezTo>
                    <a:cubicBezTo>
                      <a:pt x="489144" y="386328"/>
                      <a:pt x="264119" y="285581"/>
                      <a:pt x="101233" y="122695"/>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44000" anchor="ctr"/>
              <a:lstStyle/>
              <a:p>
                <a:pPr algn="ctr"/>
                <a:r>
                  <a:rPr lang="zh-CN" altLang="en-US" sz="1865" dirty="0">
                    <a:solidFill>
                      <a:schemeClr val="bg1"/>
                    </a:solidFill>
                    <a:cs typeface="+mn-ea"/>
                    <a:sym typeface="+mn-lt"/>
                  </a:rPr>
                  <a:t>背景二</a:t>
                </a:r>
                <a:endParaRPr lang="zh-CN" altLang="en-US" sz="1865" dirty="0">
                  <a:solidFill>
                    <a:schemeClr val="bg1"/>
                  </a:solidFill>
                  <a:cs typeface="+mn-ea"/>
                  <a:sym typeface="+mn-lt"/>
                </a:endParaRPr>
              </a:p>
            </p:txBody>
          </p:sp>
        </p:grpSp>
      </p:grpSp>
      <p:grpSp>
        <p:nvGrpSpPr>
          <p:cNvPr id="47" name="组合 46"/>
          <p:cNvGrpSpPr/>
          <p:nvPr/>
        </p:nvGrpSpPr>
        <p:grpSpPr>
          <a:xfrm>
            <a:off x="8370190" y="1561356"/>
            <a:ext cx="2719952" cy="2719952"/>
            <a:chOff x="1121442" y="1203598"/>
            <a:chExt cx="2094164" cy="2094164"/>
          </a:xfrm>
        </p:grpSpPr>
        <p:sp>
          <p:nvSpPr>
            <p:cNvPr id="48" name="椭圆 47"/>
            <p:cNvSpPr/>
            <p:nvPr/>
          </p:nvSpPr>
          <p:spPr>
            <a:xfrm>
              <a:off x="1121442" y="1203598"/>
              <a:ext cx="2094164" cy="2094164"/>
            </a:xfrm>
            <a:prstGeom prst="ellipse">
              <a:avLst/>
            </a:prstGeom>
            <a:gradFill flip="none" rotWithShape="1">
              <a:gsLst>
                <a:gs pos="36000">
                  <a:schemeClr val="bg1">
                    <a:lumMod val="95000"/>
                  </a:schemeClr>
                </a:gs>
                <a:gs pos="100000">
                  <a:schemeClr val="bg1">
                    <a:lumMod val="75000"/>
                  </a:schemeClr>
                </a:gs>
              </a:gsLst>
              <a:lin ang="18900000" scaled="1"/>
              <a:tileRect/>
            </a:gradFill>
            <a:ln w="38100">
              <a:gradFill>
                <a:gsLst>
                  <a:gs pos="0">
                    <a:schemeClr val="bg1">
                      <a:lumMod val="85000"/>
                    </a:schemeClr>
                  </a:gs>
                  <a:gs pos="100000">
                    <a:schemeClr val="bg1">
                      <a:lumMod val="95000"/>
                    </a:schemeClr>
                  </a:gs>
                </a:gsLst>
                <a:lin ang="3000000" scaled="0"/>
              </a:gradFill>
            </a:ln>
            <a:effectLst>
              <a:outerShdw blurRad="177800" dist="228600" dir="882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cs typeface="+mn-ea"/>
                <a:sym typeface="+mn-lt"/>
              </a:endParaRPr>
            </a:p>
          </p:txBody>
        </p:sp>
        <p:grpSp>
          <p:nvGrpSpPr>
            <p:cNvPr id="49" name="组合 48"/>
            <p:cNvGrpSpPr/>
            <p:nvPr/>
          </p:nvGrpSpPr>
          <p:grpSpPr>
            <a:xfrm>
              <a:off x="1268412" y="1345805"/>
              <a:ext cx="1800225" cy="1800225"/>
              <a:chOff x="1268412" y="1381670"/>
              <a:chExt cx="1800225" cy="1800225"/>
            </a:xfrm>
          </p:grpSpPr>
          <p:sp>
            <p:nvSpPr>
              <p:cNvPr id="50" name="椭圆 1"/>
              <p:cNvSpPr>
                <a:spLocks noChangeArrowheads="1"/>
              </p:cNvSpPr>
              <p:nvPr/>
            </p:nvSpPr>
            <p:spPr bwMode="auto">
              <a:xfrm>
                <a:off x="1268412" y="1381670"/>
                <a:ext cx="1800225" cy="1800225"/>
              </a:xfrm>
              <a:prstGeom prst="ellipse">
                <a:avLst/>
              </a:prstGeom>
              <a:blipFill dpi="0" rotWithShape="1">
                <a:blip r:embed="rId2" cstate="screen">
                  <a:extLst>
                    <a:ext uri="{BEBA8EAE-BF5A-486C-A8C5-ECC9F3942E4B}">
                      <a14:imgProps xmlns:a14="http://schemas.microsoft.com/office/drawing/2010/main">
                        <a14:imgLayer r:embed="rId3">
                          <a14:imgEffect>
                            <a14:saturation sat="0"/>
                          </a14:imgEffect>
                        </a14:imgLayer>
                      </a14:imgProps>
                    </a:ext>
                  </a:extLst>
                </a:blip>
                <a:srcRect/>
                <a:stretch>
                  <a:fillRect/>
                </a:stretch>
              </a:blip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sz="2400">
                  <a:solidFill>
                    <a:srgbClr val="FFFFFF"/>
                  </a:solidFill>
                  <a:cs typeface="+mn-ea"/>
                  <a:sym typeface="+mn-lt"/>
                </a:endParaRPr>
              </a:p>
            </p:txBody>
          </p:sp>
          <p:sp>
            <p:nvSpPr>
              <p:cNvPr id="51" name="任意多边形 23"/>
              <p:cNvSpPr/>
              <p:nvPr/>
            </p:nvSpPr>
            <p:spPr bwMode="auto">
              <a:xfrm>
                <a:off x="1421197" y="2791889"/>
                <a:ext cx="1495425" cy="385762"/>
              </a:xfrm>
              <a:custGeom>
                <a:avLst/>
                <a:gdLst>
                  <a:gd name="T0" fmla="*/ 0 w 1475400"/>
                  <a:gd name="T1" fmla="*/ 0 h 386328"/>
                  <a:gd name="T2" fmla="*/ 1515215 w 1475400"/>
                  <a:gd name="T3" fmla="*/ 0 h 386328"/>
                  <a:gd name="T4" fmla="*/ 1411250 w 1475400"/>
                  <a:gd name="T5" fmla="*/ 122515 h 386328"/>
                  <a:gd name="T6" fmla="*/ 757608 w 1475400"/>
                  <a:gd name="T7" fmla="*/ 385762 h 386328"/>
                  <a:gd name="T8" fmla="*/ 103965 w 1475400"/>
                  <a:gd name="T9" fmla="*/ 122515 h 386328"/>
                  <a:gd name="T10" fmla="*/ 0 60000 65536"/>
                  <a:gd name="T11" fmla="*/ 0 60000 65536"/>
                  <a:gd name="T12" fmla="*/ 0 60000 65536"/>
                  <a:gd name="T13" fmla="*/ 0 60000 65536"/>
                  <a:gd name="T14" fmla="*/ 0 60000 65536"/>
                  <a:gd name="T15" fmla="*/ 0 w 1475400"/>
                  <a:gd name="T16" fmla="*/ 0 h 386328"/>
                  <a:gd name="T17" fmla="*/ 1475400 w 1475400"/>
                  <a:gd name="T18" fmla="*/ 386328 h 386328"/>
                </a:gdLst>
                <a:ahLst/>
                <a:cxnLst>
                  <a:cxn ang="T10">
                    <a:pos x="T0" y="T1"/>
                  </a:cxn>
                  <a:cxn ang="T11">
                    <a:pos x="T2" y="T3"/>
                  </a:cxn>
                  <a:cxn ang="T12">
                    <a:pos x="T4" y="T5"/>
                  </a:cxn>
                  <a:cxn ang="T13">
                    <a:pos x="T6" y="T7"/>
                  </a:cxn>
                  <a:cxn ang="T14">
                    <a:pos x="T8" y="T9"/>
                  </a:cxn>
                </a:cxnLst>
                <a:rect l="T15" t="T16" r="T17" b="T18"/>
                <a:pathLst>
                  <a:path w="1475400" h="386328">
                    <a:moveTo>
                      <a:pt x="0" y="0"/>
                    </a:moveTo>
                    <a:lnTo>
                      <a:pt x="1475400" y="0"/>
                    </a:lnTo>
                    <a:lnTo>
                      <a:pt x="1374167" y="122695"/>
                    </a:lnTo>
                    <a:cubicBezTo>
                      <a:pt x="1211281" y="285581"/>
                      <a:pt x="986256" y="386328"/>
                      <a:pt x="737700" y="386328"/>
                    </a:cubicBezTo>
                    <a:cubicBezTo>
                      <a:pt x="489144" y="386328"/>
                      <a:pt x="264119" y="285581"/>
                      <a:pt x="101233" y="122695"/>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bIns="144000" anchor="ctr"/>
              <a:lstStyle/>
              <a:p>
                <a:pPr algn="ctr"/>
                <a:r>
                  <a:rPr lang="zh-CN" altLang="en-US" sz="1865" dirty="0">
                    <a:solidFill>
                      <a:schemeClr val="bg1"/>
                    </a:solidFill>
                    <a:cs typeface="+mn-ea"/>
                    <a:sym typeface="+mn-lt"/>
                  </a:rPr>
                  <a:t>背景三</a:t>
                </a:r>
                <a:endParaRPr lang="zh-CN" altLang="en-US" sz="1865" dirty="0">
                  <a:solidFill>
                    <a:schemeClr val="bg1"/>
                  </a:solidFill>
                  <a:cs typeface="+mn-ea"/>
                  <a:sym typeface="+mn-lt"/>
                </a:endParaRPr>
              </a:p>
            </p:txBody>
          </p:sp>
        </p:grpSp>
      </p:grpSp>
      <p:sp>
        <p:nvSpPr>
          <p:cNvPr id="22"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24" name="直接连接符 23"/>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77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22" presetClass="entr" presetSubtype="1" fill="hold" grpId="0" nodeType="withEffect">
                                  <p:stCondLst>
                                    <p:cond delay="500"/>
                                  </p:stCondLst>
                                  <p:childTnLst>
                                    <p:set>
                                      <p:cBhvr>
                                        <p:cTn id="11" dur="1" fill="hold">
                                          <p:stCondLst>
                                            <p:cond delay="0"/>
                                          </p:stCondLst>
                                        </p:cTn>
                                        <p:tgtEl>
                                          <p:spTgt spid="19"/>
                                        </p:tgtEl>
                                        <p:attrNameLst>
                                          <p:attrName>style.visibility</p:attrName>
                                        </p:attrNameLst>
                                      </p:cBhvr>
                                      <p:to>
                                        <p:strVal val="visible"/>
                                      </p:to>
                                    </p:set>
                                    <p:animEffect transition="in" filter="wipe(up)">
                                      <p:cBhvr>
                                        <p:cTn id="12" dur="500"/>
                                        <p:tgtEl>
                                          <p:spTgt spid="19"/>
                                        </p:tgtEl>
                                      </p:cBhvr>
                                    </p:animEffect>
                                  </p:childTnLst>
                                </p:cTn>
                              </p:par>
                              <p:par>
                                <p:cTn id="13" presetID="53" presetClass="entr" presetSubtype="16" fill="hold" nodeType="withEffect">
                                  <p:stCondLst>
                                    <p:cond delay="30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par>
                                <p:cTn id="18" presetID="22" presetClass="entr" presetSubtype="1" fill="hold" grpId="0" nodeType="withEffect">
                                  <p:stCondLst>
                                    <p:cond delay="800"/>
                                  </p:stCondLst>
                                  <p:childTnLst>
                                    <p:set>
                                      <p:cBhvr>
                                        <p:cTn id="19" dur="1" fill="hold">
                                          <p:stCondLst>
                                            <p:cond delay="0"/>
                                          </p:stCondLst>
                                        </p:cTn>
                                        <p:tgtEl>
                                          <p:spTgt spid="20"/>
                                        </p:tgtEl>
                                        <p:attrNameLst>
                                          <p:attrName>style.visibility</p:attrName>
                                        </p:attrNameLst>
                                      </p:cBhvr>
                                      <p:to>
                                        <p:strVal val="visible"/>
                                      </p:to>
                                    </p:set>
                                    <p:animEffect transition="in" filter="wipe(up)">
                                      <p:cBhvr>
                                        <p:cTn id="20" dur="500"/>
                                        <p:tgtEl>
                                          <p:spTgt spid="20"/>
                                        </p:tgtEl>
                                      </p:cBhvr>
                                    </p:animEffect>
                                  </p:childTnLst>
                                </p:cTn>
                              </p:par>
                              <p:par>
                                <p:cTn id="21" presetID="53" presetClass="entr" presetSubtype="16" fill="hold" nodeType="withEffect">
                                  <p:stCondLst>
                                    <p:cond delay="60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childTnLst>
                                </p:cTn>
                              </p:par>
                              <p:par>
                                <p:cTn id="26" presetID="22" presetClass="entr" presetSubtype="1" fill="hold" grpId="0" nodeType="withEffect">
                                  <p:stCondLst>
                                    <p:cond delay="110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1431143" y="1958469"/>
            <a:ext cx="5008155" cy="3678776"/>
            <a:chOff x="1072166" y="1692828"/>
            <a:chExt cx="3756116" cy="2759082"/>
          </a:xfrm>
        </p:grpSpPr>
        <p:sp>
          <p:nvSpPr>
            <p:cNvPr id="4" name="矩形 14"/>
            <p:cNvSpPr/>
            <p:nvPr/>
          </p:nvSpPr>
          <p:spPr>
            <a:xfrm>
              <a:off x="1356541" y="1742274"/>
              <a:ext cx="3471741" cy="2504109"/>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endParaRPr lang="zh-CN" altLang="en-US" sz="1600" dirty="0">
                <a:solidFill>
                  <a:schemeClr val="tx1">
                    <a:lumMod val="65000"/>
                    <a:lumOff val="35000"/>
                  </a:schemeClr>
                </a:solidFill>
                <a:cs typeface="+mn-ea"/>
                <a:sym typeface="+mn-lt"/>
              </a:endParaRPr>
            </a:p>
          </p:txBody>
        </p:sp>
        <p:sp>
          <p:nvSpPr>
            <p:cNvPr id="5" name="矩形 15"/>
            <p:cNvSpPr/>
            <p:nvPr/>
          </p:nvSpPr>
          <p:spPr>
            <a:xfrm>
              <a:off x="1676765" y="2191782"/>
              <a:ext cx="3151517" cy="1732390"/>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endParaRPr lang="zh-CN" altLang="en-US" sz="1600" dirty="0">
                <a:solidFill>
                  <a:schemeClr val="tx1">
                    <a:lumMod val="65000"/>
                    <a:lumOff val="35000"/>
                  </a:schemeClr>
                </a:solidFill>
                <a:cs typeface="+mn-ea"/>
                <a:sym typeface="+mn-lt"/>
              </a:endParaRPr>
            </a:p>
          </p:txBody>
        </p:sp>
        <p:sp>
          <p:nvSpPr>
            <p:cNvPr id="6" name="矩形 17"/>
            <p:cNvSpPr/>
            <p:nvPr/>
          </p:nvSpPr>
          <p:spPr>
            <a:xfrm>
              <a:off x="1999971" y="2650239"/>
              <a:ext cx="2828311" cy="96365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endParaRPr lang="zh-CN" altLang="en-US" sz="1600" dirty="0">
                <a:solidFill>
                  <a:schemeClr val="tx1">
                    <a:lumMod val="65000"/>
                    <a:lumOff val="35000"/>
                  </a:schemeClr>
                </a:solidFill>
                <a:cs typeface="+mn-ea"/>
                <a:sym typeface="+mn-lt"/>
              </a:endParaRPr>
            </a:p>
          </p:txBody>
        </p:sp>
        <p:sp>
          <p:nvSpPr>
            <p:cNvPr id="7" name="矩形 14"/>
            <p:cNvSpPr/>
            <p:nvPr/>
          </p:nvSpPr>
          <p:spPr>
            <a:xfrm>
              <a:off x="1316981" y="1692828"/>
              <a:ext cx="3471741" cy="2504109"/>
            </a:xfrm>
            <a:custGeom>
              <a:avLst/>
              <a:gdLst/>
              <a:ahLst/>
              <a:cxnLst/>
              <a:rect l="l" t="t" r="r" b="b"/>
              <a:pathLst>
                <a:path w="5542112" h="3996724">
                  <a:moveTo>
                    <a:pt x="1643177" y="0"/>
                  </a:moveTo>
                  <a:lnTo>
                    <a:pt x="5542112" y="0"/>
                  </a:lnTo>
                  <a:lnTo>
                    <a:pt x="5542112" y="548739"/>
                  </a:lnTo>
                  <a:lnTo>
                    <a:pt x="1654221" y="548739"/>
                  </a:lnTo>
                  <a:lnTo>
                    <a:pt x="1654221" y="550516"/>
                  </a:lnTo>
                  <a:cubicBezTo>
                    <a:pt x="1195847" y="550600"/>
                    <a:pt x="737506" y="725515"/>
                    <a:pt x="387779" y="1075243"/>
                  </a:cubicBezTo>
                  <a:cubicBezTo>
                    <a:pt x="-311884" y="1774905"/>
                    <a:pt x="-311884" y="2909283"/>
                    <a:pt x="387779" y="3608945"/>
                  </a:cubicBezTo>
                  <a:cubicBezTo>
                    <a:pt x="1087441" y="4308607"/>
                    <a:pt x="2221819" y="4308607"/>
                    <a:pt x="2921481" y="3608945"/>
                  </a:cubicBezTo>
                  <a:cubicBezTo>
                    <a:pt x="3271545" y="3258881"/>
                    <a:pt x="3446460" y="2799993"/>
                    <a:pt x="3446184" y="2341177"/>
                  </a:cubicBezTo>
                  <a:lnTo>
                    <a:pt x="3994586" y="2341177"/>
                  </a:lnTo>
                  <a:cubicBezTo>
                    <a:pt x="3994863" y="2940341"/>
                    <a:pt x="3766406" y="3539578"/>
                    <a:pt x="3309260" y="3996724"/>
                  </a:cubicBezTo>
                  <a:cubicBezTo>
                    <a:pt x="2395433" y="4910550"/>
                    <a:pt x="913826" y="4910550"/>
                    <a:pt x="0" y="3996724"/>
                  </a:cubicBezTo>
                  <a:cubicBezTo>
                    <a:pt x="-913827" y="3082897"/>
                    <a:pt x="-913827" y="1601291"/>
                    <a:pt x="0" y="687464"/>
                  </a:cubicBezTo>
                  <a:cubicBezTo>
                    <a:pt x="454000" y="233464"/>
                    <a:pt x="1048140" y="5017"/>
                    <a:pt x="1643177" y="2642"/>
                  </a:cubicBezTo>
                  <a:close/>
                </a:path>
              </a:pathLst>
            </a:custGeom>
            <a:gradFill flip="none" rotWithShape="1">
              <a:gsLst>
                <a:gs pos="36000">
                  <a:schemeClr val="bg1">
                    <a:lumMod val="95000"/>
                  </a:schemeClr>
                </a:gs>
                <a:gs pos="100000">
                  <a:schemeClr val="bg1">
                    <a:lumMod val="75000"/>
                  </a:schemeClr>
                </a:gs>
              </a:gsLst>
              <a:lin ang="18900000" scaled="1"/>
              <a:tileRect/>
            </a:gradFill>
            <a:ln w="12700">
              <a:gradFill>
                <a:gsLst>
                  <a:gs pos="0">
                    <a:schemeClr val="bg1">
                      <a:lumMod val="85000"/>
                    </a:schemeClr>
                  </a:gs>
                  <a:gs pos="100000">
                    <a:schemeClr val="bg1">
                      <a:lumMod val="95000"/>
                    </a:schemeClr>
                  </a:gs>
                </a:gsLst>
                <a:lin ang="3000000" scaled="0"/>
              </a:gradFill>
            </a:ln>
            <a:effectLst>
              <a:outerShdw blurRad="177800" dist="228600" dir="882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zh-CN" altLang="en-US" sz="1600" dirty="0">
                  <a:solidFill>
                    <a:schemeClr val="tx1">
                      <a:lumMod val="65000"/>
                      <a:lumOff val="35000"/>
                    </a:schemeClr>
                  </a:solidFill>
                  <a:cs typeface="+mn-ea"/>
                  <a:sym typeface="+mn-lt"/>
                </a:rPr>
                <a:t>单击此处添加文本</a:t>
              </a:r>
              <a:endParaRPr lang="zh-CN" altLang="en-US" sz="1600" dirty="0">
                <a:solidFill>
                  <a:schemeClr val="tx1">
                    <a:lumMod val="65000"/>
                    <a:lumOff val="35000"/>
                  </a:schemeClr>
                </a:solidFill>
                <a:cs typeface="+mn-ea"/>
                <a:sym typeface="+mn-lt"/>
              </a:endParaRPr>
            </a:p>
          </p:txBody>
        </p:sp>
        <p:sp>
          <p:nvSpPr>
            <p:cNvPr id="8" name="矩形 15"/>
            <p:cNvSpPr/>
            <p:nvPr/>
          </p:nvSpPr>
          <p:spPr>
            <a:xfrm>
              <a:off x="1637205" y="2142336"/>
              <a:ext cx="3151517" cy="1732390"/>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36000">
                  <a:schemeClr val="bg1">
                    <a:lumMod val="95000"/>
                  </a:schemeClr>
                </a:gs>
                <a:gs pos="100000">
                  <a:schemeClr val="bg1">
                    <a:lumMod val="75000"/>
                  </a:schemeClr>
                </a:gs>
              </a:gsLst>
              <a:lin ang="18900000" scaled="1"/>
              <a:tileRect/>
            </a:gradFill>
            <a:ln w="12700">
              <a:gradFill>
                <a:gsLst>
                  <a:gs pos="0">
                    <a:schemeClr val="bg1">
                      <a:lumMod val="85000"/>
                    </a:schemeClr>
                  </a:gs>
                  <a:gs pos="100000">
                    <a:schemeClr val="bg1">
                      <a:lumMod val="95000"/>
                    </a:schemeClr>
                  </a:gs>
                </a:gsLst>
                <a:lin ang="3000000" scaled="0"/>
              </a:gradFill>
            </a:ln>
            <a:effectLst>
              <a:outerShdw blurRad="177800" dist="228600" dir="882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zh-CN" altLang="en-US" sz="1600" dirty="0">
                  <a:solidFill>
                    <a:schemeClr val="tx1">
                      <a:lumMod val="65000"/>
                      <a:lumOff val="35000"/>
                    </a:schemeClr>
                  </a:solidFill>
                  <a:cs typeface="+mn-ea"/>
                  <a:sym typeface="+mn-lt"/>
                </a:rPr>
                <a:t>单击此处添加文本</a:t>
              </a:r>
              <a:endParaRPr lang="zh-CN" altLang="en-US" sz="1600" dirty="0">
                <a:solidFill>
                  <a:schemeClr val="tx1">
                    <a:lumMod val="65000"/>
                    <a:lumOff val="35000"/>
                  </a:schemeClr>
                </a:solidFill>
                <a:cs typeface="+mn-ea"/>
                <a:sym typeface="+mn-lt"/>
              </a:endParaRPr>
            </a:p>
          </p:txBody>
        </p:sp>
        <p:sp>
          <p:nvSpPr>
            <p:cNvPr id="9" name="矩形 17"/>
            <p:cNvSpPr/>
            <p:nvPr/>
          </p:nvSpPr>
          <p:spPr>
            <a:xfrm>
              <a:off x="1960411" y="2600793"/>
              <a:ext cx="2828311" cy="96365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36000">
                  <a:schemeClr val="bg1">
                    <a:lumMod val="95000"/>
                  </a:schemeClr>
                </a:gs>
                <a:gs pos="100000">
                  <a:schemeClr val="bg1">
                    <a:lumMod val="75000"/>
                  </a:schemeClr>
                </a:gs>
              </a:gsLst>
              <a:lin ang="18900000" scaled="1"/>
              <a:tileRect/>
            </a:gradFill>
            <a:ln w="12700">
              <a:gradFill>
                <a:gsLst>
                  <a:gs pos="0">
                    <a:schemeClr val="bg1">
                      <a:lumMod val="85000"/>
                    </a:schemeClr>
                  </a:gs>
                  <a:gs pos="100000">
                    <a:schemeClr val="bg1">
                      <a:lumMod val="95000"/>
                    </a:schemeClr>
                  </a:gs>
                </a:gsLst>
                <a:lin ang="3000000" scaled="0"/>
              </a:gradFill>
            </a:ln>
            <a:effectLst>
              <a:outerShdw blurRad="177800" dist="228600" dir="882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zh-CN" altLang="en-US" sz="1600" dirty="0">
                  <a:solidFill>
                    <a:schemeClr val="tx1">
                      <a:lumMod val="65000"/>
                      <a:lumOff val="35000"/>
                    </a:schemeClr>
                  </a:solidFill>
                  <a:cs typeface="+mn-ea"/>
                  <a:sym typeface="+mn-lt"/>
                </a:rPr>
                <a:t>单击此处添加文本</a:t>
              </a:r>
              <a:endParaRPr lang="zh-CN" altLang="en-US" sz="1600" dirty="0">
                <a:solidFill>
                  <a:schemeClr val="tx1">
                    <a:lumMod val="65000"/>
                    <a:lumOff val="35000"/>
                  </a:schemeClr>
                </a:solidFill>
                <a:cs typeface="+mn-ea"/>
                <a:sym typeface="+mn-lt"/>
              </a:endParaRPr>
            </a:p>
          </p:txBody>
        </p:sp>
        <p:sp>
          <p:nvSpPr>
            <p:cNvPr id="10" name="KSO_GT3"/>
            <p:cNvSpPr/>
            <p:nvPr/>
          </p:nvSpPr>
          <p:spPr>
            <a:xfrm rot="2700000">
              <a:off x="1072166" y="1880227"/>
              <a:ext cx="2571683" cy="25716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a:defRPr/>
              </a:pPr>
              <a:r>
                <a:rPr lang="zh-CN" altLang="en-US" sz="1865" dirty="0">
                  <a:solidFill>
                    <a:schemeClr val="tx1">
                      <a:lumMod val="65000"/>
                      <a:lumOff val="35000"/>
                    </a:schemeClr>
                  </a:solidFill>
                  <a:cs typeface="+mn-ea"/>
                  <a:sym typeface="+mn-lt"/>
                </a:rPr>
                <a:t>单击此处添加文本，单击此处添加文本</a:t>
              </a:r>
              <a:endParaRPr lang="zh-CN" altLang="en-US" sz="1865" dirty="0">
                <a:solidFill>
                  <a:schemeClr val="tx1">
                    <a:lumMod val="65000"/>
                    <a:lumOff val="35000"/>
                  </a:schemeClr>
                </a:solidFill>
                <a:cs typeface="+mn-ea"/>
                <a:sym typeface="+mn-lt"/>
              </a:endParaRPr>
            </a:p>
          </p:txBody>
        </p:sp>
        <p:sp>
          <p:nvSpPr>
            <p:cNvPr id="11" name="KSO_GT2"/>
            <p:cNvSpPr/>
            <p:nvPr/>
          </p:nvSpPr>
          <p:spPr>
            <a:xfrm rot="2700000">
              <a:off x="1521715" y="2334774"/>
              <a:ext cx="1673745" cy="16737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a:defRPr/>
              </a:pPr>
              <a:r>
                <a:rPr lang="zh-CN" altLang="en-US" sz="1865" dirty="0">
                  <a:solidFill>
                    <a:schemeClr val="tx1">
                      <a:lumMod val="65000"/>
                      <a:lumOff val="35000"/>
                    </a:schemeClr>
                  </a:solidFill>
                  <a:cs typeface="+mn-ea"/>
                  <a:sym typeface="+mn-lt"/>
                </a:rPr>
                <a:t>单击此处添加文本</a:t>
              </a:r>
              <a:endParaRPr lang="zh-CN" altLang="en-US" sz="1865" dirty="0">
                <a:solidFill>
                  <a:schemeClr val="tx1">
                    <a:lumMod val="65000"/>
                    <a:lumOff val="35000"/>
                  </a:schemeClr>
                </a:solidFill>
                <a:cs typeface="+mn-ea"/>
                <a:sym typeface="+mn-lt"/>
              </a:endParaRPr>
            </a:p>
          </p:txBody>
        </p:sp>
        <p:sp>
          <p:nvSpPr>
            <p:cNvPr id="12" name="KSO_GT1"/>
            <p:cNvSpPr/>
            <p:nvPr/>
          </p:nvSpPr>
          <p:spPr>
            <a:xfrm rot="2700000">
              <a:off x="1975961" y="2776232"/>
              <a:ext cx="768005" cy="7680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a:defRPr/>
              </a:pPr>
              <a:r>
                <a:rPr lang="zh-CN" altLang="en-US" sz="1865" dirty="0">
                  <a:solidFill>
                    <a:schemeClr val="tx1">
                      <a:lumMod val="65000"/>
                      <a:lumOff val="35000"/>
                    </a:schemeClr>
                  </a:solidFill>
                  <a:cs typeface="+mn-ea"/>
                  <a:sym typeface="+mn-lt"/>
                </a:rPr>
                <a:t>单击添加文本</a:t>
              </a:r>
              <a:endParaRPr lang="zh-CN" altLang="en-US" sz="1865" dirty="0">
                <a:solidFill>
                  <a:schemeClr val="tx1">
                    <a:lumMod val="65000"/>
                    <a:lumOff val="35000"/>
                  </a:schemeClr>
                </a:solidFill>
                <a:cs typeface="+mn-ea"/>
                <a:sym typeface="+mn-lt"/>
              </a:endParaRPr>
            </a:p>
          </p:txBody>
        </p:sp>
      </p:grpSp>
      <p:sp>
        <p:nvSpPr>
          <p:cNvPr id="13" name="右箭头 12"/>
          <p:cNvSpPr/>
          <p:nvPr/>
        </p:nvSpPr>
        <p:spPr>
          <a:xfrm>
            <a:off x="6597444" y="2040764"/>
            <a:ext cx="652272" cy="323088"/>
          </a:xfrm>
          <a:prstGeom prst="rightArrow">
            <a:avLst>
              <a:gd name="adj1" fmla="val 50000"/>
              <a:gd name="adj2" fmla="val 89308"/>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b="1">
              <a:solidFill>
                <a:schemeClr val="tx1">
                  <a:lumMod val="65000"/>
                  <a:lumOff val="35000"/>
                </a:schemeClr>
              </a:solidFill>
              <a:effectLst>
                <a:outerShdw blurRad="152400" dist="203200" dir="8100000" sx="102000" sy="102000" algn="tr" rotWithShape="0">
                  <a:prstClr val="black">
                    <a:alpha val="37000"/>
                  </a:prstClr>
                </a:outerShdw>
              </a:effectLst>
              <a:cs typeface="+mn-ea"/>
              <a:sym typeface="+mn-lt"/>
            </a:endParaRPr>
          </a:p>
        </p:txBody>
      </p:sp>
      <p:sp>
        <p:nvSpPr>
          <p:cNvPr id="14" name="右箭头 13"/>
          <p:cNvSpPr/>
          <p:nvPr/>
        </p:nvSpPr>
        <p:spPr>
          <a:xfrm>
            <a:off x="6597444" y="2594956"/>
            <a:ext cx="652272" cy="323088"/>
          </a:xfrm>
          <a:prstGeom prst="rightArrow">
            <a:avLst>
              <a:gd name="adj1" fmla="val 50000"/>
              <a:gd name="adj2" fmla="val 89308"/>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b="1">
              <a:solidFill>
                <a:schemeClr val="tx1">
                  <a:lumMod val="65000"/>
                  <a:lumOff val="35000"/>
                </a:schemeClr>
              </a:solidFill>
              <a:effectLst>
                <a:outerShdw blurRad="152400" dist="203200" dir="8100000" sx="102000" sy="102000" algn="tr" rotWithShape="0">
                  <a:prstClr val="black">
                    <a:alpha val="37000"/>
                  </a:prstClr>
                </a:outerShdw>
              </a:effectLst>
              <a:cs typeface="+mn-ea"/>
              <a:sym typeface="+mn-lt"/>
            </a:endParaRPr>
          </a:p>
        </p:txBody>
      </p:sp>
      <p:sp>
        <p:nvSpPr>
          <p:cNvPr id="15" name="右箭头 14"/>
          <p:cNvSpPr/>
          <p:nvPr/>
        </p:nvSpPr>
        <p:spPr>
          <a:xfrm>
            <a:off x="6597444" y="3190928"/>
            <a:ext cx="652272" cy="323088"/>
          </a:xfrm>
          <a:prstGeom prst="rightArrow">
            <a:avLst>
              <a:gd name="adj1" fmla="val 50000"/>
              <a:gd name="adj2" fmla="val 89308"/>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65" b="1">
              <a:solidFill>
                <a:schemeClr val="tx1">
                  <a:lumMod val="65000"/>
                  <a:lumOff val="35000"/>
                </a:schemeClr>
              </a:solidFill>
              <a:effectLst>
                <a:outerShdw blurRad="152400" dist="203200" dir="8100000" sx="102000" sy="102000" algn="tr" rotWithShape="0">
                  <a:prstClr val="black">
                    <a:alpha val="37000"/>
                  </a:prstClr>
                </a:outerShdw>
              </a:effectLst>
              <a:cs typeface="+mn-ea"/>
              <a:sym typeface="+mn-lt"/>
            </a:endParaRPr>
          </a:p>
        </p:txBody>
      </p:sp>
      <p:sp>
        <p:nvSpPr>
          <p:cNvPr id="16" name="TextBox 15"/>
          <p:cNvSpPr txBox="1"/>
          <p:nvPr/>
        </p:nvSpPr>
        <p:spPr>
          <a:xfrm>
            <a:off x="7355786" y="1978238"/>
            <a:ext cx="3672800"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单击此处添加文本，单击此处添加文本</a:t>
            </a:r>
            <a:endParaRPr lang="zh-CN" altLang="en-US" sz="1600" dirty="0">
              <a:solidFill>
                <a:schemeClr val="bg1">
                  <a:lumMod val="50000"/>
                </a:schemeClr>
              </a:solidFill>
              <a:cs typeface="+mn-ea"/>
              <a:sym typeface="+mn-lt"/>
            </a:endParaRPr>
          </a:p>
        </p:txBody>
      </p:sp>
      <p:sp>
        <p:nvSpPr>
          <p:cNvPr id="17" name="TextBox 16"/>
          <p:cNvSpPr txBox="1"/>
          <p:nvPr/>
        </p:nvSpPr>
        <p:spPr>
          <a:xfrm>
            <a:off x="7355786" y="2577228"/>
            <a:ext cx="3672800"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单击此处添加文本，单击此处添加文本</a:t>
            </a:r>
            <a:endParaRPr lang="zh-CN" altLang="en-US" sz="1600" dirty="0">
              <a:solidFill>
                <a:schemeClr val="bg1">
                  <a:lumMod val="50000"/>
                </a:schemeClr>
              </a:solidFill>
              <a:cs typeface="+mn-ea"/>
              <a:sym typeface="+mn-lt"/>
            </a:endParaRPr>
          </a:p>
        </p:txBody>
      </p:sp>
      <p:sp>
        <p:nvSpPr>
          <p:cNvPr id="18" name="TextBox 17"/>
          <p:cNvSpPr txBox="1"/>
          <p:nvPr/>
        </p:nvSpPr>
        <p:spPr>
          <a:xfrm>
            <a:off x="7355786" y="3176219"/>
            <a:ext cx="3672800" cy="338554"/>
          </a:xfrm>
          <a:prstGeom prst="rect">
            <a:avLst/>
          </a:prstGeom>
          <a:noFill/>
        </p:spPr>
        <p:txBody>
          <a:bodyPr wrap="none" rtlCol="0">
            <a:spAutoFit/>
          </a:bodyPr>
          <a:lstStyle/>
          <a:p>
            <a:r>
              <a:rPr lang="zh-CN" altLang="en-US" sz="1600" dirty="0">
                <a:solidFill>
                  <a:schemeClr val="bg1">
                    <a:lumMod val="50000"/>
                  </a:schemeClr>
                </a:solidFill>
                <a:cs typeface="+mn-ea"/>
                <a:sym typeface="+mn-lt"/>
              </a:rPr>
              <a:t>单击此处添加文本，单击此处添加文本</a:t>
            </a:r>
            <a:endParaRPr lang="zh-CN" altLang="en-US" sz="1600" dirty="0">
              <a:solidFill>
                <a:schemeClr val="bg1">
                  <a:lumMod val="50000"/>
                </a:schemeClr>
              </a:solidFill>
              <a:cs typeface="+mn-ea"/>
              <a:sym typeface="+mn-lt"/>
            </a:endParaRPr>
          </a:p>
        </p:txBody>
      </p:sp>
      <p:sp>
        <p:nvSpPr>
          <p:cNvPr id="19"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20" name="直接连接符 19"/>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56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ppt_x</p:attrName>
                                        </p:attrNameLst>
                                      </p:cBhvr>
                                      <p:tavLst>
                                        <p:tav tm="0">
                                          <p:val>
                                            <p:strVal val="#ppt_x-#ppt_w*1.125000"/>
                                          </p:val>
                                        </p:tav>
                                        <p:tav tm="100000">
                                          <p:val>
                                            <p:strVal val="#ppt_x"/>
                                          </p:val>
                                        </p:tav>
                                      </p:tavLst>
                                    </p:anim>
                                    <p:animEffect transition="in" filter="wipe(right)">
                                      <p:cBhvr>
                                        <p:cTn id="21" dur="500"/>
                                        <p:tgtEl>
                                          <p:spTgt spid="15"/>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4" name="文本框 13"/>
          <p:cNvSpPr txBox="1"/>
          <p:nvPr/>
        </p:nvSpPr>
        <p:spPr>
          <a:xfrm>
            <a:off x="3217267" y="3356992"/>
            <a:ext cx="5599890" cy="461665"/>
          </a:xfrm>
          <a:prstGeom prst="rect">
            <a:avLst/>
          </a:prstGeom>
          <a:noFill/>
        </p:spPr>
        <p:txBody>
          <a:bodyPr wrap="square" rtlCol="0">
            <a:spAutoFit/>
          </a:bodyPr>
          <a:lstStyle/>
          <a:p>
            <a:pPr algn="ctr">
              <a:lnSpc>
                <a:spcPct val="150000"/>
              </a:lnSpc>
            </a:pPr>
            <a:r>
              <a:rPr lang="zh-CN" altLang="en-US" sz="1600" dirty="0" smtClean="0">
                <a:solidFill>
                  <a:schemeClr val="bg1"/>
                </a:solidFill>
                <a:cs typeface="+mn-ea"/>
                <a:sym typeface="+mn-lt"/>
              </a:rPr>
              <a:t>汇报人</a:t>
            </a:r>
            <a:r>
              <a:rPr lang="zh-CN" altLang="en-US" sz="1600" dirty="0" smtClean="0">
                <a:solidFill>
                  <a:schemeClr val="bg1"/>
                </a:solidFill>
                <a:cs typeface="+mn-ea"/>
                <a:sym typeface="+mn-lt"/>
              </a:rPr>
              <a:t>：第一</a:t>
            </a:r>
            <a:r>
              <a:rPr lang="en-US" altLang="zh-CN" sz="1600" dirty="0" smtClean="0">
                <a:solidFill>
                  <a:schemeClr val="bg1"/>
                </a:solidFill>
                <a:cs typeface="+mn-ea"/>
                <a:sym typeface="+mn-lt"/>
              </a:rPr>
              <a:t>PPT</a:t>
            </a:r>
            <a:endParaRPr lang="zh-CN" altLang="en-US" sz="1600" dirty="0">
              <a:solidFill>
                <a:schemeClr val="bg1"/>
              </a:solidFill>
              <a:cs typeface="+mn-ea"/>
              <a:sym typeface="+mn-lt"/>
            </a:endParaRPr>
          </a:p>
        </p:txBody>
      </p:sp>
      <p:sp>
        <p:nvSpPr>
          <p:cNvPr id="8" name="文本框 7"/>
          <p:cNvSpPr txBox="1"/>
          <p:nvPr/>
        </p:nvSpPr>
        <p:spPr>
          <a:xfrm>
            <a:off x="2311684" y="1868631"/>
            <a:ext cx="8106383" cy="1200329"/>
          </a:xfrm>
          <a:prstGeom prst="rect">
            <a:avLst/>
          </a:prstGeom>
          <a:noFill/>
          <a:effectLst/>
        </p:spPr>
        <p:txBody>
          <a:bodyPr wrap="square" rtlCol="0">
            <a:spAutoFit/>
          </a:bodyPr>
          <a:lstStyle/>
          <a:p>
            <a:pPr algn="ctr"/>
            <a:r>
              <a:rPr lang="zh-CN" altLang="en-US" sz="7200" b="1" spc="300" dirty="0" smtClean="0">
                <a:solidFill>
                  <a:schemeClr val="bg1"/>
                </a:solidFill>
                <a:cs typeface="+mn-ea"/>
                <a:sym typeface="+mn-lt"/>
              </a:rPr>
              <a:t>谢</a:t>
            </a:r>
            <a:r>
              <a:rPr lang="zh-CN" altLang="en-US" sz="7200" b="1" spc="300" dirty="0" smtClean="0">
                <a:solidFill>
                  <a:schemeClr val="bg1"/>
                </a:solidFill>
                <a:cs typeface="+mn-ea"/>
                <a:sym typeface="+mn-lt"/>
              </a:rPr>
              <a:t>谢观赏！</a:t>
            </a:r>
            <a:endParaRPr lang="zh-CN" altLang="en-US" sz="7200" b="1" spc="3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000" advTm="0">
        <p14:vortex dir="u"/>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900"/>
                                        <p:tgtEl>
                                          <p:spTgt spid="14"/>
                                        </p:tgtEl>
                                      </p:cBhvr>
                                    </p:animEffect>
                                  </p:childTnLst>
                                </p:cTn>
                              </p:par>
                              <p:par>
                                <p:cTn id="8" presetID="16" presetClass="entr" presetSubtype="37" fill="hold" grpId="0" nodeType="withEffect">
                                  <p:stCondLst>
                                    <p:cond delay="1100"/>
                                  </p:stCondLst>
                                  <p:childTnLst>
                                    <p:set>
                                      <p:cBhvr>
                                        <p:cTn id="9" dur="1" fill="hold">
                                          <p:stCondLst>
                                            <p:cond delay="0"/>
                                          </p:stCondLst>
                                        </p:cTn>
                                        <p:tgtEl>
                                          <p:spTgt spid="8"/>
                                        </p:tgtEl>
                                        <p:attrNameLst>
                                          <p:attrName>style.visibility</p:attrName>
                                        </p:attrNameLst>
                                      </p:cBhvr>
                                      <p:to>
                                        <p:strVal val="visible"/>
                                      </p:to>
                                    </p:set>
                                    <p:animEffect transition="in" filter="barn(outVertical)">
                                      <p:cBhvr>
                                        <p:cTn id="10" dur="500"/>
                                        <p:tgtEl>
                                          <p:spTgt spid="8"/>
                                        </p:tgtEl>
                                      </p:cBhvr>
                                    </p:animEffect>
                                  </p:childTnLst>
                                </p:cTn>
                              </p:par>
                            </p:childTnLst>
                          </p:cTn>
                        </p:par>
                        <p:par>
                          <p:cTn id="11" fill="hold">
                            <p:stCondLst>
                              <p:cond delay="2000"/>
                            </p:stCondLst>
                            <p:childTnLst>
                              <p:par>
                                <p:cTn id="12" presetID="26" presetClass="emph" presetSubtype="0" fill="hold" grpId="1" nodeType="afterEffect">
                                  <p:stCondLst>
                                    <p:cond delay="0"/>
                                  </p:stCondLst>
                                  <p:childTnLst>
                                    <p:animEffect transition="out" filter="fade">
                                      <p:cBhvr>
                                        <p:cTn id="13" dur="500" tmFilter="0, 0; .2, .5; .8, .5; 1, 0"/>
                                        <p:tgtEl>
                                          <p:spTgt spid="8"/>
                                        </p:tgtEl>
                                      </p:cBhvr>
                                    </p:animEffect>
                                    <p:animScale>
                                      <p:cBhvr>
                                        <p:cTn id="14"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8"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9" name="TextBox 76"/>
          <p:cNvSpPr txBox="1"/>
          <p:nvPr/>
        </p:nvSpPr>
        <p:spPr>
          <a:xfrm>
            <a:off x="5658929" y="1800453"/>
            <a:ext cx="1569661" cy="646331"/>
          </a:xfrm>
          <a:prstGeom prst="rect">
            <a:avLst/>
          </a:prstGeom>
          <a:noFill/>
          <a:effectLst/>
        </p:spPr>
        <p:txBody>
          <a:bodyPr wrap="none" rtlCol="0">
            <a:spAutoFit/>
          </a:bodyPr>
          <a:lstStyle/>
          <a:p>
            <a:pPr algn="ctr"/>
            <a:r>
              <a:rPr lang="zh-CN" altLang="en-US" sz="3600" dirty="0" smtClean="0">
                <a:solidFill>
                  <a:schemeClr val="bg1"/>
                </a:solidFill>
                <a:cs typeface="+mn-ea"/>
                <a:sym typeface="+mn-lt"/>
              </a:rPr>
              <a:t>第一章</a:t>
            </a:r>
            <a:endParaRPr lang="zh-CN" altLang="en-US" sz="3600" dirty="0">
              <a:solidFill>
                <a:schemeClr val="bg1"/>
              </a:solidFill>
              <a:cs typeface="+mn-ea"/>
              <a:sym typeface="+mn-lt"/>
            </a:endParaRPr>
          </a:p>
        </p:txBody>
      </p:sp>
      <p:sp>
        <p:nvSpPr>
          <p:cNvPr id="23" name="文本框 21"/>
          <p:cNvSpPr txBox="1"/>
          <p:nvPr/>
        </p:nvSpPr>
        <p:spPr>
          <a:xfrm>
            <a:off x="2713211" y="3861048"/>
            <a:ext cx="7519154" cy="472950"/>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bg1"/>
                </a:solidFill>
                <a:cs typeface="+mn-ea"/>
                <a:sym typeface="+mn-lt"/>
              </a:rPr>
              <a:t>Fresh business general template</a:t>
            </a:r>
            <a:endParaRPr lang="en-US" altLang="zh-CN" sz="1000" dirty="0">
              <a:solidFill>
                <a:schemeClr val="bg1"/>
              </a:solidFill>
              <a:cs typeface="+mn-ea"/>
              <a:sym typeface="+mn-lt"/>
            </a:endParaRPr>
          </a:p>
          <a:p>
            <a:pPr algn="ctr">
              <a:lnSpc>
                <a:spcPct val="130000"/>
              </a:lnSpc>
            </a:pPr>
            <a:r>
              <a:rPr lang="en-US" altLang="zh-CN" sz="1000" dirty="0">
                <a:solidFill>
                  <a:schemeClr val="bg1"/>
                </a:solidFill>
                <a:cs typeface="+mn-ea"/>
                <a:sym typeface="+mn-lt"/>
              </a:rPr>
              <a:t>Applicable to enterprise introduction, summary report, sales marketing, chart </a:t>
            </a:r>
            <a:r>
              <a:rPr lang="en-US" altLang="zh-CN" sz="1000" dirty="0" err="1">
                <a:solidFill>
                  <a:schemeClr val="bg1"/>
                </a:solidFill>
                <a:cs typeface="+mn-ea"/>
                <a:sym typeface="+mn-lt"/>
              </a:rPr>
              <a:t>dataa</a:t>
            </a:r>
            <a:endParaRPr lang="zh-CN" altLang="en-US" sz="1000" dirty="0">
              <a:solidFill>
                <a:schemeClr val="bg1"/>
              </a:solidFill>
              <a:cs typeface="+mn-ea"/>
              <a:sym typeface="+mn-lt"/>
            </a:endParaRPr>
          </a:p>
        </p:txBody>
      </p:sp>
      <p:sp>
        <p:nvSpPr>
          <p:cNvPr id="27" name="TextBox 76"/>
          <p:cNvSpPr txBox="1"/>
          <p:nvPr/>
        </p:nvSpPr>
        <p:spPr>
          <a:xfrm>
            <a:off x="2944397" y="2769195"/>
            <a:ext cx="6696744" cy="769441"/>
          </a:xfrm>
          <a:prstGeom prst="rect">
            <a:avLst/>
          </a:prstGeom>
          <a:noFill/>
          <a:effectLst/>
        </p:spPr>
        <p:txBody>
          <a:bodyPr wrap="square" rtlCol="0">
            <a:spAutoFit/>
          </a:bodyPr>
          <a:lstStyle/>
          <a:p>
            <a:pPr algn="ctr"/>
            <a:r>
              <a:rPr lang="zh-CN" altLang="en-US" sz="4400" dirty="0" smtClean="0">
                <a:solidFill>
                  <a:schemeClr val="bg1"/>
                </a:solidFill>
                <a:cs typeface="+mn-ea"/>
                <a:sym typeface="+mn-lt"/>
              </a:rPr>
              <a:t>单击添加您的标题</a:t>
            </a:r>
            <a:endParaRPr lang="zh-CN" altLang="en-US" sz="4400" dirty="0">
              <a:solidFill>
                <a:schemeClr val="bg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par>
                          <p:cTn id="8" fill="hold">
                            <p:stCondLst>
                              <p:cond delay="2000"/>
                            </p:stCondLst>
                            <p:childTnLst>
                              <p:par>
                                <p:cTn id="9" presetID="50" presetClass="entr" presetSubtype="0" decel="10000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0" fill="hold"/>
                                        <p:tgtEl>
                                          <p:spTgt spid="27"/>
                                        </p:tgtEl>
                                        <p:attrNameLst>
                                          <p:attrName>ppt_w</p:attrName>
                                        </p:attrNameLst>
                                      </p:cBhvr>
                                      <p:tavLst>
                                        <p:tav tm="0">
                                          <p:val>
                                            <p:strVal val="#ppt_w+.3"/>
                                          </p:val>
                                        </p:tav>
                                        <p:tav tm="100000">
                                          <p:val>
                                            <p:strVal val="#ppt_w"/>
                                          </p:val>
                                        </p:tav>
                                      </p:tavLst>
                                    </p:anim>
                                    <p:anim calcmode="lin" valueType="num">
                                      <p:cBhvr>
                                        <p:cTn id="12" dur="1000" fill="hold"/>
                                        <p:tgtEl>
                                          <p:spTgt spid="27"/>
                                        </p:tgtEl>
                                        <p:attrNameLst>
                                          <p:attrName>ppt_h</p:attrName>
                                        </p:attrNameLst>
                                      </p:cBhvr>
                                      <p:tavLst>
                                        <p:tav tm="0">
                                          <p:val>
                                            <p:strVal val="#ppt_h"/>
                                          </p:val>
                                        </p:tav>
                                        <p:tav tm="100000">
                                          <p:val>
                                            <p:strVal val="#ppt_h"/>
                                          </p:val>
                                        </p:tav>
                                      </p:tavLst>
                                    </p:anim>
                                    <p:animEffect transition="in" filter="fade">
                                      <p:cBhvr>
                                        <p:cTn id="13" dur="1000"/>
                                        <p:tgtEl>
                                          <p:spTgt spid="27"/>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6" name="Oval 38"/>
          <p:cNvSpPr>
            <a:spLocks noChangeArrowheads="1"/>
          </p:cNvSpPr>
          <p:nvPr/>
        </p:nvSpPr>
        <p:spPr bwMode="auto">
          <a:xfrm>
            <a:off x="2594505" y="3712634"/>
            <a:ext cx="795867" cy="800100"/>
          </a:xfrm>
          <a:prstGeom prst="ellipse">
            <a:avLst/>
          </a:prstGeom>
          <a:solidFill>
            <a:schemeClr val="accent1">
              <a:alpha val="23921"/>
            </a:schemeClr>
          </a:solidFill>
          <a:ln w="12700">
            <a:solidFill>
              <a:schemeClr val="accent1"/>
            </a:solidFill>
            <a:miter lim="800000"/>
          </a:ln>
        </p:spPr>
        <p:txBody>
          <a:bodyPr lIns="121884" tIns="60941" rIns="121884" bIns="60941" anchor="ctr"/>
          <a:lstStyle/>
          <a:p>
            <a:endParaRPr lang="zh-CN" altLang="en-US" sz="2400">
              <a:cs typeface="+mn-ea"/>
              <a:sym typeface="+mn-lt"/>
            </a:endParaRPr>
          </a:p>
        </p:txBody>
      </p:sp>
      <p:sp>
        <p:nvSpPr>
          <p:cNvPr id="3" name="Freeform 6"/>
          <p:cNvSpPr/>
          <p:nvPr/>
        </p:nvSpPr>
        <p:spPr bwMode="auto">
          <a:xfrm>
            <a:off x="2245255"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4" name="Freeform 7"/>
          <p:cNvSpPr/>
          <p:nvPr/>
        </p:nvSpPr>
        <p:spPr bwMode="auto">
          <a:xfrm>
            <a:off x="2245255" y="2800353"/>
            <a:ext cx="313267" cy="590549"/>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w="9525">
            <a:noFill/>
            <a:round/>
          </a:ln>
        </p:spPr>
        <p:txBody>
          <a:bodyPr lIns="96940" tIns="48469" rIns="96940" bIns="48469"/>
          <a:lstStyle/>
          <a:p>
            <a:endParaRPr lang="zh-CN" altLang="en-US" sz="2400">
              <a:cs typeface="+mn-ea"/>
              <a:sym typeface="+mn-lt"/>
            </a:endParaRPr>
          </a:p>
        </p:txBody>
      </p:sp>
      <p:sp>
        <p:nvSpPr>
          <p:cNvPr id="5" name="Freeform 8"/>
          <p:cNvSpPr/>
          <p:nvPr/>
        </p:nvSpPr>
        <p:spPr bwMode="auto">
          <a:xfrm>
            <a:off x="2647423"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7" name="Freeform 9"/>
          <p:cNvSpPr/>
          <p:nvPr/>
        </p:nvSpPr>
        <p:spPr bwMode="auto">
          <a:xfrm>
            <a:off x="3047474"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8" name="Freeform 10"/>
          <p:cNvSpPr/>
          <p:nvPr/>
        </p:nvSpPr>
        <p:spPr bwMode="auto">
          <a:xfrm>
            <a:off x="3445407" y="1462620"/>
            <a:ext cx="315383" cy="1928283"/>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9" name="Freeform 11"/>
          <p:cNvSpPr/>
          <p:nvPr/>
        </p:nvSpPr>
        <p:spPr bwMode="auto">
          <a:xfrm>
            <a:off x="2647423" y="2396071"/>
            <a:ext cx="313267" cy="994833"/>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2"/>
          </a:solidFill>
          <a:ln w="9525">
            <a:noFill/>
            <a:round/>
          </a:ln>
        </p:spPr>
        <p:txBody>
          <a:bodyPr lIns="96940" tIns="48469" rIns="96940" bIns="48469"/>
          <a:lstStyle/>
          <a:p>
            <a:endParaRPr lang="zh-CN" altLang="en-US" sz="2400">
              <a:cs typeface="+mn-ea"/>
              <a:sym typeface="+mn-lt"/>
            </a:endParaRPr>
          </a:p>
        </p:txBody>
      </p:sp>
      <p:sp>
        <p:nvSpPr>
          <p:cNvPr id="10" name="Freeform 12"/>
          <p:cNvSpPr/>
          <p:nvPr/>
        </p:nvSpPr>
        <p:spPr bwMode="auto">
          <a:xfrm>
            <a:off x="3047474" y="1979085"/>
            <a:ext cx="315383" cy="1411816"/>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ln>
        </p:spPr>
        <p:txBody>
          <a:bodyPr lIns="96940" tIns="48469" rIns="96940" bIns="48469"/>
          <a:lstStyle/>
          <a:p>
            <a:endParaRPr lang="zh-CN" altLang="en-US" sz="2400">
              <a:cs typeface="+mn-ea"/>
              <a:sym typeface="+mn-lt"/>
            </a:endParaRPr>
          </a:p>
        </p:txBody>
      </p:sp>
      <p:sp>
        <p:nvSpPr>
          <p:cNvPr id="11" name="Freeform 13"/>
          <p:cNvSpPr/>
          <p:nvPr/>
        </p:nvSpPr>
        <p:spPr bwMode="auto">
          <a:xfrm>
            <a:off x="3445407" y="1706034"/>
            <a:ext cx="315383" cy="1684867"/>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4"/>
          </a:solidFill>
          <a:ln w="9525">
            <a:noFill/>
            <a:round/>
          </a:ln>
        </p:spPr>
        <p:txBody>
          <a:bodyPr lIns="96940" tIns="48469" rIns="96940" bIns="48469"/>
          <a:lstStyle/>
          <a:p>
            <a:endParaRPr lang="zh-CN" altLang="en-US" sz="2400">
              <a:cs typeface="+mn-ea"/>
              <a:sym typeface="+mn-lt"/>
            </a:endParaRPr>
          </a:p>
        </p:txBody>
      </p:sp>
      <p:sp>
        <p:nvSpPr>
          <p:cNvPr id="12" name="Freeform 14"/>
          <p:cNvSpPr/>
          <p:nvPr/>
        </p:nvSpPr>
        <p:spPr bwMode="auto">
          <a:xfrm>
            <a:off x="4404258" y="1462620"/>
            <a:ext cx="311151"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13" name="Freeform 15"/>
          <p:cNvSpPr/>
          <p:nvPr/>
        </p:nvSpPr>
        <p:spPr bwMode="auto">
          <a:xfrm>
            <a:off x="4804307"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14" name="Freeform 16"/>
          <p:cNvSpPr/>
          <p:nvPr/>
        </p:nvSpPr>
        <p:spPr bwMode="auto">
          <a:xfrm>
            <a:off x="5206474"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15" name="Freeform 17"/>
          <p:cNvSpPr/>
          <p:nvPr/>
        </p:nvSpPr>
        <p:spPr bwMode="auto">
          <a:xfrm>
            <a:off x="5608642" y="1462620"/>
            <a:ext cx="315383"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16" name="Freeform 18"/>
          <p:cNvSpPr/>
          <p:nvPr/>
        </p:nvSpPr>
        <p:spPr bwMode="auto">
          <a:xfrm>
            <a:off x="4404258" y="3105152"/>
            <a:ext cx="311151" cy="285749"/>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w="9525">
            <a:noFill/>
            <a:round/>
          </a:ln>
        </p:spPr>
        <p:txBody>
          <a:bodyPr lIns="96940" tIns="48469" rIns="96940" bIns="48469"/>
          <a:lstStyle/>
          <a:p>
            <a:endParaRPr lang="zh-CN" altLang="en-US" sz="2400">
              <a:cs typeface="+mn-ea"/>
              <a:sym typeface="+mn-lt"/>
            </a:endParaRPr>
          </a:p>
        </p:txBody>
      </p:sp>
      <p:sp>
        <p:nvSpPr>
          <p:cNvPr id="17" name="Freeform 19"/>
          <p:cNvSpPr/>
          <p:nvPr/>
        </p:nvSpPr>
        <p:spPr bwMode="auto">
          <a:xfrm>
            <a:off x="4804307" y="2404538"/>
            <a:ext cx="315383" cy="986367"/>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ln>
        </p:spPr>
        <p:txBody>
          <a:bodyPr lIns="96940" tIns="48469" rIns="96940" bIns="48469"/>
          <a:lstStyle/>
          <a:p>
            <a:endParaRPr lang="zh-CN" altLang="en-US" sz="2400">
              <a:cs typeface="+mn-ea"/>
              <a:sym typeface="+mn-lt"/>
            </a:endParaRPr>
          </a:p>
        </p:txBody>
      </p:sp>
      <p:sp>
        <p:nvSpPr>
          <p:cNvPr id="18" name="Freeform 20"/>
          <p:cNvSpPr/>
          <p:nvPr/>
        </p:nvSpPr>
        <p:spPr bwMode="auto">
          <a:xfrm>
            <a:off x="5206474" y="1706034"/>
            <a:ext cx="315383" cy="1684867"/>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ln>
        </p:spPr>
        <p:txBody>
          <a:bodyPr lIns="96940" tIns="48469" rIns="96940" bIns="48469"/>
          <a:lstStyle/>
          <a:p>
            <a:endParaRPr lang="zh-CN" altLang="en-US" sz="2400">
              <a:cs typeface="+mn-ea"/>
              <a:sym typeface="+mn-lt"/>
            </a:endParaRPr>
          </a:p>
        </p:txBody>
      </p:sp>
      <p:sp>
        <p:nvSpPr>
          <p:cNvPr id="19" name="Freeform 21"/>
          <p:cNvSpPr/>
          <p:nvPr/>
        </p:nvSpPr>
        <p:spPr bwMode="auto">
          <a:xfrm>
            <a:off x="5608642" y="2652186"/>
            <a:ext cx="315383" cy="738716"/>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4"/>
          </a:solidFill>
          <a:ln w="9525">
            <a:noFill/>
            <a:round/>
          </a:ln>
        </p:spPr>
        <p:txBody>
          <a:bodyPr lIns="96940" tIns="48469" rIns="96940" bIns="48469"/>
          <a:lstStyle/>
          <a:p>
            <a:endParaRPr lang="zh-CN" altLang="en-US" sz="2400">
              <a:cs typeface="+mn-ea"/>
              <a:sym typeface="+mn-lt"/>
            </a:endParaRPr>
          </a:p>
        </p:txBody>
      </p:sp>
      <p:sp>
        <p:nvSpPr>
          <p:cNvPr id="20" name="Freeform 22"/>
          <p:cNvSpPr/>
          <p:nvPr/>
        </p:nvSpPr>
        <p:spPr bwMode="auto">
          <a:xfrm>
            <a:off x="6552672"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21" name="Freeform 23"/>
          <p:cNvSpPr/>
          <p:nvPr/>
        </p:nvSpPr>
        <p:spPr bwMode="auto">
          <a:xfrm>
            <a:off x="6954840"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22" name="Freeform 24"/>
          <p:cNvSpPr/>
          <p:nvPr/>
        </p:nvSpPr>
        <p:spPr bwMode="auto">
          <a:xfrm>
            <a:off x="7357007"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23" name="Freeform 25"/>
          <p:cNvSpPr/>
          <p:nvPr/>
        </p:nvSpPr>
        <p:spPr bwMode="auto">
          <a:xfrm>
            <a:off x="7757054" y="1462620"/>
            <a:ext cx="315384"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24" name="Freeform 26"/>
          <p:cNvSpPr/>
          <p:nvPr/>
        </p:nvSpPr>
        <p:spPr bwMode="auto">
          <a:xfrm>
            <a:off x="7757054" y="1697568"/>
            <a:ext cx="315384" cy="1693333"/>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ln>
        </p:spPr>
        <p:txBody>
          <a:bodyPr lIns="96940" tIns="48469" rIns="96940" bIns="48469"/>
          <a:lstStyle/>
          <a:p>
            <a:endParaRPr lang="zh-CN" altLang="en-US" sz="2400">
              <a:cs typeface="+mn-ea"/>
              <a:sym typeface="+mn-lt"/>
            </a:endParaRPr>
          </a:p>
        </p:txBody>
      </p:sp>
      <p:sp>
        <p:nvSpPr>
          <p:cNvPr id="25" name="Freeform 27"/>
          <p:cNvSpPr/>
          <p:nvPr/>
        </p:nvSpPr>
        <p:spPr bwMode="auto">
          <a:xfrm>
            <a:off x="7357007" y="2012953"/>
            <a:ext cx="313267" cy="1377949"/>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ln>
        </p:spPr>
        <p:txBody>
          <a:bodyPr lIns="96940" tIns="48469" rIns="96940" bIns="48469"/>
          <a:lstStyle/>
          <a:p>
            <a:endParaRPr lang="zh-CN" altLang="en-US" sz="2400">
              <a:cs typeface="+mn-ea"/>
              <a:sym typeface="+mn-lt"/>
            </a:endParaRPr>
          </a:p>
        </p:txBody>
      </p:sp>
      <p:sp>
        <p:nvSpPr>
          <p:cNvPr id="26" name="Freeform 28"/>
          <p:cNvSpPr/>
          <p:nvPr/>
        </p:nvSpPr>
        <p:spPr bwMode="auto">
          <a:xfrm>
            <a:off x="6954840" y="2404538"/>
            <a:ext cx="313267" cy="986367"/>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ln>
        </p:spPr>
        <p:txBody>
          <a:bodyPr lIns="96940" tIns="48469" rIns="96940" bIns="48469"/>
          <a:lstStyle/>
          <a:p>
            <a:endParaRPr lang="zh-CN" altLang="en-US" sz="2400">
              <a:cs typeface="+mn-ea"/>
              <a:sym typeface="+mn-lt"/>
            </a:endParaRPr>
          </a:p>
        </p:txBody>
      </p:sp>
      <p:sp>
        <p:nvSpPr>
          <p:cNvPr id="27" name="Freeform 29"/>
          <p:cNvSpPr/>
          <p:nvPr/>
        </p:nvSpPr>
        <p:spPr bwMode="auto">
          <a:xfrm>
            <a:off x="6552672" y="2813055"/>
            <a:ext cx="313267" cy="577849"/>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w="9525">
            <a:noFill/>
            <a:round/>
          </a:ln>
        </p:spPr>
        <p:txBody>
          <a:bodyPr lIns="96940" tIns="48469" rIns="96940" bIns="48469"/>
          <a:lstStyle/>
          <a:p>
            <a:endParaRPr lang="zh-CN" altLang="en-US" sz="2400">
              <a:cs typeface="+mn-ea"/>
              <a:sym typeface="+mn-lt"/>
            </a:endParaRPr>
          </a:p>
        </p:txBody>
      </p:sp>
      <p:sp>
        <p:nvSpPr>
          <p:cNvPr id="28" name="Freeform 30"/>
          <p:cNvSpPr/>
          <p:nvPr/>
        </p:nvSpPr>
        <p:spPr bwMode="auto">
          <a:xfrm>
            <a:off x="8815387" y="1462620"/>
            <a:ext cx="315384" cy="1928283"/>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29" name="Freeform 31"/>
          <p:cNvSpPr/>
          <p:nvPr/>
        </p:nvSpPr>
        <p:spPr bwMode="auto">
          <a:xfrm>
            <a:off x="9213322" y="1462620"/>
            <a:ext cx="315384"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30" name="Freeform 32"/>
          <p:cNvSpPr/>
          <p:nvPr/>
        </p:nvSpPr>
        <p:spPr bwMode="auto">
          <a:xfrm>
            <a:off x="9615488"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31" name="Freeform 33"/>
          <p:cNvSpPr/>
          <p:nvPr/>
        </p:nvSpPr>
        <p:spPr bwMode="auto">
          <a:xfrm>
            <a:off x="10017655" y="1462620"/>
            <a:ext cx="313267" cy="1928283"/>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lIns="96940" tIns="48469" rIns="96940" bIns="48469"/>
          <a:lstStyle/>
          <a:p>
            <a:pPr>
              <a:defRPr/>
            </a:pPr>
            <a:endParaRPr lang="zh-CN" altLang="en-US" sz="2400" dirty="0">
              <a:cs typeface="+mn-ea"/>
              <a:sym typeface="+mn-lt"/>
            </a:endParaRPr>
          </a:p>
        </p:txBody>
      </p:sp>
      <p:sp>
        <p:nvSpPr>
          <p:cNvPr id="32" name="Freeform 34"/>
          <p:cNvSpPr/>
          <p:nvPr/>
        </p:nvSpPr>
        <p:spPr bwMode="auto">
          <a:xfrm>
            <a:off x="10017655" y="1716618"/>
            <a:ext cx="313267" cy="1674283"/>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ln>
        </p:spPr>
        <p:txBody>
          <a:bodyPr lIns="96940" tIns="48469" rIns="96940" bIns="48469"/>
          <a:lstStyle/>
          <a:p>
            <a:endParaRPr lang="zh-CN" altLang="en-US" sz="2400">
              <a:cs typeface="+mn-ea"/>
              <a:sym typeface="+mn-lt"/>
            </a:endParaRPr>
          </a:p>
        </p:txBody>
      </p:sp>
      <p:sp>
        <p:nvSpPr>
          <p:cNvPr id="33" name="Freeform 35"/>
          <p:cNvSpPr/>
          <p:nvPr/>
        </p:nvSpPr>
        <p:spPr bwMode="auto">
          <a:xfrm>
            <a:off x="9615488" y="1862671"/>
            <a:ext cx="313267" cy="1528233"/>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ln>
        </p:spPr>
        <p:txBody>
          <a:bodyPr lIns="96940" tIns="48469" rIns="96940" bIns="48469"/>
          <a:lstStyle/>
          <a:p>
            <a:endParaRPr lang="zh-CN" altLang="en-US" sz="2400">
              <a:cs typeface="+mn-ea"/>
              <a:sym typeface="+mn-lt"/>
            </a:endParaRPr>
          </a:p>
        </p:txBody>
      </p:sp>
      <p:sp>
        <p:nvSpPr>
          <p:cNvPr id="34" name="Freeform 36"/>
          <p:cNvSpPr/>
          <p:nvPr/>
        </p:nvSpPr>
        <p:spPr bwMode="auto">
          <a:xfrm>
            <a:off x="9213322" y="2980270"/>
            <a:ext cx="315384" cy="410633"/>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2"/>
          </a:solidFill>
          <a:ln w="9525">
            <a:noFill/>
            <a:round/>
          </a:ln>
        </p:spPr>
        <p:txBody>
          <a:bodyPr lIns="96940" tIns="48469" rIns="96940" bIns="48469"/>
          <a:lstStyle/>
          <a:p>
            <a:endParaRPr lang="zh-CN" altLang="en-US" sz="2400">
              <a:cs typeface="+mn-ea"/>
              <a:sym typeface="+mn-lt"/>
            </a:endParaRPr>
          </a:p>
        </p:txBody>
      </p:sp>
      <p:sp>
        <p:nvSpPr>
          <p:cNvPr id="35" name="Freeform 37"/>
          <p:cNvSpPr/>
          <p:nvPr/>
        </p:nvSpPr>
        <p:spPr bwMode="auto">
          <a:xfrm>
            <a:off x="8815387" y="2216152"/>
            <a:ext cx="315384" cy="1174749"/>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w="9525">
            <a:noFill/>
            <a:round/>
          </a:ln>
        </p:spPr>
        <p:txBody>
          <a:bodyPr lIns="96940" tIns="48469" rIns="96940" bIns="48469"/>
          <a:lstStyle/>
          <a:p>
            <a:endParaRPr lang="zh-CN" altLang="en-US" sz="2400">
              <a:cs typeface="+mn-ea"/>
              <a:sym typeface="+mn-lt"/>
            </a:endParaRPr>
          </a:p>
        </p:txBody>
      </p:sp>
      <p:sp>
        <p:nvSpPr>
          <p:cNvPr id="37" name="Freeform 39"/>
          <p:cNvSpPr>
            <a:spLocks noEditPoints="1"/>
          </p:cNvSpPr>
          <p:nvPr/>
        </p:nvSpPr>
        <p:spPr bwMode="auto">
          <a:xfrm>
            <a:off x="2785004" y="3898902"/>
            <a:ext cx="421216" cy="42756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p:spPr>
        <p:txBody>
          <a:bodyPr lIns="96940" tIns="48469" rIns="96940" bIns="48469"/>
          <a:lstStyle/>
          <a:p>
            <a:pPr>
              <a:defRPr/>
            </a:pPr>
            <a:endParaRPr lang="zh-CN" altLang="en-US" sz="2400" dirty="0">
              <a:cs typeface="+mn-ea"/>
              <a:sym typeface="+mn-lt"/>
            </a:endParaRPr>
          </a:p>
        </p:txBody>
      </p:sp>
      <p:sp>
        <p:nvSpPr>
          <p:cNvPr id="38" name="Oval 40"/>
          <p:cNvSpPr>
            <a:spLocks noChangeArrowheads="1"/>
          </p:cNvSpPr>
          <p:nvPr/>
        </p:nvSpPr>
        <p:spPr bwMode="auto">
          <a:xfrm>
            <a:off x="4761975" y="3712634"/>
            <a:ext cx="797983" cy="800100"/>
          </a:xfrm>
          <a:prstGeom prst="ellipse">
            <a:avLst/>
          </a:prstGeom>
          <a:solidFill>
            <a:schemeClr val="accent2">
              <a:alpha val="23921"/>
            </a:schemeClr>
          </a:solidFill>
          <a:ln w="12700">
            <a:solidFill>
              <a:schemeClr val="accent2"/>
            </a:solidFill>
            <a:miter lim="800000"/>
          </a:ln>
        </p:spPr>
        <p:txBody>
          <a:bodyPr lIns="121884" tIns="60941" rIns="121884" bIns="60941" anchor="ctr"/>
          <a:lstStyle/>
          <a:p>
            <a:endParaRPr lang="zh-CN" altLang="en-US" sz="2400">
              <a:cs typeface="+mn-ea"/>
              <a:sym typeface="+mn-lt"/>
            </a:endParaRPr>
          </a:p>
        </p:txBody>
      </p:sp>
      <p:sp>
        <p:nvSpPr>
          <p:cNvPr id="39" name="Oval 41"/>
          <p:cNvSpPr>
            <a:spLocks noChangeArrowheads="1"/>
          </p:cNvSpPr>
          <p:nvPr/>
        </p:nvSpPr>
        <p:spPr bwMode="auto">
          <a:xfrm>
            <a:off x="6920972" y="3712634"/>
            <a:ext cx="793749" cy="800100"/>
          </a:xfrm>
          <a:prstGeom prst="ellipse">
            <a:avLst/>
          </a:prstGeom>
          <a:solidFill>
            <a:schemeClr val="accent3">
              <a:alpha val="23921"/>
            </a:schemeClr>
          </a:solidFill>
          <a:ln w="12700">
            <a:solidFill>
              <a:schemeClr val="accent3"/>
            </a:solidFill>
            <a:miter lim="800000"/>
          </a:ln>
        </p:spPr>
        <p:txBody>
          <a:bodyPr lIns="121884" tIns="60941" rIns="121884" bIns="60941" anchor="ctr"/>
          <a:lstStyle/>
          <a:p>
            <a:endParaRPr lang="zh-CN" altLang="en-US" sz="2400">
              <a:cs typeface="+mn-ea"/>
              <a:sym typeface="+mn-lt"/>
            </a:endParaRPr>
          </a:p>
        </p:txBody>
      </p:sp>
      <p:sp>
        <p:nvSpPr>
          <p:cNvPr id="40" name="Oval 42"/>
          <p:cNvSpPr>
            <a:spLocks noChangeArrowheads="1"/>
          </p:cNvSpPr>
          <p:nvPr/>
        </p:nvSpPr>
        <p:spPr bwMode="auto">
          <a:xfrm>
            <a:off x="9160406" y="3712634"/>
            <a:ext cx="793749" cy="800100"/>
          </a:xfrm>
          <a:prstGeom prst="ellipse">
            <a:avLst/>
          </a:prstGeom>
          <a:solidFill>
            <a:schemeClr val="accent4">
              <a:alpha val="23921"/>
            </a:schemeClr>
          </a:solidFill>
          <a:ln w="12700">
            <a:solidFill>
              <a:schemeClr val="accent4"/>
            </a:solidFill>
            <a:miter lim="800000"/>
          </a:ln>
        </p:spPr>
        <p:txBody>
          <a:bodyPr lIns="121884" tIns="60941" rIns="121884" bIns="60941" anchor="ctr"/>
          <a:lstStyle/>
          <a:p>
            <a:endParaRPr lang="zh-CN" altLang="en-US" sz="2400">
              <a:cs typeface="+mn-ea"/>
              <a:sym typeface="+mn-lt"/>
            </a:endParaRPr>
          </a:p>
        </p:txBody>
      </p:sp>
      <p:sp>
        <p:nvSpPr>
          <p:cNvPr id="41" name="Freeform 43"/>
          <p:cNvSpPr>
            <a:spLocks noEditPoints="1"/>
          </p:cNvSpPr>
          <p:nvPr/>
        </p:nvSpPr>
        <p:spPr bwMode="auto">
          <a:xfrm>
            <a:off x="7149571" y="3979337"/>
            <a:ext cx="330200" cy="26670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p:spPr>
        <p:txBody>
          <a:bodyPr lIns="96940" tIns="48469" rIns="96940" bIns="48469"/>
          <a:lstStyle/>
          <a:p>
            <a:pPr>
              <a:defRPr/>
            </a:pPr>
            <a:endParaRPr lang="zh-CN" altLang="en-US" sz="2400" dirty="0">
              <a:cs typeface="+mn-ea"/>
              <a:sym typeface="+mn-lt"/>
            </a:endParaRPr>
          </a:p>
        </p:txBody>
      </p:sp>
      <p:sp>
        <p:nvSpPr>
          <p:cNvPr id="42" name="Freeform 44"/>
          <p:cNvSpPr>
            <a:spLocks noEditPoints="1"/>
          </p:cNvSpPr>
          <p:nvPr/>
        </p:nvSpPr>
        <p:spPr bwMode="auto">
          <a:xfrm>
            <a:off x="4933422" y="3913719"/>
            <a:ext cx="455084" cy="397933"/>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p:spPr>
        <p:txBody>
          <a:bodyPr lIns="96940" tIns="48469" rIns="96940" bIns="48469"/>
          <a:lstStyle/>
          <a:p>
            <a:pPr>
              <a:defRPr/>
            </a:pPr>
            <a:endParaRPr lang="zh-CN" altLang="en-US" sz="2400" dirty="0">
              <a:cs typeface="+mn-ea"/>
              <a:sym typeface="+mn-lt"/>
            </a:endParaRPr>
          </a:p>
        </p:txBody>
      </p:sp>
      <p:sp>
        <p:nvSpPr>
          <p:cNvPr id="43" name="Freeform 45"/>
          <p:cNvSpPr>
            <a:spLocks noEditPoints="1"/>
          </p:cNvSpPr>
          <p:nvPr/>
        </p:nvSpPr>
        <p:spPr bwMode="auto">
          <a:xfrm>
            <a:off x="9386888" y="3922187"/>
            <a:ext cx="338667" cy="3767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p:spPr>
        <p:txBody>
          <a:bodyPr lIns="96940" tIns="48469" rIns="96940" bIns="48469"/>
          <a:lstStyle/>
          <a:p>
            <a:pPr>
              <a:defRPr/>
            </a:pPr>
            <a:endParaRPr lang="zh-CN" altLang="en-US" sz="2400" dirty="0">
              <a:cs typeface="+mn-ea"/>
              <a:sym typeface="+mn-lt"/>
            </a:endParaRPr>
          </a:p>
        </p:txBody>
      </p:sp>
      <p:sp>
        <p:nvSpPr>
          <p:cNvPr id="44" name="TextBox 43"/>
          <p:cNvSpPr txBox="1">
            <a:spLocks noChangeArrowheads="1"/>
          </p:cNvSpPr>
          <p:nvPr/>
        </p:nvSpPr>
        <p:spPr bwMode="auto">
          <a:xfrm>
            <a:off x="1879072" y="5031322"/>
            <a:ext cx="2226733" cy="1164587"/>
          </a:xfrm>
          <a:prstGeom prst="rect">
            <a:avLst/>
          </a:prstGeom>
          <a:noFill/>
          <a:ln w="9525">
            <a:noFill/>
            <a:miter lim="800000"/>
          </a:ln>
        </p:spPr>
        <p:txBody>
          <a:bodyPr lIns="96940" tIns="48469" rIns="96940" bIns="48469">
            <a:spAutoFit/>
          </a:bodyPr>
          <a:lstStyle/>
          <a:p>
            <a:pPr>
              <a:lnSpc>
                <a:spcPct val="130000"/>
              </a:lnSpc>
            </a:pPr>
            <a:r>
              <a:rPr lang="zh-CN" altLang="en-US" sz="1335" dirty="0">
                <a:solidFill>
                  <a:schemeClr val="tx1">
                    <a:lumMod val="65000"/>
                    <a:lumOff val="35000"/>
                  </a:schemeClr>
                </a:solidFill>
                <a:cs typeface="+mn-ea"/>
                <a:sym typeface="+mn-lt"/>
              </a:rPr>
              <a:t>您的内容打在这里，或者通过复制您的文本后。您的内容打在这里，或者通过复制您的文本后。</a:t>
            </a:r>
            <a:endParaRPr lang="zh-CN" altLang="en-US" sz="1335" dirty="0">
              <a:solidFill>
                <a:schemeClr val="tx1">
                  <a:lumMod val="65000"/>
                  <a:lumOff val="35000"/>
                </a:schemeClr>
              </a:solidFill>
              <a:cs typeface="+mn-ea"/>
              <a:sym typeface="+mn-lt"/>
            </a:endParaRPr>
          </a:p>
        </p:txBody>
      </p:sp>
      <p:sp>
        <p:nvSpPr>
          <p:cNvPr id="45" name="TextBox 44"/>
          <p:cNvSpPr txBox="1">
            <a:spLocks noChangeArrowheads="1"/>
          </p:cNvSpPr>
          <p:nvPr/>
        </p:nvSpPr>
        <p:spPr bwMode="auto">
          <a:xfrm>
            <a:off x="2442106" y="4624920"/>
            <a:ext cx="1881716" cy="328295"/>
          </a:xfrm>
          <a:prstGeom prst="rect">
            <a:avLst/>
          </a:prstGeom>
          <a:noFill/>
          <a:ln w="9525">
            <a:noFill/>
            <a:miter lim="800000"/>
          </a:ln>
        </p:spPr>
        <p:txBody>
          <a:bodyPr lIns="96940" tIns="0" rIns="96940" bIns="0">
            <a:spAutoFit/>
          </a:bodyPr>
          <a:lstStyle/>
          <a:p>
            <a:r>
              <a:rPr lang="zh-CN" altLang="en-US" sz="3200" baseline="-3000" dirty="0">
                <a:solidFill>
                  <a:schemeClr val="tx1">
                    <a:lumMod val="65000"/>
                    <a:lumOff val="35000"/>
                  </a:schemeClr>
                </a:solidFill>
                <a:cs typeface="+mn-ea"/>
                <a:sym typeface="+mn-lt"/>
              </a:rPr>
              <a:t>添加标题</a:t>
            </a:r>
            <a:endParaRPr lang="zh-CN" altLang="en-US" sz="3200" baseline="-3000" dirty="0">
              <a:solidFill>
                <a:schemeClr val="tx1">
                  <a:lumMod val="65000"/>
                  <a:lumOff val="35000"/>
                </a:schemeClr>
              </a:solidFill>
              <a:cs typeface="+mn-ea"/>
              <a:sym typeface="+mn-lt"/>
            </a:endParaRPr>
          </a:p>
        </p:txBody>
      </p:sp>
      <p:sp>
        <p:nvSpPr>
          <p:cNvPr id="46" name="TextBox 45"/>
          <p:cNvSpPr txBox="1">
            <a:spLocks noChangeArrowheads="1"/>
          </p:cNvSpPr>
          <p:nvPr/>
        </p:nvSpPr>
        <p:spPr bwMode="auto">
          <a:xfrm>
            <a:off x="4063471" y="5031320"/>
            <a:ext cx="2224616" cy="1191389"/>
          </a:xfrm>
          <a:prstGeom prst="rect">
            <a:avLst/>
          </a:prstGeom>
          <a:noFill/>
          <a:ln w="9525">
            <a:noFill/>
            <a:miter lim="800000"/>
          </a:ln>
        </p:spPr>
        <p:txBody>
          <a:bodyPr lIns="96940" tIns="48469" rIns="96940" bIns="48469">
            <a:spAutoFit/>
          </a:bodyPr>
          <a:lstStyle/>
          <a:p>
            <a:pPr>
              <a:lnSpc>
                <a:spcPct val="130000"/>
              </a:lnSpc>
            </a:pPr>
            <a:r>
              <a:rPr lang="zh-CN" altLang="en-US" sz="1335" dirty="0">
                <a:solidFill>
                  <a:schemeClr val="tx1">
                    <a:lumMod val="65000"/>
                    <a:lumOff val="35000"/>
                  </a:schemeClr>
                </a:solidFill>
                <a:cs typeface="+mn-ea"/>
                <a:sym typeface="+mn-lt"/>
              </a:rPr>
              <a:t>您的内容打在这里，或者通过复制您的文本后。您的内容打在这里，或者通过复制您的文本后</a:t>
            </a:r>
            <a:r>
              <a:rPr lang="zh-CN" altLang="en-US" sz="1465" dirty="0">
                <a:solidFill>
                  <a:srgbClr val="000000"/>
                </a:solidFill>
                <a:cs typeface="+mn-ea"/>
                <a:sym typeface="+mn-lt"/>
              </a:rPr>
              <a:t>。</a:t>
            </a:r>
            <a:endParaRPr lang="zh-CN" altLang="en-US" sz="1465" dirty="0">
              <a:solidFill>
                <a:srgbClr val="000000"/>
              </a:solidFill>
              <a:cs typeface="+mn-ea"/>
              <a:sym typeface="+mn-lt"/>
            </a:endParaRPr>
          </a:p>
        </p:txBody>
      </p:sp>
      <p:sp>
        <p:nvSpPr>
          <p:cNvPr id="47" name="TextBox 46"/>
          <p:cNvSpPr txBox="1">
            <a:spLocks noChangeArrowheads="1"/>
          </p:cNvSpPr>
          <p:nvPr/>
        </p:nvSpPr>
        <p:spPr bwMode="auto">
          <a:xfrm>
            <a:off x="4624388" y="4665137"/>
            <a:ext cx="1881717" cy="273601"/>
          </a:xfrm>
          <a:prstGeom prst="rect">
            <a:avLst/>
          </a:prstGeom>
          <a:noFill/>
          <a:ln w="9525">
            <a:noFill/>
            <a:miter lim="800000"/>
          </a:ln>
        </p:spPr>
        <p:txBody>
          <a:bodyPr lIns="96940" tIns="0" rIns="96940" bIns="0">
            <a:spAutoFit/>
          </a:bodyPr>
          <a:lstStyle/>
          <a:p>
            <a:r>
              <a:rPr lang="zh-CN" altLang="en-US" sz="2665" b="1" baseline="-3000" dirty="0">
                <a:solidFill>
                  <a:schemeClr val="tx1">
                    <a:lumMod val="65000"/>
                    <a:lumOff val="35000"/>
                  </a:schemeClr>
                </a:solidFill>
                <a:cs typeface="+mn-ea"/>
                <a:sym typeface="+mn-lt"/>
              </a:rPr>
              <a:t>添加标题</a:t>
            </a:r>
            <a:endParaRPr lang="zh-CN" altLang="en-US" sz="2665" b="1" baseline="-3000" dirty="0">
              <a:solidFill>
                <a:schemeClr val="tx1">
                  <a:lumMod val="65000"/>
                  <a:lumOff val="35000"/>
                </a:schemeClr>
              </a:solidFill>
              <a:cs typeface="+mn-ea"/>
              <a:sym typeface="+mn-lt"/>
            </a:endParaRPr>
          </a:p>
        </p:txBody>
      </p:sp>
      <p:sp>
        <p:nvSpPr>
          <p:cNvPr id="48" name="TextBox 47"/>
          <p:cNvSpPr txBox="1">
            <a:spLocks noChangeArrowheads="1"/>
          </p:cNvSpPr>
          <p:nvPr/>
        </p:nvSpPr>
        <p:spPr bwMode="auto">
          <a:xfrm>
            <a:off x="6216122" y="5031320"/>
            <a:ext cx="2226733" cy="1191389"/>
          </a:xfrm>
          <a:prstGeom prst="rect">
            <a:avLst/>
          </a:prstGeom>
          <a:noFill/>
          <a:ln w="9525">
            <a:noFill/>
            <a:miter lim="800000"/>
          </a:ln>
        </p:spPr>
        <p:txBody>
          <a:bodyPr lIns="96940" tIns="48469" rIns="96940" bIns="48469">
            <a:spAutoFit/>
          </a:bodyPr>
          <a:lstStyle/>
          <a:p>
            <a:pPr>
              <a:lnSpc>
                <a:spcPct val="130000"/>
              </a:lnSpc>
            </a:pPr>
            <a:r>
              <a:rPr lang="zh-CN" altLang="en-US" sz="1335" dirty="0">
                <a:solidFill>
                  <a:schemeClr val="tx1">
                    <a:lumMod val="65000"/>
                    <a:lumOff val="35000"/>
                  </a:schemeClr>
                </a:solidFill>
                <a:cs typeface="+mn-ea"/>
                <a:sym typeface="+mn-lt"/>
              </a:rPr>
              <a:t>您的内容打在这里，或者通过复制您的文本后。您的内容打在这里，或者通过复制您的文本后</a:t>
            </a:r>
            <a:r>
              <a:rPr lang="zh-CN" altLang="en-US" sz="1465" dirty="0">
                <a:solidFill>
                  <a:srgbClr val="000000"/>
                </a:solidFill>
                <a:cs typeface="+mn-ea"/>
                <a:sym typeface="+mn-lt"/>
              </a:rPr>
              <a:t>。</a:t>
            </a:r>
            <a:endParaRPr lang="zh-CN" altLang="en-US" sz="1465" dirty="0">
              <a:solidFill>
                <a:srgbClr val="000000"/>
              </a:solidFill>
              <a:cs typeface="+mn-ea"/>
              <a:sym typeface="+mn-lt"/>
            </a:endParaRPr>
          </a:p>
        </p:txBody>
      </p:sp>
      <p:sp>
        <p:nvSpPr>
          <p:cNvPr id="49" name="TextBox 48"/>
          <p:cNvSpPr txBox="1">
            <a:spLocks noChangeArrowheads="1"/>
          </p:cNvSpPr>
          <p:nvPr/>
        </p:nvSpPr>
        <p:spPr bwMode="auto">
          <a:xfrm>
            <a:off x="6779156" y="4665137"/>
            <a:ext cx="1881717" cy="273601"/>
          </a:xfrm>
          <a:prstGeom prst="rect">
            <a:avLst/>
          </a:prstGeom>
          <a:noFill/>
          <a:ln w="9525">
            <a:noFill/>
            <a:miter lim="800000"/>
          </a:ln>
        </p:spPr>
        <p:txBody>
          <a:bodyPr lIns="96940" tIns="0" rIns="96940" bIns="0">
            <a:spAutoFit/>
          </a:bodyPr>
          <a:lstStyle/>
          <a:p>
            <a:r>
              <a:rPr lang="zh-CN" altLang="en-US" sz="2665" b="1" baseline="-3000" dirty="0">
                <a:solidFill>
                  <a:schemeClr val="tx1">
                    <a:lumMod val="65000"/>
                    <a:lumOff val="35000"/>
                  </a:schemeClr>
                </a:solidFill>
                <a:cs typeface="+mn-ea"/>
                <a:sym typeface="+mn-lt"/>
              </a:rPr>
              <a:t>添加标题</a:t>
            </a:r>
            <a:endParaRPr lang="zh-CN" altLang="en-US" sz="2665" b="1" baseline="-3000" dirty="0">
              <a:solidFill>
                <a:schemeClr val="tx1">
                  <a:lumMod val="65000"/>
                  <a:lumOff val="35000"/>
                </a:schemeClr>
              </a:solidFill>
              <a:cs typeface="+mn-ea"/>
              <a:sym typeface="+mn-lt"/>
            </a:endParaRPr>
          </a:p>
        </p:txBody>
      </p:sp>
      <p:sp>
        <p:nvSpPr>
          <p:cNvPr id="50" name="TextBox 49"/>
          <p:cNvSpPr txBox="1">
            <a:spLocks noChangeArrowheads="1"/>
          </p:cNvSpPr>
          <p:nvPr/>
        </p:nvSpPr>
        <p:spPr bwMode="auto">
          <a:xfrm>
            <a:off x="8455558" y="5031322"/>
            <a:ext cx="2224617" cy="1164587"/>
          </a:xfrm>
          <a:prstGeom prst="rect">
            <a:avLst/>
          </a:prstGeom>
          <a:noFill/>
          <a:ln w="9525">
            <a:noFill/>
            <a:miter lim="800000"/>
          </a:ln>
        </p:spPr>
        <p:txBody>
          <a:bodyPr lIns="96940" tIns="48469" rIns="96940" bIns="48469">
            <a:spAutoFit/>
          </a:bodyPr>
          <a:lstStyle/>
          <a:p>
            <a:pPr>
              <a:lnSpc>
                <a:spcPct val="130000"/>
              </a:lnSpc>
            </a:pPr>
            <a:r>
              <a:rPr lang="zh-CN" altLang="en-US" sz="1335" dirty="0">
                <a:solidFill>
                  <a:schemeClr val="tx1">
                    <a:lumMod val="65000"/>
                    <a:lumOff val="35000"/>
                  </a:schemeClr>
                </a:solidFill>
                <a:cs typeface="+mn-ea"/>
                <a:sym typeface="+mn-lt"/>
              </a:rPr>
              <a:t>您的内容打在这里，或者通过复制您的文本后。您的内容打在这里，或者通过复制您的文本后。</a:t>
            </a:r>
            <a:endParaRPr lang="zh-CN" altLang="en-US" sz="1335" dirty="0">
              <a:solidFill>
                <a:schemeClr val="tx1">
                  <a:lumMod val="65000"/>
                  <a:lumOff val="35000"/>
                </a:schemeClr>
              </a:solidFill>
              <a:cs typeface="+mn-ea"/>
              <a:sym typeface="+mn-lt"/>
            </a:endParaRPr>
          </a:p>
        </p:txBody>
      </p:sp>
      <p:sp>
        <p:nvSpPr>
          <p:cNvPr id="51" name="TextBox 50"/>
          <p:cNvSpPr txBox="1">
            <a:spLocks noChangeArrowheads="1"/>
          </p:cNvSpPr>
          <p:nvPr/>
        </p:nvSpPr>
        <p:spPr bwMode="auto">
          <a:xfrm>
            <a:off x="9016474" y="4665137"/>
            <a:ext cx="1881716" cy="273601"/>
          </a:xfrm>
          <a:prstGeom prst="rect">
            <a:avLst/>
          </a:prstGeom>
          <a:noFill/>
          <a:ln w="9525">
            <a:noFill/>
            <a:miter lim="800000"/>
          </a:ln>
        </p:spPr>
        <p:txBody>
          <a:bodyPr lIns="96940" tIns="0" rIns="96940" bIns="0">
            <a:spAutoFit/>
          </a:bodyPr>
          <a:lstStyle/>
          <a:p>
            <a:r>
              <a:rPr lang="zh-CN" altLang="en-US" sz="2665" b="1" baseline="-3000" dirty="0">
                <a:solidFill>
                  <a:schemeClr val="tx1">
                    <a:lumMod val="65000"/>
                    <a:lumOff val="35000"/>
                  </a:schemeClr>
                </a:solidFill>
                <a:cs typeface="+mn-ea"/>
                <a:sym typeface="+mn-lt"/>
              </a:rPr>
              <a:t>添加标题</a:t>
            </a:r>
            <a:endParaRPr lang="zh-CN" altLang="en-US" sz="2665" b="1" baseline="-3000" dirty="0">
              <a:solidFill>
                <a:schemeClr val="tx1">
                  <a:lumMod val="65000"/>
                  <a:lumOff val="35000"/>
                </a:schemeClr>
              </a:solidFill>
              <a:cs typeface="+mn-ea"/>
              <a:sym typeface="+mn-lt"/>
            </a:endParaRPr>
          </a:p>
        </p:txBody>
      </p:sp>
      <p:sp>
        <p:nvSpPr>
          <p:cNvPr id="52"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53" name="直接连接符 52"/>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1061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animBg="1"/>
      <p:bldP spid="9" grpId="0" animBg="1"/>
      <p:bldP spid="10" grpId="0" animBg="1"/>
      <p:bldP spid="11" grpId="0" animBg="1"/>
      <p:bldP spid="16" grpId="0" animBg="1"/>
      <p:bldP spid="17" grpId="0" animBg="1"/>
      <p:bldP spid="18" grpId="0" animBg="1"/>
      <p:bldP spid="19" grpId="0" animBg="1"/>
      <p:bldP spid="24" grpId="0" animBg="1"/>
      <p:bldP spid="25" grpId="0" animBg="1"/>
      <p:bldP spid="26" grpId="0" animBg="1"/>
      <p:bldP spid="27" grpId="0" animBg="1"/>
      <p:bldP spid="32" grpId="0" animBg="1"/>
      <p:bldP spid="33" grpId="0" animBg="1"/>
      <p:bldP spid="34" grpId="0" animBg="1"/>
      <p:bldP spid="35" grpId="0" animBg="1"/>
      <p:bldP spid="38" grpId="0" animBg="1"/>
      <p:bldP spid="39" grpId="0" animBg="1"/>
      <p:bldP spid="40" grpId="0" animBg="1"/>
      <p:bldP spid="44" grpId="0"/>
      <p:bldP spid="45" grpId="0"/>
      <p:bldP spid="46" grpId="0"/>
      <p:bldP spid="4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59" name="文本框 107"/>
          <p:cNvSpPr txBox="1"/>
          <p:nvPr/>
        </p:nvSpPr>
        <p:spPr>
          <a:xfrm>
            <a:off x="1100653" y="5104770"/>
            <a:ext cx="9899135" cy="1212640"/>
          </a:xfrm>
          <a:prstGeom prst="rect">
            <a:avLst/>
          </a:prstGeom>
          <a:noFill/>
        </p:spPr>
        <p:txBody>
          <a:bodyPr wrap="square" rtlCol="0">
            <a:spAutoFit/>
          </a:bodyPr>
          <a:lstStyle/>
          <a:p>
            <a:pPr algn="just">
              <a:lnSpc>
                <a:spcPct val="130000"/>
              </a:lnSpc>
            </a:pPr>
            <a:r>
              <a:rPr lang="zh-CN" altLang="en-US" sz="1400" dirty="0">
                <a:solidFill>
                  <a:prstClr val="black">
                    <a:lumMod val="50000"/>
                    <a:lumOff val="50000"/>
                  </a:prstClr>
                </a:solidFill>
                <a:cs typeface="+mn-ea"/>
                <a:sym typeface="+mn-lt"/>
              </a:rPr>
              <a:t>      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a:t>
            </a:r>
            <a:endParaRPr lang="zh-CN" altLang="en-US" sz="1400" dirty="0">
              <a:solidFill>
                <a:prstClr val="black">
                  <a:lumMod val="50000"/>
                  <a:lumOff val="50000"/>
                </a:prstClr>
              </a:solidFill>
              <a:cs typeface="+mn-ea"/>
              <a:sym typeface="+mn-lt"/>
            </a:endParaRPr>
          </a:p>
        </p:txBody>
      </p:sp>
      <p:sp>
        <p:nvSpPr>
          <p:cNvPr id="5" name="同侧圆角矩形 4"/>
          <p:cNvSpPr/>
          <p:nvPr/>
        </p:nvSpPr>
        <p:spPr>
          <a:xfrm rot="16200000">
            <a:off x="633282" y="2310073"/>
            <a:ext cx="3271270" cy="1717697"/>
          </a:xfrm>
          <a:prstGeom prst="round2SameRect">
            <a:avLst>
              <a:gd name="adj1" fmla="val 23877"/>
              <a:gd name="adj2" fmla="val 0"/>
            </a:avLst>
          </a:prstGeom>
          <a:solidFill>
            <a:schemeClr val="accent1"/>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0" name="组合 29"/>
          <p:cNvGrpSpPr/>
          <p:nvPr/>
        </p:nvGrpSpPr>
        <p:grpSpPr>
          <a:xfrm>
            <a:off x="1921389" y="1711394"/>
            <a:ext cx="674528" cy="769263"/>
            <a:chOff x="4560808" y="1584759"/>
            <a:chExt cx="674440" cy="769441"/>
          </a:xfrm>
        </p:grpSpPr>
        <p:sp>
          <p:nvSpPr>
            <p:cNvPr id="22" name="椭圆 21"/>
            <p:cNvSpPr/>
            <p:nvPr/>
          </p:nvSpPr>
          <p:spPr>
            <a:xfrm>
              <a:off x="4560808" y="1618057"/>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文本框 63"/>
            <p:cNvSpPr txBox="1"/>
            <p:nvPr/>
          </p:nvSpPr>
          <p:spPr>
            <a:xfrm>
              <a:off x="4606788" y="1584759"/>
              <a:ext cx="561699" cy="769441"/>
            </a:xfrm>
            <a:prstGeom prst="rect">
              <a:avLst/>
            </a:prstGeom>
            <a:noFill/>
          </p:spPr>
          <p:txBody>
            <a:bodyPr wrap="square" rtlCol="0">
              <a:spAutoFit/>
            </a:bodyPr>
            <a:lstStyle/>
            <a:p>
              <a:pPr algn="ctr"/>
              <a:r>
                <a:rPr lang="en-US" altLang="zh-CN" sz="4400" dirty="0">
                  <a:solidFill>
                    <a:schemeClr val="accent1"/>
                  </a:solidFill>
                  <a:cs typeface="+mn-ea"/>
                  <a:sym typeface="+mn-lt"/>
                </a:rPr>
                <a:t>1</a:t>
              </a:r>
              <a:endParaRPr lang="zh-CN" altLang="en-US" sz="4400" dirty="0">
                <a:solidFill>
                  <a:schemeClr val="accent1"/>
                </a:solidFill>
                <a:cs typeface="+mn-ea"/>
                <a:sym typeface="+mn-lt"/>
              </a:endParaRPr>
            </a:p>
          </p:txBody>
        </p:sp>
      </p:grpSp>
      <p:grpSp>
        <p:nvGrpSpPr>
          <p:cNvPr id="36" name="组合 35"/>
          <p:cNvGrpSpPr/>
          <p:nvPr/>
        </p:nvGrpSpPr>
        <p:grpSpPr>
          <a:xfrm>
            <a:off x="1496282" y="2725320"/>
            <a:ext cx="1472917" cy="1137466"/>
            <a:chOff x="4389724" y="2598921"/>
            <a:chExt cx="1472725" cy="1137729"/>
          </a:xfrm>
        </p:grpSpPr>
        <p:sp>
          <p:nvSpPr>
            <p:cNvPr id="31" name="文本框 68"/>
            <p:cNvSpPr txBox="1"/>
            <p:nvPr/>
          </p:nvSpPr>
          <p:spPr>
            <a:xfrm>
              <a:off x="4389724" y="2598921"/>
              <a:ext cx="1472725" cy="338554"/>
            </a:xfrm>
            <a:prstGeom prst="rect">
              <a:avLst/>
            </a:prstGeom>
            <a:noFill/>
          </p:spPr>
          <p:txBody>
            <a:bodyPr wrap="square" rtlCol="0">
              <a:spAutoFit/>
            </a:bodyPr>
            <a:lstStyle/>
            <a:p>
              <a:pPr algn="ctr"/>
              <a:r>
                <a:rPr lang="zh-CN" altLang="en-US" sz="1600" dirty="0">
                  <a:solidFill>
                    <a:prstClr val="white"/>
                  </a:solidFill>
                  <a:cs typeface="+mn-ea"/>
                  <a:sym typeface="+mn-lt"/>
                </a:rPr>
                <a:t>添加标题</a:t>
              </a:r>
              <a:endParaRPr lang="zh-CN" altLang="en-US" sz="1600" dirty="0">
                <a:solidFill>
                  <a:prstClr val="white"/>
                </a:solidFill>
                <a:cs typeface="+mn-ea"/>
                <a:sym typeface="+mn-lt"/>
              </a:endParaRPr>
            </a:p>
          </p:txBody>
        </p:sp>
        <p:sp>
          <p:nvSpPr>
            <p:cNvPr id="61" name="文本框 129"/>
            <p:cNvSpPr txBox="1"/>
            <p:nvPr/>
          </p:nvSpPr>
          <p:spPr>
            <a:xfrm>
              <a:off x="4548345" y="2951638"/>
              <a:ext cx="1312951" cy="785012"/>
            </a:xfrm>
            <a:prstGeom prst="rect">
              <a:avLst/>
            </a:prstGeom>
            <a:noFill/>
          </p:spPr>
          <p:txBody>
            <a:bodyPr wrap="square" rtlCol="0">
              <a:spAutoFit/>
            </a:bodyPr>
            <a:lstStyle/>
            <a:p>
              <a:pPr>
                <a:lnSpc>
                  <a:spcPct val="150000"/>
                </a:lnSpc>
              </a:pPr>
              <a:r>
                <a:rPr lang="zh-CN" altLang="en-US" sz="1000" dirty="0">
                  <a:solidFill>
                    <a:schemeClr val="bg1"/>
                  </a:solidFill>
                  <a:cs typeface="+mn-ea"/>
                  <a:sym typeface="+mn-lt"/>
                </a:rPr>
                <a:t>点击添加文字说明详情介绍点击添加文字说明详情介绍</a:t>
              </a:r>
              <a:endParaRPr lang="zh-CN" altLang="en-US" sz="1000" dirty="0">
                <a:solidFill>
                  <a:schemeClr val="bg1"/>
                </a:solidFill>
                <a:cs typeface="+mn-ea"/>
                <a:sym typeface="+mn-lt"/>
              </a:endParaRPr>
            </a:p>
          </p:txBody>
        </p:sp>
      </p:grpSp>
      <p:sp>
        <p:nvSpPr>
          <p:cNvPr id="10" name="同侧圆角矩形 9"/>
          <p:cNvSpPr/>
          <p:nvPr/>
        </p:nvSpPr>
        <p:spPr>
          <a:xfrm rot="16200000">
            <a:off x="3169257" y="2323622"/>
            <a:ext cx="3271270" cy="1717697"/>
          </a:xfrm>
          <a:prstGeom prst="round2SameRect">
            <a:avLst>
              <a:gd name="adj1" fmla="val 23877"/>
              <a:gd name="adj2" fmla="val 0"/>
            </a:avLst>
          </a:prstGeom>
          <a:solidFill>
            <a:schemeClr val="accent2"/>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2" name="组合 31"/>
          <p:cNvGrpSpPr/>
          <p:nvPr/>
        </p:nvGrpSpPr>
        <p:grpSpPr>
          <a:xfrm>
            <a:off x="4498067" y="1767253"/>
            <a:ext cx="674528" cy="769263"/>
            <a:chOff x="6197474" y="2097937"/>
            <a:chExt cx="674440" cy="769441"/>
          </a:xfrm>
        </p:grpSpPr>
        <p:sp>
          <p:nvSpPr>
            <p:cNvPr id="23" name="椭圆 22"/>
            <p:cNvSpPr/>
            <p:nvPr/>
          </p:nvSpPr>
          <p:spPr>
            <a:xfrm>
              <a:off x="6197474" y="2139438"/>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文本框 64"/>
            <p:cNvSpPr txBox="1"/>
            <p:nvPr/>
          </p:nvSpPr>
          <p:spPr>
            <a:xfrm>
              <a:off x="6266542" y="2097937"/>
              <a:ext cx="561699" cy="769441"/>
            </a:xfrm>
            <a:prstGeom prst="rect">
              <a:avLst/>
            </a:prstGeom>
            <a:noFill/>
          </p:spPr>
          <p:txBody>
            <a:bodyPr wrap="square" rtlCol="0">
              <a:spAutoFit/>
            </a:bodyPr>
            <a:lstStyle/>
            <a:p>
              <a:pPr algn="ctr"/>
              <a:r>
                <a:rPr lang="en-US" altLang="zh-CN" sz="4400" dirty="0">
                  <a:solidFill>
                    <a:schemeClr val="accent2"/>
                  </a:solidFill>
                  <a:cs typeface="+mn-ea"/>
                  <a:sym typeface="+mn-lt"/>
                </a:rPr>
                <a:t>2</a:t>
              </a:r>
              <a:endParaRPr lang="zh-CN" altLang="en-US" sz="4400" dirty="0">
                <a:solidFill>
                  <a:schemeClr val="accent2"/>
                </a:solidFill>
                <a:cs typeface="+mn-ea"/>
                <a:sym typeface="+mn-lt"/>
              </a:endParaRPr>
            </a:p>
          </p:txBody>
        </p:sp>
      </p:grpSp>
      <p:grpSp>
        <p:nvGrpSpPr>
          <p:cNvPr id="38" name="组合 37"/>
          <p:cNvGrpSpPr/>
          <p:nvPr/>
        </p:nvGrpSpPr>
        <p:grpSpPr>
          <a:xfrm>
            <a:off x="4062926" y="2769344"/>
            <a:ext cx="1472917" cy="1148725"/>
            <a:chOff x="6016358" y="3100260"/>
            <a:chExt cx="1472725" cy="1148991"/>
          </a:xfrm>
        </p:grpSpPr>
        <p:sp>
          <p:nvSpPr>
            <p:cNvPr id="34" name="文本框 71"/>
            <p:cNvSpPr txBox="1"/>
            <p:nvPr/>
          </p:nvSpPr>
          <p:spPr>
            <a:xfrm>
              <a:off x="6016358" y="3100260"/>
              <a:ext cx="1472725" cy="338554"/>
            </a:xfrm>
            <a:prstGeom prst="rect">
              <a:avLst/>
            </a:prstGeom>
            <a:noFill/>
          </p:spPr>
          <p:txBody>
            <a:bodyPr wrap="square" rtlCol="0">
              <a:spAutoFit/>
            </a:bodyPr>
            <a:lstStyle/>
            <a:p>
              <a:pPr algn="ctr"/>
              <a:r>
                <a:rPr lang="zh-CN" altLang="en-US" sz="1600" dirty="0">
                  <a:solidFill>
                    <a:prstClr val="white"/>
                  </a:solidFill>
                  <a:cs typeface="+mn-ea"/>
                  <a:sym typeface="+mn-lt"/>
                </a:rPr>
                <a:t>添加标题</a:t>
              </a:r>
              <a:endParaRPr lang="zh-CN" altLang="en-US" sz="1600" dirty="0">
                <a:solidFill>
                  <a:prstClr val="white"/>
                </a:solidFill>
                <a:cs typeface="+mn-ea"/>
                <a:sym typeface="+mn-lt"/>
              </a:endParaRPr>
            </a:p>
          </p:txBody>
        </p:sp>
        <p:sp>
          <p:nvSpPr>
            <p:cNvPr id="62" name="文本框 129"/>
            <p:cNvSpPr txBox="1"/>
            <p:nvPr/>
          </p:nvSpPr>
          <p:spPr>
            <a:xfrm>
              <a:off x="6159067" y="3464239"/>
              <a:ext cx="1312951" cy="785012"/>
            </a:xfrm>
            <a:prstGeom prst="rect">
              <a:avLst/>
            </a:prstGeom>
            <a:noFill/>
          </p:spPr>
          <p:txBody>
            <a:bodyPr wrap="square" rtlCol="0">
              <a:spAutoFit/>
            </a:bodyPr>
            <a:lstStyle/>
            <a:p>
              <a:pPr>
                <a:lnSpc>
                  <a:spcPct val="150000"/>
                </a:lnSpc>
              </a:pPr>
              <a:r>
                <a:rPr lang="zh-CN" altLang="en-US" sz="1000" dirty="0">
                  <a:solidFill>
                    <a:schemeClr val="bg1"/>
                  </a:solidFill>
                  <a:cs typeface="+mn-ea"/>
                  <a:sym typeface="+mn-lt"/>
                </a:rPr>
                <a:t>点击添加文字说明详情介绍点击添加文字说明详情介绍</a:t>
              </a:r>
              <a:endParaRPr lang="zh-CN" altLang="en-US" sz="1000" dirty="0">
                <a:solidFill>
                  <a:schemeClr val="bg1"/>
                </a:solidFill>
                <a:cs typeface="+mn-ea"/>
                <a:sym typeface="+mn-lt"/>
              </a:endParaRPr>
            </a:p>
          </p:txBody>
        </p:sp>
      </p:grpSp>
      <p:sp>
        <p:nvSpPr>
          <p:cNvPr id="15" name="同侧圆角矩形 14"/>
          <p:cNvSpPr/>
          <p:nvPr/>
        </p:nvSpPr>
        <p:spPr>
          <a:xfrm rot="16200000">
            <a:off x="5705232" y="2323507"/>
            <a:ext cx="3271270" cy="1717697"/>
          </a:xfrm>
          <a:prstGeom prst="round2SameRect">
            <a:avLst>
              <a:gd name="adj1" fmla="val 23877"/>
              <a:gd name="adj2" fmla="val 0"/>
            </a:avLst>
          </a:prstGeom>
          <a:solidFill>
            <a:schemeClr val="accent3"/>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3" name="组合 32"/>
          <p:cNvGrpSpPr/>
          <p:nvPr/>
        </p:nvGrpSpPr>
        <p:grpSpPr>
          <a:xfrm>
            <a:off x="7008685" y="1753521"/>
            <a:ext cx="674528" cy="769263"/>
            <a:chOff x="7768088" y="2579617"/>
            <a:chExt cx="674440" cy="769441"/>
          </a:xfrm>
        </p:grpSpPr>
        <p:sp>
          <p:nvSpPr>
            <p:cNvPr id="24" name="椭圆 23"/>
            <p:cNvSpPr/>
            <p:nvPr/>
          </p:nvSpPr>
          <p:spPr>
            <a:xfrm>
              <a:off x="7768088" y="2614418"/>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文本框 65"/>
            <p:cNvSpPr txBox="1"/>
            <p:nvPr/>
          </p:nvSpPr>
          <p:spPr>
            <a:xfrm>
              <a:off x="7846774" y="2579617"/>
              <a:ext cx="561699" cy="769441"/>
            </a:xfrm>
            <a:prstGeom prst="rect">
              <a:avLst/>
            </a:prstGeom>
            <a:noFill/>
          </p:spPr>
          <p:txBody>
            <a:bodyPr wrap="square" rtlCol="0">
              <a:spAutoFit/>
            </a:bodyPr>
            <a:lstStyle/>
            <a:p>
              <a:pPr algn="ctr"/>
              <a:r>
                <a:rPr lang="en-US" altLang="zh-CN" sz="4400" dirty="0">
                  <a:solidFill>
                    <a:schemeClr val="accent3"/>
                  </a:solidFill>
                  <a:cs typeface="+mn-ea"/>
                  <a:sym typeface="+mn-lt"/>
                </a:rPr>
                <a:t>3</a:t>
              </a:r>
              <a:endParaRPr lang="zh-CN" altLang="en-US" sz="4400" dirty="0">
                <a:solidFill>
                  <a:schemeClr val="accent3"/>
                </a:solidFill>
                <a:cs typeface="+mn-ea"/>
                <a:sym typeface="+mn-lt"/>
              </a:endParaRPr>
            </a:p>
          </p:txBody>
        </p:sp>
      </p:grpSp>
      <p:grpSp>
        <p:nvGrpSpPr>
          <p:cNvPr id="49" name="组合 48"/>
          <p:cNvGrpSpPr/>
          <p:nvPr/>
        </p:nvGrpSpPr>
        <p:grpSpPr>
          <a:xfrm>
            <a:off x="7149927" y="4124493"/>
            <a:ext cx="456334" cy="459254"/>
            <a:chOff x="5042691" y="2273920"/>
            <a:chExt cx="702937" cy="707692"/>
          </a:xfrm>
          <a:solidFill>
            <a:schemeClr val="bg1"/>
          </a:solidFill>
        </p:grpSpPr>
        <p:sp>
          <p:nvSpPr>
            <p:cNvPr id="50"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1"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9" name="组合 38"/>
          <p:cNvGrpSpPr/>
          <p:nvPr/>
        </p:nvGrpSpPr>
        <p:grpSpPr>
          <a:xfrm>
            <a:off x="6625550" y="2712092"/>
            <a:ext cx="1480765" cy="1108188"/>
            <a:chOff x="7638970" y="3538410"/>
            <a:chExt cx="1480572" cy="1108444"/>
          </a:xfrm>
        </p:grpSpPr>
        <p:sp>
          <p:nvSpPr>
            <p:cNvPr id="37" name="文本框 74"/>
            <p:cNvSpPr txBox="1"/>
            <p:nvPr/>
          </p:nvSpPr>
          <p:spPr>
            <a:xfrm>
              <a:off x="7638970" y="3538410"/>
              <a:ext cx="1472725" cy="338554"/>
            </a:xfrm>
            <a:prstGeom prst="rect">
              <a:avLst/>
            </a:prstGeom>
            <a:noFill/>
          </p:spPr>
          <p:txBody>
            <a:bodyPr wrap="square" rtlCol="0">
              <a:spAutoFit/>
            </a:bodyPr>
            <a:lstStyle/>
            <a:p>
              <a:pPr algn="ctr"/>
              <a:r>
                <a:rPr lang="zh-CN" altLang="en-US" sz="1600" dirty="0">
                  <a:solidFill>
                    <a:prstClr val="white"/>
                  </a:solidFill>
                  <a:cs typeface="+mn-ea"/>
                  <a:sym typeface="+mn-lt"/>
                </a:rPr>
                <a:t>添加标题</a:t>
              </a:r>
              <a:endParaRPr lang="zh-CN" altLang="en-US" sz="1600" dirty="0">
                <a:solidFill>
                  <a:prstClr val="white"/>
                </a:solidFill>
                <a:cs typeface="+mn-ea"/>
                <a:sym typeface="+mn-lt"/>
              </a:endParaRPr>
            </a:p>
          </p:txBody>
        </p:sp>
        <p:sp>
          <p:nvSpPr>
            <p:cNvPr id="63" name="文本框 129"/>
            <p:cNvSpPr txBox="1"/>
            <p:nvPr/>
          </p:nvSpPr>
          <p:spPr>
            <a:xfrm>
              <a:off x="7806591" y="3861842"/>
              <a:ext cx="1312951" cy="785012"/>
            </a:xfrm>
            <a:prstGeom prst="rect">
              <a:avLst/>
            </a:prstGeom>
            <a:noFill/>
          </p:spPr>
          <p:txBody>
            <a:bodyPr wrap="square" rtlCol="0">
              <a:spAutoFit/>
            </a:bodyPr>
            <a:lstStyle/>
            <a:p>
              <a:pPr>
                <a:lnSpc>
                  <a:spcPct val="150000"/>
                </a:lnSpc>
              </a:pPr>
              <a:r>
                <a:rPr lang="zh-CN" altLang="en-US" sz="1000" dirty="0">
                  <a:solidFill>
                    <a:schemeClr val="bg1"/>
                  </a:solidFill>
                  <a:cs typeface="+mn-ea"/>
                  <a:sym typeface="+mn-lt"/>
                </a:rPr>
                <a:t>点击添加文字说明详情介绍点击添加文字说明详情介绍</a:t>
              </a:r>
              <a:endParaRPr lang="zh-CN" altLang="en-US" sz="1000" dirty="0">
                <a:solidFill>
                  <a:schemeClr val="bg1"/>
                </a:solidFill>
                <a:cs typeface="+mn-ea"/>
                <a:sym typeface="+mn-lt"/>
              </a:endParaRPr>
            </a:p>
          </p:txBody>
        </p:sp>
      </p:grpSp>
      <p:sp>
        <p:nvSpPr>
          <p:cNvPr id="20" name="同侧圆角矩形 19"/>
          <p:cNvSpPr/>
          <p:nvPr/>
        </p:nvSpPr>
        <p:spPr>
          <a:xfrm rot="16200000">
            <a:off x="8241207" y="2323390"/>
            <a:ext cx="3271269" cy="1717697"/>
          </a:xfrm>
          <a:prstGeom prst="round2SameRect">
            <a:avLst>
              <a:gd name="adj1" fmla="val 23877"/>
              <a:gd name="adj2" fmla="val 0"/>
            </a:avLst>
          </a:prstGeom>
          <a:solidFill>
            <a:schemeClr val="accent4"/>
          </a:solidFill>
          <a:ln w="15875">
            <a:noFill/>
          </a:ln>
          <a:effectLst>
            <a:outerShdw blurRad="292100" dist="165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5" name="组合 34"/>
          <p:cNvGrpSpPr/>
          <p:nvPr/>
        </p:nvGrpSpPr>
        <p:grpSpPr>
          <a:xfrm>
            <a:off x="9553085" y="1757936"/>
            <a:ext cx="674528" cy="769263"/>
            <a:chOff x="9372478" y="3066745"/>
            <a:chExt cx="674440" cy="769441"/>
          </a:xfrm>
        </p:grpSpPr>
        <p:sp>
          <p:nvSpPr>
            <p:cNvPr id="25" name="椭圆 24"/>
            <p:cNvSpPr/>
            <p:nvPr/>
          </p:nvSpPr>
          <p:spPr>
            <a:xfrm>
              <a:off x="9372478" y="3094380"/>
              <a:ext cx="674440" cy="674440"/>
            </a:xfrm>
            <a:prstGeom prst="ellipse">
              <a:avLst/>
            </a:prstGeom>
            <a:solidFill>
              <a:schemeClr val="bg1">
                <a:lumMod val="95000"/>
              </a:schemeClr>
            </a:solidFill>
            <a:ln w="22225">
              <a:solidFill>
                <a:schemeClr val="bg1">
                  <a:lumMod val="95000"/>
                </a:schemeClr>
              </a:soli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文本框 66"/>
            <p:cNvSpPr txBox="1"/>
            <p:nvPr/>
          </p:nvSpPr>
          <p:spPr>
            <a:xfrm>
              <a:off x="9403451" y="3066745"/>
              <a:ext cx="561699" cy="769441"/>
            </a:xfrm>
            <a:prstGeom prst="rect">
              <a:avLst/>
            </a:prstGeom>
            <a:noFill/>
          </p:spPr>
          <p:txBody>
            <a:bodyPr wrap="square" rtlCol="0">
              <a:spAutoFit/>
            </a:bodyPr>
            <a:lstStyle/>
            <a:p>
              <a:pPr algn="ctr"/>
              <a:r>
                <a:rPr lang="en-US" altLang="zh-CN" sz="4400" dirty="0">
                  <a:solidFill>
                    <a:schemeClr val="accent4"/>
                  </a:solidFill>
                  <a:cs typeface="+mn-ea"/>
                  <a:sym typeface="+mn-lt"/>
                </a:rPr>
                <a:t>4</a:t>
              </a:r>
              <a:endParaRPr lang="zh-CN" altLang="en-US" sz="4400" dirty="0">
                <a:solidFill>
                  <a:schemeClr val="accent4"/>
                </a:solidFill>
                <a:cs typeface="+mn-ea"/>
                <a:sym typeface="+mn-lt"/>
              </a:endParaRPr>
            </a:p>
          </p:txBody>
        </p:sp>
      </p:grpSp>
      <p:grpSp>
        <p:nvGrpSpPr>
          <p:cNvPr id="41" name="组合 40"/>
          <p:cNvGrpSpPr/>
          <p:nvPr/>
        </p:nvGrpSpPr>
        <p:grpSpPr>
          <a:xfrm>
            <a:off x="9166100" y="2722864"/>
            <a:ext cx="1472917" cy="1154087"/>
            <a:chOff x="9239511" y="4031895"/>
            <a:chExt cx="1472725" cy="1154354"/>
          </a:xfrm>
        </p:grpSpPr>
        <p:sp>
          <p:nvSpPr>
            <p:cNvPr id="40" name="文本框 77"/>
            <p:cNvSpPr txBox="1"/>
            <p:nvPr/>
          </p:nvSpPr>
          <p:spPr>
            <a:xfrm>
              <a:off x="9239511" y="4031895"/>
              <a:ext cx="1472725" cy="338554"/>
            </a:xfrm>
            <a:prstGeom prst="rect">
              <a:avLst/>
            </a:prstGeom>
            <a:noFill/>
          </p:spPr>
          <p:txBody>
            <a:bodyPr wrap="square" rtlCol="0">
              <a:spAutoFit/>
            </a:bodyPr>
            <a:lstStyle/>
            <a:p>
              <a:pPr algn="ctr"/>
              <a:r>
                <a:rPr lang="zh-CN" altLang="en-US" sz="1600" dirty="0">
                  <a:solidFill>
                    <a:prstClr val="white"/>
                  </a:solidFill>
                  <a:cs typeface="+mn-ea"/>
                  <a:sym typeface="+mn-lt"/>
                </a:rPr>
                <a:t>添加标题</a:t>
              </a:r>
              <a:endParaRPr lang="zh-CN" altLang="en-US" sz="1600" dirty="0">
                <a:solidFill>
                  <a:prstClr val="white"/>
                </a:solidFill>
                <a:cs typeface="+mn-ea"/>
                <a:sym typeface="+mn-lt"/>
              </a:endParaRPr>
            </a:p>
          </p:txBody>
        </p:sp>
        <p:sp>
          <p:nvSpPr>
            <p:cNvPr id="64" name="文本框 129"/>
            <p:cNvSpPr txBox="1"/>
            <p:nvPr/>
          </p:nvSpPr>
          <p:spPr>
            <a:xfrm>
              <a:off x="9390767" y="4401237"/>
              <a:ext cx="1312951" cy="785012"/>
            </a:xfrm>
            <a:prstGeom prst="rect">
              <a:avLst/>
            </a:prstGeom>
            <a:noFill/>
          </p:spPr>
          <p:txBody>
            <a:bodyPr wrap="square" rtlCol="0">
              <a:spAutoFit/>
            </a:bodyPr>
            <a:lstStyle/>
            <a:p>
              <a:pPr>
                <a:lnSpc>
                  <a:spcPct val="150000"/>
                </a:lnSpc>
              </a:pPr>
              <a:r>
                <a:rPr lang="zh-CN" altLang="en-US" sz="1000" dirty="0">
                  <a:solidFill>
                    <a:schemeClr val="bg1"/>
                  </a:solidFill>
                  <a:cs typeface="+mn-ea"/>
                  <a:sym typeface="+mn-lt"/>
                </a:rPr>
                <a:t>点击添加文字说明详情介绍点击添加文字说明详情介绍</a:t>
              </a:r>
              <a:endParaRPr lang="zh-CN" altLang="en-US" sz="1000" dirty="0">
                <a:solidFill>
                  <a:schemeClr val="bg1"/>
                </a:solidFill>
                <a:cs typeface="+mn-ea"/>
                <a:sym typeface="+mn-lt"/>
              </a:endParaRPr>
            </a:p>
          </p:txBody>
        </p:sp>
      </p:grpSp>
      <p:grpSp>
        <p:nvGrpSpPr>
          <p:cNvPr id="83" name="组合 82"/>
          <p:cNvGrpSpPr/>
          <p:nvPr/>
        </p:nvGrpSpPr>
        <p:grpSpPr>
          <a:xfrm>
            <a:off x="9674203" y="4124493"/>
            <a:ext cx="472468" cy="420860"/>
            <a:chOff x="12534321" y="-1120753"/>
            <a:chExt cx="472468" cy="420860"/>
          </a:xfrm>
          <a:solidFill>
            <a:schemeClr val="bg1"/>
          </a:solidFill>
        </p:grpSpPr>
        <p:sp>
          <p:nvSpPr>
            <p:cNvPr id="68" name="Freeform 237"/>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69" name="Freeform 238"/>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70"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80" name="组合 79"/>
          <p:cNvGrpSpPr/>
          <p:nvPr/>
        </p:nvGrpSpPr>
        <p:grpSpPr>
          <a:xfrm>
            <a:off x="2022419" y="4124493"/>
            <a:ext cx="472468" cy="420860"/>
            <a:chOff x="9030568" y="-1120753"/>
            <a:chExt cx="472468" cy="420860"/>
          </a:xfrm>
          <a:solidFill>
            <a:schemeClr val="bg1"/>
          </a:solidFill>
        </p:grpSpPr>
        <p:sp>
          <p:nvSpPr>
            <p:cNvPr id="71"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72" name="Freeform 271"/>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grpSp>
        <p:nvGrpSpPr>
          <p:cNvPr id="81" name="组合 80"/>
          <p:cNvGrpSpPr/>
          <p:nvPr/>
        </p:nvGrpSpPr>
        <p:grpSpPr>
          <a:xfrm>
            <a:off x="4566575" y="4135798"/>
            <a:ext cx="464282" cy="429627"/>
            <a:chOff x="10191858" y="-1173361"/>
            <a:chExt cx="464282" cy="469959"/>
          </a:xfrm>
          <a:solidFill>
            <a:schemeClr val="bg1"/>
          </a:solidFill>
        </p:grpSpPr>
        <p:sp>
          <p:nvSpPr>
            <p:cNvPr id="75" name="Freeform 328"/>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76" name="Freeform 329"/>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77" name="Rectangle 330"/>
            <p:cNvSpPr>
              <a:spLocks noChangeArrowheads="1"/>
            </p:cNvSpPr>
            <p:nvPr/>
          </p:nvSpPr>
          <p:spPr bwMode="auto">
            <a:xfrm>
              <a:off x="10191858" y="-747826"/>
              <a:ext cx="464282" cy="44424"/>
            </a:xfrm>
            <a:prstGeom prst="rect">
              <a:avLst/>
            </a:pr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78" name="Oval 331"/>
            <p:cNvSpPr>
              <a:spLocks noChangeArrowheads="1"/>
            </p:cNvSpPr>
            <p:nvPr/>
          </p:nvSpPr>
          <p:spPr bwMode="auto">
            <a:xfrm>
              <a:off x="10532175" y="-1173361"/>
              <a:ext cx="63152" cy="80664"/>
            </a:xfrm>
            <a:prstGeom prst="ellipse">
              <a:avLst/>
            </a:prstGeom>
            <a:grpFill/>
            <a:ln>
              <a:noFill/>
            </a:ln>
          </p:spPr>
          <p:txBody>
            <a:bodyPr vert="horz" wrap="square" lIns="91440" tIns="45720" rIns="91440" bIns="45720" numCol="1" anchor="t" anchorCtr="0" compatLnSpc="1"/>
            <a:lstStyle/>
            <a:p>
              <a:endParaRPr lang="zh-CN" altLang="en-US">
                <a:cs typeface="+mn-ea"/>
                <a:sym typeface="+mn-lt"/>
              </a:endParaRPr>
            </a:p>
          </p:txBody>
        </p:sp>
        <p:sp>
          <p:nvSpPr>
            <p:cNvPr id="79" name="Freeform 332"/>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p:spPr>
          <p:txBody>
            <a:bodyPr vert="horz" wrap="square" lIns="91440" tIns="45720" rIns="91440" bIns="45720" numCol="1" anchor="t" anchorCtr="0" compatLnSpc="1"/>
            <a:lstStyle/>
            <a:p>
              <a:endParaRPr lang="zh-CN" altLang="en-US">
                <a:cs typeface="+mn-ea"/>
                <a:sym typeface="+mn-lt"/>
              </a:endParaRPr>
            </a:p>
          </p:txBody>
        </p:sp>
      </p:grpSp>
      <p:sp>
        <p:nvSpPr>
          <p:cNvPr id="47"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8" name="直接连接符 47"/>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heel(1)">
                                      <p:cBhvr>
                                        <p:cTn id="13" dur="1000"/>
                                        <p:tgtEl>
                                          <p:spTgt spid="30"/>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80"/>
                                        </p:tgtEl>
                                        <p:attrNameLst>
                                          <p:attrName>style.visibility</p:attrName>
                                        </p:attrNameLst>
                                      </p:cBhvr>
                                      <p:to>
                                        <p:strVal val="visible"/>
                                      </p:to>
                                    </p:set>
                                    <p:animEffect transition="in" filter="fade">
                                      <p:cBhvr>
                                        <p:cTn id="17" dur="500"/>
                                        <p:tgtEl>
                                          <p:spTgt spid="80"/>
                                        </p:tgtEl>
                                      </p:cBhvr>
                                    </p:animEffect>
                                  </p:childTnLst>
                                </p:cTn>
                              </p:par>
                            </p:childTnLst>
                          </p:cTn>
                        </p:par>
                        <p:par>
                          <p:cTn id="18" fill="hold">
                            <p:stCondLst>
                              <p:cond delay="2500"/>
                            </p:stCondLst>
                            <p:childTnLst>
                              <p:par>
                                <p:cTn id="19" presetID="14" presetClass="entr" presetSubtype="1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randombar(horizontal)">
                                      <p:cBhvr>
                                        <p:cTn id="21" dur="500"/>
                                        <p:tgtEl>
                                          <p:spTgt spid="36"/>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1" presetClass="entr" presetSubtype="1"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wheel(1)">
                                      <p:cBhvr>
                                        <p:cTn id="30" dur="1000"/>
                                        <p:tgtEl>
                                          <p:spTgt spid="32"/>
                                        </p:tgtEl>
                                      </p:cBhvr>
                                    </p:animEffect>
                                  </p:childTnLst>
                                </p:cTn>
                              </p:par>
                            </p:childTnLst>
                          </p:cTn>
                        </p:par>
                        <p:par>
                          <p:cTn id="31" fill="hold">
                            <p:stCondLst>
                              <p:cond delay="4000"/>
                            </p:stCondLst>
                            <p:childTnLst>
                              <p:par>
                                <p:cTn id="32" presetID="10" presetClass="entr" presetSubtype="0"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childTnLst>
                          </p:cTn>
                        </p:par>
                        <p:par>
                          <p:cTn id="35" fill="hold">
                            <p:stCondLst>
                              <p:cond delay="4500"/>
                            </p:stCondLst>
                            <p:childTnLst>
                              <p:par>
                                <p:cTn id="36" presetID="14" presetClass="entr" presetSubtype="10"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randombar(horizontal)">
                                      <p:cBhvr>
                                        <p:cTn id="38" dur="500"/>
                                        <p:tgtEl>
                                          <p:spTgt spid="38"/>
                                        </p:tgtEl>
                                      </p:cBhvr>
                                    </p:animEffect>
                                  </p:childTnLst>
                                </p:cTn>
                              </p:par>
                            </p:childTnLst>
                          </p:cTn>
                        </p:par>
                        <p:par>
                          <p:cTn id="39" fill="hold">
                            <p:stCondLst>
                              <p:cond delay="50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1" presetClass="entr" presetSubtype="1"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heel(1)">
                                      <p:cBhvr>
                                        <p:cTn id="48" dur="1000"/>
                                        <p:tgtEl>
                                          <p:spTgt spid="33"/>
                                        </p:tgtEl>
                                      </p:cBhvr>
                                    </p:animEffect>
                                  </p:childTnLst>
                                </p:cTn>
                              </p:par>
                            </p:childTnLst>
                          </p:cTn>
                        </p:par>
                        <p:par>
                          <p:cTn id="49" fill="hold">
                            <p:stCondLst>
                              <p:cond delay="7000"/>
                            </p:stCondLst>
                            <p:childTnLst>
                              <p:par>
                                <p:cTn id="50" presetID="10" presetClass="entr" presetSubtype="0"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childTnLst>
                          </p:cTn>
                        </p:par>
                        <p:par>
                          <p:cTn id="53" fill="hold">
                            <p:stCondLst>
                              <p:cond delay="7500"/>
                            </p:stCondLst>
                            <p:childTnLst>
                              <p:par>
                                <p:cTn id="54" presetID="14" presetClass="entr" presetSubtype="10"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randombar(horizontal)">
                                      <p:cBhvr>
                                        <p:cTn id="56" dur="500"/>
                                        <p:tgtEl>
                                          <p:spTgt spid="39"/>
                                        </p:tgtEl>
                                      </p:cBhvr>
                                    </p:animEffect>
                                  </p:childTnLst>
                                </p:cTn>
                              </p:par>
                            </p:childTnLst>
                          </p:cTn>
                        </p:par>
                        <p:par>
                          <p:cTn id="57" fill="hold">
                            <p:stCondLst>
                              <p:cond delay="8000"/>
                            </p:stCondLst>
                            <p:childTnLst>
                              <p:par>
                                <p:cTn id="58" presetID="42"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childTnLst>
                          </p:cTn>
                        </p:par>
                        <p:par>
                          <p:cTn id="63" fill="hold">
                            <p:stCondLst>
                              <p:cond delay="9000"/>
                            </p:stCondLst>
                            <p:childTnLst>
                              <p:par>
                                <p:cTn id="64" presetID="21" presetClass="entr" presetSubtype="1" fill="hold"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heel(1)">
                                      <p:cBhvr>
                                        <p:cTn id="66" dur="1000"/>
                                        <p:tgtEl>
                                          <p:spTgt spid="35"/>
                                        </p:tgtEl>
                                      </p:cBhvr>
                                    </p:animEffect>
                                  </p:childTnLst>
                                </p:cTn>
                              </p:par>
                            </p:childTnLst>
                          </p:cTn>
                        </p:par>
                        <p:par>
                          <p:cTn id="67" fill="hold">
                            <p:stCondLst>
                              <p:cond delay="10000"/>
                            </p:stCondLst>
                            <p:childTnLst>
                              <p:par>
                                <p:cTn id="68" presetID="10" presetClass="entr" presetSubtype="0" fill="hold" nodeType="after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fade">
                                      <p:cBhvr>
                                        <p:cTn id="70" dur="500"/>
                                        <p:tgtEl>
                                          <p:spTgt spid="83"/>
                                        </p:tgtEl>
                                      </p:cBhvr>
                                    </p:animEffect>
                                  </p:childTnLst>
                                </p:cTn>
                              </p:par>
                            </p:childTnLst>
                          </p:cTn>
                        </p:par>
                        <p:par>
                          <p:cTn id="71" fill="hold">
                            <p:stCondLst>
                              <p:cond delay="10500"/>
                            </p:stCondLst>
                            <p:childTnLst>
                              <p:par>
                                <p:cTn id="72" presetID="14" presetClass="entr" presetSubtype="1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randombar(horizontal)">
                                      <p:cBhvr>
                                        <p:cTn id="74" dur="500"/>
                                        <p:tgtEl>
                                          <p:spTgt spid="41"/>
                                        </p:tgtEl>
                                      </p:cBhvr>
                                    </p:animEffect>
                                  </p:childTnLst>
                                </p:cTn>
                              </p:par>
                            </p:childTnLst>
                          </p:cTn>
                        </p:par>
                        <p:par>
                          <p:cTn id="75" fill="hold">
                            <p:stCondLst>
                              <p:cond delay="11000"/>
                            </p:stCondLst>
                            <p:childTnLst>
                              <p:par>
                                <p:cTn id="76" presetID="10" presetClass="entr" presetSubtype="0" fill="hold" grpId="0" nodeType="afterEffect">
                                  <p:stCondLst>
                                    <p:cond delay="0"/>
                                  </p:stCondLst>
                                  <p:iterate type="lt">
                                    <p:tmPct val="10000"/>
                                  </p:iterate>
                                  <p:childTnLst>
                                    <p:set>
                                      <p:cBhvr>
                                        <p:cTn id="77" dur="1" fill="hold">
                                          <p:stCondLst>
                                            <p:cond delay="0"/>
                                          </p:stCondLst>
                                        </p:cTn>
                                        <p:tgtEl>
                                          <p:spTgt spid="59"/>
                                        </p:tgtEl>
                                        <p:attrNameLst>
                                          <p:attrName>style.visibility</p:attrName>
                                        </p:attrNameLst>
                                      </p:cBhvr>
                                      <p:to>
                                        <p:strVal val="visible"/>
                                      </p:to>
                                    </p:set>
                                    <p:animEffect transition="in" filter="fade">
                                      <p:cBhvr>
                                        <p:cTn id="7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5" grpId="0" animBg="1"/>
      <p:bldP spid="10" grpId="0" animBg="1"/>
      <p:bldP spid="15"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6" name="任意多边形 45"/>
          <p:cNvSpPr/>
          <p:nvPr/>
        </p:nvSpPr>
        <p:spPr>
          <a:xfrm rot="2700000">
            <a:off x="7607630" y="2145744"/>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任意多边形 46"/>
          <p:cNvSpPr/>
          <p:nvPr/>
        </p:nvSpPr>
        <p:spPr>
          <a:xfrm rot="18900000" flipH="1">
            <a:off x="4351987" y="2145745"/>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任意多边形 47"/>
          <p:cNvSpPr/>
          <p:nvPr/>
        </p:nvSpPr>
        <p:spPr>
          <a:xfrm rot="18900000" flipV="1">
            <a:off x="7607630" y="5261627"/>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任意多边形 48"/>
          <p:cNvSpPr/>
          <p:nvPr/>
        </p:nvSpPr>
        <p:spPr>
          <a:xfrm rot="2700000" flipH="1" flipV="1">
            <a:off x="4351987" y="5261628"/>
            <a:ext cx="214435" cy="313972"/>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0" name="组合 49"/>
          <p:cNvGrpSpPr/>
          <p:nvPr/>
        </p:nvGrpSpPr>
        <p:grpSpPr>
          <a:xfrm>
            <a:off x="3754200" y="1386148"/>
            <a:ext cx="4659157" cy="4766932"/>
            <a:chOff x="3752612" y="1386148"/>
            <a:chExt cx="4659157" cy="4766932"/>
          </a:xfrm>
        </p:grpSpPr>
        <p:grpSp>
          <p:nvGrpSpPr>
            <p:cNvPr id="51" name="组合 50"/>
            <p:cNvGrpSpPr/>
            <p:nvPr/>
          </p:nvGrpSpPr>
          <p:grpSpPr>
            <a:xfrm>
              <a:off x="4436369" y="2136478"/>
              <a:ext cx="3325661" cy="3306012"/>
              <a:chOff x="3401876" y="1085088"/>
              <a:chExt cx="4022744" cy="3998976"/>
            </a:xfrm>
            <a:effectLst>
              <a:outerShdw blurRad="63500" sx="107000" sy="107000" algn="ctr" rotWithShape="0">
                <a:prstClr val="black">
                  <a:alpha val="14000"/>
                </a:prstClr>
              </a:outerShdw>
            </a:effectLst>
          </p:grpSpPr>
          <p:sp>
            <p:nvSpPr>
              <p:cNvPr id="68" name="任意多边形 67"/>
              <p:cNvSpPr/>
              <p:nvPr/>
            </p:nvSpPr>
            <p:spPr>
              <a:xfrm>
                <a:off x="3401876"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任意多边形 68"/>
              <p:cNvSpPr/>
              <p:nvPr/>
            </p:nvSpPr>
            <p:spPr>
              <a:xfrm flipH="1">
                <a:off x="5413248"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任意多边形 69"/>
              <p:cNvSpPr/>
              <p:nvPr/>
            </p:nvSpPr>
            <p:spPr>
              <a:xfrm flipV="1">
                <a:off x="3401876"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任意多边形 70"/>
              <p:cNvSpPr/>
              <p:nvPr/>
            </p:nvSpPr>
            <p:spPr>
              <a:xfrm flipH="1" flipV="1">
                <a:off x="5413248"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2" name="圆角矩形 51"/>
            <p:cNvSpPr/>
            <p:nvPr/>
          </p:nvSpPr>
          <p:spPr>
            <a:xfrm>
              <a:off x="5902443" y="1386148"/>
              <a:ext cx="359498" cy="4766932"/>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圆角矩形 52"/>
            <p:cNvSpPr/>
            <p:nvPr/>
          </p:nvSpPr>
          <p:spPr>
            <a:xfrm rot="5400000">
              <a:off x="5902442" y="1461156"/>
              <a:ext cx="359498" cy="4659157"/>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直角三角形 53"/>
            <p:cNvSpPr/>
            <p:nvPr/>
          </p:nvSpPr>
          <p:spPr>
            <a:xfrm rot="18900000">
              <a:off x="7251011" y="3457724"/>
              <a:ext cx="296583" cy="296583"/>
            </a:xfrm>
            <a:prstGeom prst="rtTriangle">
              <a:avLst/>
            </a:prstGeom>
            <a:solidFill>
              <a:schemeClr val="accent2"/>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直角三角形 54"/>
            <p:cNvSpPr/>
            <p:nvPr/>
          </p:nvSpPr>
          <p:spPr>
            <a:xfrm rot="2700000">
              <a:off x="6113649" y="4907286"/>
              <a:ext cx="296583" cy="296583"/>
            </a:xfrm>
            <a:prstGeom prst="rtTriangle">
              <a:avLst/>
            </a:prstGeom>
            <a:solidFill>
              <a:schemeClr val="accent3"/>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直角三角形 55"/>
            <p:cNvSpPr/>
            <p:nvPr/>
          </p:nvSpPr>
          <p:spPr>
            <a:xfrm rot="8100000">
              <a:off x="4680916" y="3837168"/>
              <a:ext cx="296583" cy="296583"/>
            </a:xfrm>
            <a:prstGeom prst="rtTriangle">
              <a:avLst/>
            </a:prstGeom>
            <a:solidFill>
              <a:schemeClr val="accent4"/>
            </a:solidFill>
            <a:ln>
              <a:noFill/>
            </a:ln>
            <a:effectLst>
              <a:outerShdw blurRad="114300" dist="25400" dir="16200000" sx="97000" sy="97000"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直角三角形 56"/>
            <p:cNvSpPr/>
            <p:nvPr/>
          </p:nvSpPr>
          <p:spPr>
            <a:xfrm rot="18900000" flipH="1">
              <a:off x="5741192" y="2315601"/>
              <a:ext cx="296583" cy="296583"/>
            </a:xfrm>
            <a:prstGeom prst="rtTriangle">
              <a:avLst/>
            </a:prstGeom>
            <a:solidFill>
              <a:schemeClr val="accent1"/>
            </a:solidFill>
            <a:ln>
              <a:noFill/>
            </a:ln>
            <a:effectLst>
              <a:outerShdw blurRad="101600" dist="50800" sx="91000" sy="91000" algn="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8" name="组合 57"/>
            <p:cNvGrpSpPr/>
            <p:nvPr/>
          </p:nvGrpSpPr>
          <p:grpSpPr>
            <a:xfrm>
              <a:off x="8096792" y="3653853"/>
              <a:ext cx="209986" cy="231522"/>
              <a:chOff x="1917700" y="530225"/>
              <a:chExt cx="495300" cy="546100"/>
            </a:xfrm>
            <a:solidFill>
              <a:srgbClr val="3A3A3A"/>
            </a:solidFill>
          </p:grpSpPr>
          <p:sp>
            <p:nvSpPr>
              <p:cNvPr id="66"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7" name="Freeform 24"/>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59" name="Freeform 131"/>
            <p:cNvSpPr>
              <a:spLocks noEditPoints="1"/>
            </p:cNvSpPr>
            <p:nvPr/>
          </p:nvSpPr>
          <p:spPr bwMode="auto">
            <a:xfrm>
              <a:off x="6009952" y="1497155"/>
              <a:ext cx="178494" cy="204160"/>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rgbClr val="3A3A3A"/>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0" name="Freeform 147"/>
            <p:cNvSpPr>
              <a:spLocks noEditPoints="1"/>
            </p:cNvSpPr>
            <p:nvPr/>
          </p:nvSpPr>
          <p:spPr bwMode="auto">
            <a:xfrm>
              <a:off x="5991493" y="5787620"/>
              <a:ext cx="169161" cy="267159"/>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A3A3A"/>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1" name="Freeform 163"/>
            <p:cNvSpPr>
              <a:spLocks noEditPoints="1"/>
            </p:cNvSpPr>
            <p:nvPr/>
          </p:nvSpPr>
          <p:spPr bwMode="auto">
            <a:xfrm>
              <a:off x="3885794" y="3667040"/>
              <a:ext cx="292825" cy="18899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rgbClr val="3A3A3A"/>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2" name="文本框 50"/>
            <p:cNvSpPr txBox="1"/>
            <p:nvPr/>
          </p:nvSpPr>
          <p:spPr>
            <a:xfrm rot="18836211">
              <a:off x="4727642" y="2709736"/>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endParaRPr lang="zh-CN" altLang="en-US" sz="2000" dirty="0">
                <a:solidFill>
                  <a:schemeClr val="bg1"/>
                </a:solidFill>
                <a:cs typeface="+mn-ea"/>
                <a:sym typeface="+mn-lt"/>
              </a:endParaRPr>
            </a:p>
          </p:txBody>
        </p:sp>
        <p:sp>
          <p:nvSpPr>
            <p:cNvPr id="63" name="文本框 50"/>
            <p:cNvSpPr txBox="1"/>
            <p:nvPr/>
          </p:nvSpPr>
          <p:spPr>
            <a:xfrm rot="2873420">
              <a:off x="6559520" y="2715451"/>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endParaRPr lang="zh-CN" altLang="en-US" sz="2000" dirty="0">
                <a:solidFill>
                  <a:schemeClr val="bg1"/>
                </a:solidFill>
                <a:cs typeface="+mn-ea"/>
                <a:sym typeface="+mn-lt"/>
              </a:endParaRPr>
            </a:p>
          </p:txBody>
        </p:sp>
        <p:sp>
          <p:nvSpPr>
            <p:cNvPr id="64" name="文本框 50"/>
            <p:cNvSpPr txBox="1"/>
            <p:nvPr/>
          </p:nvSpPr>
          <p:spPr>
            <a:xfrm rot="2726449">
              <a:off x="4686008" y="4415932"/>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endParaRPr lang="zh-CN" altLang="en-US" sz="2000" dirty="0">
                <a:solidFill>
                  <a:schemeClr val="bg1"/>
                </a:solidFill>
                <a:cs typeface="+mn-ea"/>
                <a:sym typeface="+mn-lt"/>
              </a:endParaRPr>
            </a:p>
          </p:txBody>
        </p:sp>
        <p:sp>
          <p:nvSpPr>
            <p:cNvPr id="65" name="文本框 50"/>
            <p:cNvSpPr txBox="1"/>
            <p:nvPr/>
          </p:nvSpPr>
          <p:spPr>
            <a:xfrm rot="18983171">
              <a:off x="6506824" y="4469031"/>
              <a:ext cx="954107" cy="400110"/>
            </a:xfrm>
            <a:prstGeom prst="rect">
              <a:avLst/>
            </a:prstGeom>
            <a:noFill/>
          </p:spPr>
          <p:txBody>
            <a:bodyPr wrap="none" rtlCol="0">
              <a:spAutoFit/>
            </a:bodyPr>
            <a:lstStyle/>
            <a:p>
              <a:r>
                <a:rPr lang="zh-CN" altLang="en-US" sz="2000" dirty="0">
                  <a:solidFill>
                    <a:schemeClr val="bg1"/>
                  </a:solidFill>
                  <a:cs typeface="+mn-ea"/>
                  <a:sym typeface="+mn-lt"/>
                </a:rPr>
                <a:t>关键词</a:t>
              </a:r>
              <a:endParaRPr lang="zh-CN" altLang="en-US" sz="2000" dirty="0">
                <a:solidFill>
                  <a:schemeClr val="bg1"/>
                </a:solidFill>
                <a:cs typeface="+mn-ea"/>
                <a:sym typeface="+mn-lt"/>
              </a:endParaRPr>
            </a:p>
          </p:txBody>
        </p:sp>
      </p:grpSp>
      <p:sp>
        <p:nvSpPr>
          <p:cNvPr id="72" name="Rectangle 47"/>
          <p:cNvSpPr>
            <a:spLocks noChangeArrowheads="1"/>
          </p:cNvSpPr>
          <p:nvPr/>
        </p:nvSpPr>
        <p:spPr bwMode="auto">
          <a:xfrm>
            <a:off x="1800087" y="2216835"/>
            <a:ext cx="1981869"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3" name="Rectangle 48"/>
          <p:cNvSpPr>
            <a:spLocks noChangeArrowheads="1"/>
          </p:cNvSpPr>
          <p:nvPr/>
        </p:nvSpPr>
        <p:spPr bwMode="auto">
          <a:xfrm>
            <a:off x="2697176" y="1831511"/>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74" name="Rectangle 47"/>
          <p:cNvSpPr>
            <a:spLocks noChangeArrowheads="1"/>
          </p:cNvSpPr>
          <p:nvPr/>
        </p:nvSpPr>
        <p:spPr bwMode="auto">
          <a:xfrm>
            <a:off x="1946498" y="5265294"/>
            <a:ext cx="1981869"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5" name="Rectangle 48"/>
          <p:cNvSpPr>
            <a:spLocks noChangeArrowheads="1"/>
          </p:cNvSpPr>
          <p:nvPr/>
        </p:nvSpPr>
        <p:spPr bwMode="auto">
          <a:xfrm>
            <a:off x="2843587" y="4913557"/>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76" name="Rectangle 47"/>
          <p:cNvSpPr>
            <a:spLocks noChangeArrowheads="1"/>
          </p:cNvSpPr>
          <p:nvPr/>
        </p:nvSpPr>
        <p:spPr bwMode="auto">
          <a:xfrm>
            <a:off x="8163839" y="2216835"/>
            <a:ext cx="208483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7" name="Rectangle 48"/>
          <p:cNvSpPr>
            <a:spLocks noChangeArrowheads="1"/>
          </p:cNvSpPr>
          <p:nvPr/>
        </p:nvSpPr>
        <p:spPr bwMode="auto">
          <a:xfrm>
            <a:off x="8147511" y="1831511"/>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78" name="Rectangle 47"/>
          <p:cNvSpPr>
            <a:spLocks noChangeArrowheads="1"/>
          </p:cNvSpPr>
          <p:nvPr/>
        </p:nvSpPr>
        <p:spPr bwMode="auto">
          <a:xfrm>
            <a:off x="8131853" y="5265294"/>
            <a:ext cx="208483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1000" dirty="0">
                <a:solidFill>
                  <a:schemeClr val="tx1">
                    <a:lumMod val="50000"/>
                    <a:lumOff val="50000"/>
                  </a:schemeClr>
                </a:solidFill>
                <a:cs typeface="+mn-ea"/>
                <a:sym typeface="+mn-lt"/>
              </a:rPr>
              <a:t>在此点击添加图片的描述内容详情在此点击添加图片内容详情在此点击添加图片</a:t>
            </a:r>
            <a:endParaRPr lang="en-US" altLang="zh-CN" sz="1000" dirty="0">
              <a:solidFill>
                <a:schemeClr val="tx1">
                  <a:lumMod val="50000"/>
                  <a:lumOff val="50000"/>
                </a:schemeClr>
              </a:solidFill>
              <a:cs typeface="+mn-ea"/>
              <a:sym typeface="+mn-lt"/>
            </a:endParaRPr>
          </a:p>
        </p:txBody>
      </p:sp>
      <p:sp>
        <p:nvSpPr>
          <p:cNvPr id="79" name="Rectangle 48"/>
          <p:cNvSpPr>
            <a:spLocks noChangeArrowheads="1"/>
          </p:cNvSpPr>
          <p:nvPr/>
        </p:nvSpPr>
        <p:spPr bwMode="auto">
          <a:xfrm>
            <a:off x="8115525" y="4879970"/>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grpSp>
        <p:nvGrpSpPr>
          <p:cNvPr id="80" name="组合 79"/>
          <p:cNvGrpSpPr/>
          <p:nvPr/>
        </p:nvGrpSpPr>
        <p:grpSpPr>
          <a:xfrm>
            <a:off x="5163412" y="2852109"/>
            <a:ext cx="1874751" cy="1874751"/>
            <a:chOff x="5161824" y="2852108"/>
            <a:chExt cx="1874751" cy="1874751"/>
          </a:xfrm>
        </p:grpSpPr>
        <p:sp>
          <p:nvSpPr>
            <p:cNvPr id="81" name="椭圆 80"/>
            <p:cNvSpPr/>
            <p:nvPr/>
          </p:nvSpPr>
          <p:spPr>
            <a:xfrm>
              <a:off x="5161824" y="2852108"/>
              <a:ext cx="1874751" cy="1874751"/>
            </a:xfrm>
            <a:prstGeom prst="ellipse">
              <a:avLst/>
            </a:prstGeom>
            <a:gradFill>
              <a:gsLst>
                <a:gs pos="0">
                  <a:schemeClr val="bg1"/>
                </a:gs>
                <a:gs pos="25000">
                  <a:srgbClr val="FBFBFB"/>
                </a:gs>
                <a:gs pos="41000">
                  <a:srgbClr val="F8F8F8"/>
                </a:gs>
                <a:gs pos="65000">
                  <a:srgbClr val="E7E7E7"/>
                </a:gs>
              </a:gsLst>
              <a:path path="circle">
                <a:fillToRect t="100000" r="100000"/>
              </a:path>
            </a:gradFill>
            <a:ln>
              <a:noFill/>
            </a:ln>
            <a:effectLst>
              <a:outerShdw blurRad="63500" sx="102000" sy="102000" algn="ctr" rotWithShape="0">
                <a:prstClr val="black">
                  <a:alpha val="40000"/>
                </a:prstClr>
              </a:outerShdw>
            </a:effectLst>
            <a:scene3d>
              <a:camera prst="orthographicFront"/>
              <a:lightRig rig="threePt" dir="t"/>
            </a:scene3d>
            <a:sp3d>
              <a:bevelT w="114300" h="1016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2" name="椭圆 81"/>
            <p:cNvSpPr/>
            <p:nvPr/>
          </p:nvSpPr>
          <p:spPr>
            <a:xfrm>
              <a:off x="5252538" y="2942822"/>
              <a:ext cx="1693323" cy="1693323"/>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83" name="Rectangle 48"/>
          <p:cNvSpPr>
            <a:spLocks noChangeArrowheads="1"/>
          </p:cNvSpPr>
          <p:nvPr/>
        </p:nvSpPr>
        <p:spPr bwMode="auto">
          <a:xfrm>
            <a:off x="5626255" y="3285779"/>
            <a:ext cx="90281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2800" b="1" dirty="0">
                <a:solidFill>
                  <a:schemeClr val="tx1">
                    <a:lumMod val="65000"/>
                    <a:lumOff val="35000"/>
                  </a:schemeClr>
                </a:solidFill>
                <a:cs typeface="+mn-ea"/>
                <a:sym typeface="+mn-lt"/>
              </a:rPr>
              <a:t>添加</a:t>
            </a:r>
            <a:endParaRPr lang="en-US" altLang="zh-CN" sz="2800" b="1" dirty="0">
              <a:solidFill>
                <a:schemeClr val="tx1">
                  <a:lumMod val="65000"/>
                  <a:lumOff val="35000"/>
                </a:schemeClr>
              </a:solidFill>
              <a:cs typeface="+mn-ea"/>
              <a:sym typeface="+mn-lt"/>
            </a:endParaRPr>
          </a:p>
          <a:p>
            <a:pPr algn="r"/>
            <a:r>
              <a:rPr lang="zh-CN" altLang="en-US" sz="2800" b="1" dirty="0">
                <a:solidFill>
                  <a:schemeClr val="tx1">
                    <a:lumMod val="65000"/>
                    <a:lumOff val="35000"/>
                  </a:schemeClr>
                </a:solidFill>
                <a:cs typeface="+mn-ea"/>
                <a:sym typeface="+mn-lt"/>
              </a:rPr>
              <a:t>标题</a:t>
            </a:r>
            <a:endParaRPr lang="zh-CN" altLang="en-US" sz="2800" b="1" dirty="0">
              <a:solidFill>
                <a:schemeClr val="tx1">
                  <a:lumMod val="65000"/>
                  <a:lumOff val="35000"/>
                </a:schemeClr>
              </a:solidFill>
              <a:cs typeface="+mn-ea"/>
              <a:sym typeface="+mn-lt"/>
            </a:endParaRPr>
          </a:p>
        </p:txBody>
      </p:sp>
      <p:sp>
        <p:nvSpPr>
          <p:cNvPr id="40"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1" name="直接连接符 40"/>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100" fill="hold"/>
                                        <p:tgtEl>
                                          <p:spTgt spid="80"/>
                                        </p:tgtEl>
                                        <p:attrNameLst>
                                          <p:attrName>ppt_w</p:attrName>
                                        </p:attrNameLst>
                                      </p:cBhvr>
                                      <p:tavLst>
                                        <p:tav tm="0">
                                          <p:val>
                                            <p:fltVal val="0"/>
                                          </p:val>
                                        </p:tav>
                                        <p:tav tm="100000">
                                          <p:val>
                                            <p:strVal val="#ppt_w"/>
                                          </p:val>
                                        </p:tav>
                                      </p:tavLst>
                                    </p:anim>
                                    <p:anim calcmode="lin" valueType="num">
                                      <p:cBhvr>
                                        <p:cTn id="8" dur="100" fill="hold"/>
                                        <p:tgtEl>
                                          <p:spTgt spid="80"/>
                                        </p:tgtEl>
                                        <p:attrNameLst>
                                          <p:attrName>ppt_h</p:attrName>
                                        </p:attrNameLst>
                                      </p:cBhvr>
                                      <p:tavLst>
                                        <p:tav tm="0">
                                          <p:val>
                                            <p:fltVal val="0"/>
                                          </p:val>
                                        </p:tav>
                                        <p:tav tm="100000">
                                          <p:val>
                                            <p:strVal val="#ppt_h"/>
                                          </p:val>
                                        </p:tav>
                                      </p:tavLst>
                                    </p:anim>
                                    <p:animEffect transition="in" filter="fade">
                                      <p:cBhvr>
                                        <p:cTn id="9" dur="100"/>
                                        <p:tgtEl>
                                          <p:spTgt spid="80"/>
                                        </p:tgtEl>
                                      </p:cBhvr>
                                    </p:animEffect>
                                  </p:childTnLst>
                                </p:cTn>
                              </p:par>
                              <p:par>
                                <p:cTn id="10" presetID="6" presetClass="emph" presetSubtype="0" fill="hold" nodeType="withEffect">
                                  <p:stCondLst>
                                    <p:cond delay="100"/>
                                  </p:stCondLst>
                                  <p:childTnLst>
                                    <p:animScale>
                                      <p:cBhvr>
                                        <p:cTn id="11" dur="100" fill="hold"/>
                                        <p:tgtEl>
                                          <p:spTgt spid="80"/>
                                        </p:tgtEl>
                                      </p:cBhvr>
                                      <p:by x="110000" y="110000"/>
                                    </p:animScale>
                                  </p:childTnLst>
                                </p:cTn>
                              </p:par>
                              <p:par>
                                <p:cTn id="12" presetID="6" presetClass="emph" presetSubtype="0" fill="hold" nodeType="withEffect">
                                  <p:stCondLst>
                                    <p:cond delay="200"/>
                                  </p:stCondLst>
                                  <p:childTnLst>
                                    <p:animScale>
                                      <p:cBhvr>
                                        <p:cTn id="13" dur="200" fill="hold"/>
                                        <p:tgtEl>
                                          <p:spTgt spid="80"/>
                                        </p:tgtEl>
                                      </p:cBhvr>
                                      <p:by x="90000" y="90000"/>
                                    </p:animScale>
                                  </p:childTnLst>
                                </p:cTn>
                              </p:par>
                              <p:par>
                                <p:cTn id="14" presetID="6" presetClass="emph" presetSubtype="0" fill="hold" nodeType="withEffect">
                                  <p:stCondLst>
                                    <p:cond delay="400"/>
                                  </p:stCondLst>
                                  <p:childTnLst>
                                    <p:animScale>
                                      <p:cBhvr>
                                        <p:cTn id="15" dur="100" fill="hold"/>
                                        <p:tgtEl>
                                          <p:spTgt spid="80"/>
                                        </p:tgtEl>
                                      </p:cBhvr>
                                      <p:by x="105000" y="105000"/>
                                    </p:animScale>
                                  </p:childTnLst>
                                </p:cTn>
                              </p:par>
                              <p:par>
                                <p:cTn id="16" presetID="6" presetClass="emph" presetSubtype="0" fill="hold" nodeType="withEffect">
                                  <p:stCondLst>
                                    <p:cond delay="500"/>
                                  </p:stCondLst>
                                  <p:childTnLst>
                                    <p:animScale>
                                      <p:cBhvr>
                                        <p:cTn id="17" dur="200" fill="hold"/>
                                        <p:tgtEl>
                                          <p:spTgt spid="80"/>
                                        </p:tgtEl>
                                      </p:cBhvr>
                                      <p:by x="95000" y="95000"/>
                                    </p:animScale>
                                  </p:childTnLst>
                                </p:cTn>
                              </p:par>
                              <p:par>
                                <p:cTn id="18" presetID="21" presetClass="entr" presetSubtype="1" fill="hold" grpId="0" nodeType="with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wheel(1)">
                                      <p:cBhvr>
                                        <p:cTn id="20" dur="1000"/>
                                        <p:tgtEl>
                                          <p:spTgt spid="83"/>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1000"/>
                                        <p:tgtEl>
                                          <p:spTgt spid="50"/>
                                        </p:tgtEl>
                                      </p:cBhvr>
                                    </p:animEffect>
                                  </p:childTnLst>
                                </p:cTn>
                              </p:par>
                              <p:par>
                                <p:cTn id="25" presetID="8" presetClass="emph" presetSubtype="0" fill="hold" nodeType="withEffect">
                                  <p:stCondLst>
                                    <p:cond delay="0"/>
                                  </p:stCondLst>
                                  <p:childTnLst>
                                    <p:animRot by="21600000">
                                      <p:cBhvr>
                                        <p:cTn id="26" dur="2000" fill="hold"/>
                                        <p:tgtEl>
                                          <p:spTgt spid="50"/>
                                        </p:tgtEl>
                                        <p:attrNameLst>
                                          <p:attrName>r</p:attrName>
                                        </p:attrNameLst>
                                      </p:cBhvr>
                                    </p:animRo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par>
                                <p:cTn id="31" presetID="42" presetClass="path" presetSubtype="0" accel="50000" decel="50000" fill="hold" grpId="1" nodeType="withEffect">
                                  <p:stCondLst>
                                    <p:cond delay="0"/>
                                  </p:stCondLst>
                                  <p:childTnLst>
                                    <p:animMotion origin="layout" path="M 0.13451 0.20648 L -4.79167E-6 1.85185E-6 " pathEditMode="relative" rAng="0" ptsTypes="AA">
                                      <p:cBhvr>
                                        <p:cTn id="32" dur="500" fill="hold"/>
                                        <p:tgtEl>
                                          <p:spTgt spid="47"/>
                                        </p:tgtEl>
                                        <p:attrNameLst>
                                          <p:attrName>ppt_x</p:attrName>
                                          <p:attrName>ppt_y</p:attrName>
                                        </p:attrNameLst>
                                      </p:cBhvr>
                                      <p:rCtr x="-6732" y="-10324"/>
                                    </p:animMotion>
                                  </p:childTnLst>
                                </p:cTn>
                              </p:par>
                              <p:par>
                                <p:cTn id="33" presetID="10"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42" presetClass="path" presetSubtype="0" accel="50000" decel="50000" fill="hold" grpId="1" nodeType="withEffect">
                                  <p:stCondLst>
                                    <p:cond delay="0"/>
                                  </p:stCondLst>
                                  <p:childTnLst>
                                    <p:animMotion origin="layout" path="M -0.12669 0.20648 L -2.08333E-6 1.85185E-6 " pathEditMode="relative" rAng="0" ptsTypes="AA">
                                      <p:cBhvr>
                                        <p:cTn id="37" dur="500" fill="hold"/>
                                        <p:tgtEl>
                                          <p:spTgt spid="46"/>
                                        </p:tgtEl>
                                        <p:attrNameLst>
                                          <p:attrName>ppt_x</p:attrName>
                                          <p:attrName>ppt_y</p:attrName>
                                        </p:attrNameLst>
                                      </p:cBhvr>
                                      <p:rCtr x="6328" y="-10324"/>
                                    </p:animMotion>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42" presetClass="path" presetSubtype="0" accel="50000" decel="50000" fill="hold" grpId="1" nodeType="withEffect">
                                  <p:stCondLst>
                                    <p:cond delay="0"/>
                                  </p:stCondLst>
                                  <p:childTnLst>
                                    <p:animMotion origin="layout" path="M -0.12669 -0.24792 L -2.08333E-6 3.7037E-6 " pathEditMode="relative" rAng="0" ptsTypes="AA">
                                      <p:cBhvr>
                                        <p:cTn id="42" dur="500" fill="hold"/>
                                        <p:tgtEl>
                                          <p:spTgt spid="48"/>
                                        </p:tgtEl>
                                        <p:attrNameLst>
                                          <p:attrName>ppt_x</p:attrName>
                                          <p:attrName>ppt_y</p:attrName>
                                        </p:attrNameLst>
                                      </p:cBhvr>
                                      <p:rCtr x="6328" y="12384"/>
                                    </p:animMotion>
                                  </p:childTnLst>
                                </p:cTn>
                              </p:par>
                              <p:par>
                                <p:cTn id="43" presetID="10"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par>
                                <p:cTn id="46" presetID="42" presetClass="path" presetSubtype="0" accel="50000" decel="50000" fill="hold" grpId="1" nodeType="withEffect">
                                  <p:stCondLst>
                                    <p:cond delay="0"/>
                                  </p:stCondLst>
                                  <p:childTnLst>
                                    <p:animMotion origin="layout" path="M 0.13451 -0.24792 L -4.79167E-6 3.7037E-6 " pathEditMode="relative" rAng="0" ptsTypes="AA">
                                      <p:cBhvr>
                                        <p:cTn id="47" dur="500" fill="hold"/>
                                        <p:tgtEl>
                                          <p:spTgt spid="49"/>
                                        </p:tgtEl>
                                        <p:attrNameLst>
                                          <p:attrName>ppt_x</p:attrName>
                                          <p:attrName>ppt_y</p:attrName>
                                        </p:attrNameLst>
                                      </p:cBhvr>
                                      <p:rCtr x="-6732" y="12384"/>
                                    </p:animMotion>
                                  </p:childTnLst>
                                </p:cTn>
                              </p:par>
                            </p:childTnLst>
                          </p:cTn>
                        </p:par>
                        <p:par>
                          <p:cTn id="48" fill="hold">
                            <p:stCondLst>
                              <p:cond delay="2000"/>
                            </p:stCondLst>
                            <p:childTnLst>
                              <p:par>
                                <p:cTn id="49" presetID="22" presetClass="entr" presetSubtype="2"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right)">
                                      <p:cBhvr>
                                        <p:cTn id="51" dur="500"/>
                                        <p:tgtEl>
                                          <p:spTgt spid="7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wipe(left)">
                                      <p:cBhvr>
                                        <p:cTn id="54" dur="500"/>
                                        <p:tgtEl>
                                          <p:spTgt spid="7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wipe(right)">
                                      <p:cBhvr>
                                        <p:cTn id="57" dur="500"/>
                                        <p:tgtEl>
                                          <p:spTgt spid="7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left)">
                                      <p:cBhvr>
                                        <p:cTn id="60" dur="500"/>
                                        <p:tgtEl>
                                          <p:spTgt spid="79"/>
                                        </p:tgtEl>
                                      </p:cBhvr>
                                    </p:animEffect>
                                  </p:childTnLst>
                                </p:cTn>
                              </p:par>
                            </p:childTnLst>
                          </p:cTn>
                        </p:par>
                        <p:par>
                          <p:cTn id="61" fill="hold">
                            <p:stCondLst>
                              <p:cond delay="2500"/>
                            </p:stCondLst>
                            <p:childTnLst>
                              <p:par>
                                <p:cTn id="62" presetID="14" presetClass="entr" presetSubtype="1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randombar(horizontal)">
                                      <p:cBhvr>
                                        <p:cTn id="64" dur="500"/>
                                        <p:tgtEl>
                                          <p:spTgt spid="7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randombar(horizontal)">
                                      <p:cBhvr>
                                        <p:cTn id="67" dur="500"/>
                                        <p:tgtEl>
                                          <p:spTgt spid="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randombar(horizontal)">
                                      <p:cBhvr>
                                        <p:cTn id="70" dur="500"/>
                                        <p:tgtEl>
                                          <p:spTgt spid="74"/>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randombar(horizontal)">
                                      <p:cBhvr>
                                        <p:cTn id="7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7" grpId="0" animBg="1"/>
      <p:bldP spid="47" grpId="1" animBg="1"/>
      <p:bldP spid="48" grpId="0" animBg="1"/>
      <p:bldP spid="48" grpId="1" animBg="1"/>
      <p:bldP spid="49" grpId="0" animBg="1"/>
      <p:bldP spid="49" grpId="1" animBg="1"/>
      <p:bldP spid="72" grpId="0"/>
      <p:bldP spid="73" grpId="0"/>
      <p:bldP spid="74" grpId="0"/>
      <p:bldP spid="75" grpId="0"/>
      <p:bldP spid="76" grpId="0"/>
      <p:bldP spid="77" grpId="0"/>
      <p:bldP spid="78" grpId="0"/>
      <p:bldP spid="79" grpId="0"/>
      <p:bldP spid="8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67" name="矩形 66"/>
          <p:cNvSpPr/>
          <p:nvPr/>
        </p:nvSpPr>
        <p:spPr>
          <a:xfrm>
            <a:off x="4661280" y="2584800"/>
            <a:ext cx="2729040" cy="2548552"/>
          </a:xfrm>
          <a:prstGeom prst="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0" name="椭圆 69"/>
          <p:cNvSpPr/>
          <p:nvPr/>
        </p:nvSpPr>
        <p:spPr>
          <a:xfrm>
            <a:off x="3796830" y="1763879"/>
            <a:ext cx="1727151" cy="172652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1" name="任意多边形 70"/>
          <p:cNvSpPr/>
          <p:nvPr/>
        </p:nvSpPr>
        <p:spPr>
          <a:xfrm rot="18900000" flipH="1">
            <a:off x="3954628" y="1913075"/>
            <a:ext cx="1411555" cy="1411044"/>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1"/>
          </a:solidFill>
          <a:ln w="15875">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4" name="椭圆 73"/>
          <p:cNvSpPr/>
          <p:nvPr/>
        </p:nvSpPr>
        <p:spPr>
          <a:xfrm>
            <a:off x="6494674" y="1763879"/>
            <a:ext cx="1727151" cy="172652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5" name="任意多边形 74"/>
          <p:cNvSpPr/>
          <p:nvPr/>
        </p:nvSpPr>
        <p:spPr>
          <a:xfrm rot="18900000" flipH="1">
            <a:off x="6652472" y="1913075"/>
            <a:ext cx="1411555" cy="1411044"/>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2"/>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8" name="椭圆 77"/>
          <p:cNvSpPr/>
          <p:nvPr/>
        </p:nvSpPr>
        <p:spPr>
          <a:xfrm>
            <a:off x="3796830" y="4030878"/>
            <a:ext cx="1727151" cy="172652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9" name="任意多边形 78"/>
          <p:cNvSpPr/>
          <p:nvPr/>
        </p:nvSpPr>
        <p:spPr>
          <a:xfrm rot="18900000" flipH="1">
            <a:off x="3954628" y="4180074"/>
            <a:ext cx="1411555" cy="1411044"/>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3"/>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2" name="椭圆 81"/>
          <p:cNvSpPr/>
          <p:nvPr/>
        </p:nvSpPr>
        <p:spPr>
          <a:xfrm>
            <a:off x="6494674" y="4030878"/>
            <a:ext cx="1727151" cy="1726524"/>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3" name="任意多边形 82"/>
          <p:cNvSpPr/>
          <p:nvPr/>
        </p:nvSpPr>
        <p:spPr>
          <a:xfrm rot="18900000" flipH="1">
            <a:off x="6652472" y="4180074"/>
            <a:ext cx="1411555" cy="1411044"/>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4"/>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4" name="文本框 45"/>
          <p:cNvSpPr txBox="1"/>
          <p:nvPr/>
        </p:nvSpPr>
        <p:spPr>
          <a:xfrm>
            <a:off x="4264666" y="2381177"/>
            <a:ext cx="791477" cy="461558"/>
          </a:xfrm>
          <a:prstGeom prst="rect">
            <a:avLst/>
          </a:prstGeom>
          <a:noFill/>
        </p:spPr>
        <p:txBody>
          <a:bodyPr wrap="square" rtlCol="0">
            <a:spAutoFit/>
          </a:bodyPr>
          <a:lstStyle/>
          <a:p>
            <a:pPr algn="ctr"/>
            <a:r>
              <a:rPr lang="en-US" altLang="zh-CN" sz="2400" dirty="0">
                <a:solidFill>
                  <a:schemeClr val="tx1">
                    <a:lumMod val="65000"/>
                    <a:lumOff val="35000"/>
                  </a:schemeClr>
                </a:solidFill>
                <a:cs typeface="+mn-ea"/>
                <a:sym typeface="+mn-lt"/>
              </a:rPr>
              <a:t>25</a:t>
            </a:r>
            <a:r>
              <a:rPr lang="en-US" altLang="zh-CN" sz="1600" dirty="0">
                <a:solidFill>
                  <a:schemeClr val="tx1">
                    <a:lumMod val="65000"/>
                    <a:lumOff val="35000"/>
                  </a:schemeClr>
                </a:solidFill>
                <a:cs typeface="+mn-ea"/>
                <a:sym typeface="+mn-lt"/>
              </a:rPr>
              <a:t>%</a:t>
            </a:r>
            <a:endParaRPr lang="zh-CN" altLang="en-US" sz="2400" dirty="0">
              <a:solidFill>
                <a:schemeClr val="tx1">
                  <a:lumMod val="65000"/>
                  <a:lumOff val="35000"/>
                </a:schemeClr>
              </a:solidFill>
              <a:cs typeface="+mn-ea"/>
              <a:sym typeface="+mn-lt"/>
            </a:endParaRPr>
          </a:p>
        </p:txBody>
      </p:sp>
      <p:sp>
        <p:nvSpPr>
          <p:cNvPr id="85" name="文本框 46"/>
          <p:cNvSpPr txBox="1"/>
          <p:nvPr/>
        </p:nvSpPr>
        <p:spPr>
          <a:xfrm>
            <a:off x="6962510" y="2381177"/>
            <a:ext cx="791477" cy="461558"/>
          </a:xfrm>
          <a:prstGeom prst="rect">
            <a:avLst/>
          </a:prstGeom>
          <a:noFill/>
        </p:spPr>
        <p:txBody>
          <a:bodyPr wrap="square" rtlCol="0">
            <a:spAutoFit/>
          </a:bodyPr>
          <a:lstStyle/>
          <a:p>
            <a:pPr algn="ctr"/>
            <a:r>
              <a:rPr lang="en-US" altLang="zh-CN" sz="2400" dirty="0">
                <a:solidFill>
                  <a:schemeClr val="tx1">
                    <a:lumMod val="65000"/>
                    <a:lumOff val="35000"/>
                  </a:schemeClr>
                </a:solidFill>
                <a:cs typeface="+mn-ea"/>
                <a:sym typeface="+mn-lt"/>
              </a:rPr>
              <a:t>50</a:t>
            </a:r>
            <a:r>
              <a:rPr lang="en-US" altLang="zh-CN" sz="1600" dirty="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86" name="文本框 49"/>
          <p:cNvSpPr txBox="1"/>
          <p:nvPr/>
        </p:nvSpPr>
        <p:spPr>
          <a:xfrm>
            <a:off x="4297153" y="4669760"/>
            <a:ext cx="791477" cy="461558"/>
          </a:xfrm>
          <a:prstGeom prst="rect">
            <a:avLst/>
          </a:prstGeom>
          <a:noFill/>
        </p:spPr>
        <p:txBody>
          <a:bodyPr wrap="square" rtlCol="0">
            <a:spAutoFit/>
          </a:bodyPr>
          <a:lstStyle/>
          <a:p>
            <a:pPr algn="ctr"/>
            <a:r>
              <a:rPr lang="en-US" altLang="zh-CN" sz="2400" dirty="0">
                <a:solidFill>
                  <a:schemeClr val="tx1">
                    <a:lumMod val="65000"/>
                    <a:lumOff val="35000"/>
                  </a:schemeClr>
                </a:solidFill>
                <a:cs typeface="+mn-ea"/>
                <a:sym typeface="+mn-lt"/>
              </a:rPr>
              <a:t>75</a:t>
            </a:r>
            <a:r>
              <a:rPr lang="en-US" altLang="zh-CN" sz="1600" dirty="0">
                <a:solidFill>
                  <a:schemeClr val="tx1">
                    <a:lumMod val="65000"/>
                    <a:lumOff val="35000"/>
                  </a:schemeClr>
                </a:solidFill>
                <a:cs typeface="+mn-ea"/>
                <a:sym typeface="+mn-lt"/>
              </a:rPr>
              <a:t>%</a:t>
            </a:r>
            <a:endParaRPr lang="zh-CN" altLang="en-US" sz="2400" dirty="0">
              <a:solidFill>
                <a:schemeClr val="tx1">
                  <a:lumMod val="65000"/>
                  <a:lumOff val="35000"/>
                </a:schemeClr>
              </a:solidFill>
              <a:cs typeface="+mn-ea"/>
              <a:sym typeface="+mn-lt"/>
            </a:endParaRPr>
          </a:p>
        </p:txBody>
      </p:sp>
      <p:sp>
        <p:nvSpPr>
          <p:cNvPr id="87" name="文本框 50"/>
          <p:cNvSpPr txBox="1"/>
          <p:nvPr/>
        </p:nvSpPr>
        <p:spPr>
          <a:xfrm>
            <a:off x="6994997" y="4669760"/>
            <a:ext cx="791477" cy="707886"/>
          </a:xfrm>
          <a:prstGeom prst="rect">
            <a:avLst/>
          </a:prstGeom>
          <a:noFill/>
        </p:spPr>
        <p:txBody>
          <a:bodyPr wrap="square" rtlCol="0">
            <a:spAutoFit/>
          </a:bodyPr>
          <a:lstStyle/>
          <a:p>
            <a:pPr algn="ctr"/>
            <a:r>
              <a:rPr lang="en-US" altLang="zh-CN" sz="2400" dirty="0">
                <a:solidFill>
                  <a:schemeClr val="tx1">
                    <a:lumMod val="65000"/>
                    <a:lumOff val="35000"/>
                  </a:schemeClr>
                </a:solidFill>
                <a:cs typeface="+mn-ea"/>
                <a:sym typeface="+mn-lt"/>
              </a:rPr>
              <a:t>100</a:t>
            </a:r>
            <a:r>
              <a:rPr lang="en-US" altLang="zh-CN" sz="1600" dirty="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68" name="Rectangle 47"/>
          <p:cNvSpPr>
            <a:spLocks noChangeArrowheads="1"/>
          </p:cNvSpPr>
          <p:nvPr/>
        </p:nvSpPr>
        <p:spPr bwMode="auto">
          <a:xfrm>
            <a:off x="1431787" y="2407335"/>
            <a:ext cx="1981869"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dirty="0">
                <a:solidFill>
                  <a:schemeClr val="tx1">
                    <a:lumMod val="65000"/>
                    <a:lumOff val="35000"/>
                  </a:schemeClr>
                </a:solidFill>
                <a:cs typeface="+mn-ea"/>
                <a:sym typeface="+mn-lt"/>
              </a:rPr>
              <a:t>在此点击添加图片的描述内容详情在此点击添加图片内容详情在此点击添加图片</a:t>
            </a:r>
            <a:endParaRPr lang="en-US" altLang="zh-CN" sz="1000" dirty="0">
              <a:solidFill>
                <a:schemeClr val="tx1">
                  <a:lumMod val="65000"/>
                  <a:lumOff val="35000"/>
                </a:schemeClr>
              </a:solidFill>
              <a:cs typeface="+mn-ea"/>
              <a:sym typeface="+mn-lt"/>
            </a:endParaRPr>
          </a:p>
        </p:txBody>
      </p:sp>
      <p:sp>
        <p:nvSpPr>
          <p:cNvPr id="69" name="Rectangle 48"/>
          <p:cNvSpPr>
            <a:spLocks noChangeArrowheads="1"/>
          </p:cNvSpPr>
          <p:nvPr/>
        </p:nvSpPr>
        <p:spPr bwMode="auto">
          <a:xfrm>
            <a:off x="2328876" y="2022011"/>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72" name="Rectangle 47"/>
          <p:cNvSpPr>
            <a:spLocks noChangeArrowheads="1"/>
          </p:cNvSpPr>
          <p:nvPr/>
        </p:nvSpPr>
        <p:spPr bwMode="auto">
          <a:xfrm>
            <a:off x="1578198" y="4693794"/>
            <a:ext cx="1981869"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1000" dirty="0">
                <a:solidFill>
                  <a:schemeClr val="tx1">
                    <a:lumMod val="65000"/>
                    <a:lumOff val="35000"/>
                  </a:schemeClr>
                </a:solidFill>
                <a:cs typeface="+mn-ea"/>
                <a:sym typeface="+mn-lt"/>
              </a:rPr>
              <a:t>在此点击添加图片的描述内容详情在此点击添加图片内容详情在此点击添加图片</a:t>
            </a:r>
            <a:endParaRPr lang="en-US" altLang="zh-CN" sz="1000" dirty="0">
              <a:solidFill>
                <a:schemeClr val="tx1">
                  <a:lumMod val="65000"/>
                  <a:lumOff val="35000"/>
                </a:schemeClr>
              </a:solidFill>
              <a:cs typeface="+mn-ea"/>
              <a:sym typeface="+mn-lt"/>
            </a:endParaRPr>
          </a:p>
        </p:txBody>
      </p:sp>
      <p:sp>
        <p:nvSpPr>
          <p:cNvPr id="73" name="Rectangle 48"/>
          <p:cNvSpPr>
            <a:spLocks noChangeArrowheads="1"/>
          </p:cNvSpPr>
          <p:nvPr/>
        </p:nvSpPr>
        <p:spPr bwMode="auto">
          <a:xfrm>
            <a:off x="2475287" y="4342057"/>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76" name="Rectangle 47"/>
          <p:cNvSpPr>
            <a:spLocks noChangeArrowheads="1"/>
          </p:cNvSpPr>
          <p:nvPr/>
        </p:nvSpPr>
        <p:spPr bwMode="auto">
          <a:xfrm>
            <a:off x="8595639" y="2407335"/>
            <a:ext cx="208483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1000" dirty="0">
                <a:solidFill>
                  <a:schemeClr val="tx1">
                    <a:lumMod val="65000"/>
                    <a:lumOff val="35000"/>
                  </a:schemeClr>
                </a:solidFill>
                <a:cs typeface="+mn-ea"/>
                <a:sym typeface="+mn-lt"/>
              </a:rPr>
              <a:t>在此点击添加图片的描述内容详情在此点击添加图片内容详情在此点击添加图片</a:t>
            </a:r>
            <a:endParaRPr lang="en-US" altLang="zh-CN" sz="1000" dirty="0">
              <a:solidFill>
                <a:schemeClr val="tx1">
                  <a:lumMod val="65000"/>
                  <a:lumOff val="35000"/>
                </a:schemeClr>
              </a:solidFill>
              <a:cs typeface="+mn-ea"/>
              <a:sym typeface="+mn-lt"/>
            </a:endParaRPr>
          </a:p>
        </p:txBody>
      </p:sp>
      <p:sp>
        <p:nvSpPr>
          <p:cNvPr id="77" name="Rectangle 48"/>
          <p:cNvSpPr>
            <a:spLocks noChangeArrowheads="1"/>
          </p:cNvSpPr>
          <p:nvPr/>
        </p:nvSpPr>
        <p:spPr bwMode="auto">
          <a:xfrm>
            <a:off x="8579311" y="2022011"/>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80" name="Rectangle 47"/>
          <p:cNvSpPr>
            <a:spLocks noChangeArrowheads="1"/>
          </p:cNvSpPr>
          <p:nvPr/>
        </p:nvSpPr>
        <p:spPr bwMode="auto">
          <a:xfrm>
            <a:off x="8563653" y="4693794"/>
            <a:ext cx="2084834"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1000" dirty="0">
                <a:solidFill>
                  <a:schemeClr val="tx1">
                    <a:lumMod val="65000"/>
                    <a:lumOff val="35000"/>
                  </a:schemeClr>
                </a:solidFill>
                <a:cs typeface="+mn-ea"/>
                <a:sym typeface="+mn-lt"/>
              </a:rPr>
              <a:t>在此点击添加图片的描述内容详情在此点击添加图片内容详情在此点击添加图片</a:t>
            </a:r>
            <a:endParaRPr lang="en-US" altLang="zh-CN" sz="1000" dirty="0">
              <a:solidFill>
                <a:schemeClr val="tx1">
                  <a:lumMod val="65000"/>
                  <a:lumOff val="35000"/>
                </a:schemeClr>
              </a:solidFill>
              <a:cs typeface="+mn-ea"/>
              <a:sym typeface="+mn-lt"/>
            </a:endParaRPr>
          </a:p>
        </p:txBody>
      </p:sp>
      <p:sp>
        <p:nvSpPr>
          <p:cNvPr id="81" name="Rectangle 48"/>
          <p:cNvSpPr>
            <a:spLocks noChangeArrowheads="1"/>
          </p:cNvSpPr>
          <p:nvPr/>
        </p:nvSpPr>
        <p:spPr bwMode="auto">
          <a:xfrm>
            <a:off x="8547325" y="4308470"/>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solidFill>
                  <a:schemeClr val="tx1">
                    <a:lumMod val="65000"/>
                    <a:lumOff val="35000"/>
                  </a:schemeClr>
                </a:solidFill>
                <a:cs typeface="+mn-ea"/>
                <a:sym typeface="+mn-lt"/>
              </a:rPr>
              <a:t>添加标题</a:t>
            </a:r>
            <a:endParaRPr lang="zh-CN" altLang="en-US" dirty="0">
              <a:solidFill>
                <a:schemeClr val="tx1">
                  <a:lumMod val="65000"/>
                  <a:lumOff val="35000"/>
                </a:schemeClr>
              </a:solidFill>
              <a:cs typeface="+mn-ea"/>
              <a:sym typeface="+mn-lt"/>
            </a:endParaRPr>
          </a:p>
        </p:txBody>
      </p:sp>
      <p:sp>
        <p:nvSpPr>
          <p:cNvPr id="23"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24" name="直接连接符 23"/>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2000"/>
                                        <p:tgtEl>
                                          <p:spTgt spid="67"/>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100" fill="hold"/>
                                        <p:tgtEl>
                                          <p:spTgt spid="70"/>
                                        </p:tgtEl>
                                        <p:attrNameLst>
                                          <p:attrName>ppt_w</p:attrName>
                                        </p:attrNameLst>
                                      </p:cBhvr>
                                      <p:tavLst>
                                        <p:tav tm="0">
                                          <p:val>
                                            <p:fltVal val="0"/>
                                          </p:val>
                                        </p:tav>
                                        <p:tav tm="100000">
                                          <p:val>
                                            <p:strVal val="#ppt_w"/>
                                          </p:val>
                                        </p:tav>
                                      </p:tavLst>
                                    </p:anim>
                                    <p:anim calcmode="lin" valueType="num">
                                      <p:cBhvr>
                                        <p:cTn id="12" dur="100" fill="hold"/>
                                        <p:tgtEl>
                                          <p:spTgt spid="70"/>
                                        </p:tgtEl>
                                        <p:attrNameLst>
                                          <p:attrName>ppt_h</p:attrName>
                                        </p:attrNameLst>
                                      </p:cBhvr>
                                      <p:tavLst>
                                        <p:tav tm="0">
                                          <p:val>
                                            <p:fltVal val="0"/>
                                          </p:val>
                                        </p:tav>
                                        <p:tav tm="100000">
                                          <p:val>
                                            <p:strVal val="#ppt_h"/>
                                          </p:val>
                                        </p:tav>
                                      </p:tavLst>
                                    </p:anim>
                                    <p:animEffect transition="in" filter="fade">
                                      <p:cBhvr>
                                        <p:cTn id="13" dur="100"/>
                                        <p:tgtEl>
                                          <p:spTgt spid="70"/>
                                        </p:tgtEl>
                                      </p:cBhvr>
                                    </p:animEffect>
                                  </p:childTnLst>
                                </p:cTn>
                              </p:par>
                              <p:par>
                                <p:cTn id="14" presetID="6" presetClass="emph" presetSubtype="0" fill="hold" grpId="1" nodeType="withEffect">
                                  <p:stCondLst>
                                    <p:cond delay="100"/>
                                  </p:stCondLst>
                                  <p:childTnLst>
                                    <p:animScale>
                                      <p:cBhvr>
                                        <p:cTn id="15" dur="100" fill="hold"/>
                                        <p:tgtEl>
                                          <p:spTgt spid="70"/>
                                        </p:tgtEl>
                                      </p:cBhvr>
                                      <p:by x="110000" y="110000"/>
                                    </p:animScale>
                                  </p:childTnLst>
                                </p:cTn>
                              </p:par>
                              <p:par>
                                <p:cTn id="16" presetID="6" presetClass="emph" presetSubtype="0" fill="hold" grpId="2" nodeType="withEffect">
                                  <p:stCondLst>
                                    <p:cond delay="200"/>
                                  </p:stCondLst>
                                  <p:childTnLst>
                                    <p:animScale>
                                      <p:cBhvr>
                                        <p:cTn id="17" dur="200" fill="hold"/>
                                        <p:tgtEl>
                                          <p:spTgt spid="70"/>
                                        </p:tgtEl>
                                      </p:cBhvr>
                                      <p:by x="90000" y="90000"/>
                                    </p:animScale>
                                  </p:childTnLst>
                                </p:cTn>
                              </p:par>
                              <p:par>
                                <p:cTn id="18" presetID="6" presetClass="emph" presetSubtype="0" fill="hold" grpId="3" nodeType="withEffect">
                                  <p:stCondLst>
                                    <p:cond delay="400"/>
                                  </p:stCondLst>
                                  <p:childTnLst>
                                    <p:animScale>
                                      <p:cBhvr>
                                        <p:cTn id="19" dur="100" fill="hold"/>
                                        <p:tgtEl>
                                          <p:spTgt spid="70"/>
                                        </p:tgtEl>
                                      </p:cBhvr>
                                      <p:by x="105000" y="105000"/>
                                    </p:animScale>
                                  </p:childTnLst>
                                </p:cTn>
                              </p:par>
                              <p:par>
                                <p:cTn id="20" presetID="6" presetClass="emph" presetSubtype="0" fill="hold" grpId="4" nodeType="withEffect">
                                  <p:stCondLst>
                                    <p:cond delay="500"/>
                                  </p:stCondLst>
                                  <p:childTnLst>
                                    <p:animScale>
                                      <p:cBhvr>
                                        <p:cTn id="21" dur="200" fill="hold"/>
                                        <p:tgtEl>
                                          <p:spTgt spid="70"/>
                                        </p:tgtEl>
                                      </p:cBhvr>
                                      <p:by x="95000" y="95000"/>
                                    </p:animScale>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100" fill="hold"/>
                                        <p:tgtEl>
                                          <p:spTgt spid="74"/>
                                        </p:tgtEl>
                                        <p:attrNameLst>
                                          <p:attrName>ppt_w</p:attrName>
                                        </p:attrNameLst>
                                      </p:cBhvr>
                                      <p:tavLst>
                                        <p:tav tm="0">
                                          <p:val>
                                            <p:fltVal val="0"/>
                                          </p:val>
                                        </p:tav>
                                        <p:tav tm="100000">
                                          <p:val>
                                            <p:strVal val="#ppt_w"/>
                                          </p:val>
                                        </p:tav>
                                      </p:tavLst>
                                    </p:anim>
                                    <p:anim calcmode="lin" valueType="num">
                                      <p:cBhvr>
                                        <p:cTn id="26" dur="100" fill="hold"/>
                                        <p:tgtEl>
                                          <p:spTgt spid="74"/>
                                        </p:tgtEl>
                                        <p:attrNameLst>
                                          <p:attrName>ppt_h</p:attrName>
                                        </p:attrNameLst>
                                      </p:cBhvr>
                                      <p:tavLst>
                                        <p:tav tm="0">
                                          <p:val>
                                            <p:fltVal val="0"/>
                                          </p:val>
                                        </p:tav>
                                        <p:tav tm="100000">
                                          <p:val>
                                            <p:strVal val="#ppt_h"/>
                                          </p:val>
                                        </p:tav>
                                      </p:tavLst>
                                    </p:anim>
                                    <p:animEffect transition="in" filter="fade">
                                      <p:cBhvr>
                                        <p:cTn id="27" dur="100"/>
                                        <p:tgtEl>
                                          <p:spTgt spid="74"/>
                                        </p:tgtEl>
                                      </p:cBhvr>
                                    </p:animEffect>
                                  </p:childTnLst>
                                </p:cTn>
                              </p:par>
                              <p:par>
                                <p:cTn id="28" presetID="6" presetClass="emph" presetSubtype="0" fill="hold" grpId="1" nodeType="withEffect">
                                  <p:stCondLst>
                                    <p:cond delay="100"/>
                                  </p:stCondLst>
                                  <p:childTnLst>
                                    <p:animScale>
                                      <p:cBhvr>
                                        <p:cTn id="29" dur="100" fill="hold"/>
                                        <p:tgtEl>
                                          <p:spTgt spid="74"/>
                                        </p:tgtEl>
                                      </p:cBhvr>
                                      <p:by x="110000" y="110000"/>
                                    </p:animScale>
                                  </p:childTnLst>
                                </p:cTn>
                              </p:par>
                              <p:par>
                                <p:cTn id="30" presetID="6" presetClass="emph" presetSubtype="0" fill="hold" grpId="2" nodeType="withEffect">
                                  <p:stCondLst>
                                    <p:cond delay="200"/>
                                  </p:stCondLst>
                                  <p:childTnLst>
                                    <p:animScale>
                                      <p:cBhvr>
                                        <p:cTn id="31" dur="200" fill="hold"/>
                                        <p:tgtEl>
                                          <p:spTgt spid="74"/>
                                        </p:tgtEl>
                                      </p:cBhvr>
                                      <p:by x="90000" y="90000"/>
                                    </p:animScale>
                                  </p:childTnLst>
                                </p:cTn>
                              </p:par>
                              <p:par>
                                <p:cTn id="32" presetID="6" presetClass="emph" presetSubtype="0" fill="hold" grpId="3" nodeType="withEffect">
                                  <p:stCondLst>
                                    <p:cond delay="400"/>
                                  </p:stCondLst>
                                  <p:childTnLst>
                                    <p:animScale>
                                      <p:cBhvr>
                                        <p:cTn id="33" dur="100" fill="hold"/>
                                        <p:tgtEl>
                                          <p:spTgt spid="74"/>
                                        </p:tgtEl>
                                      </p:cBhvr>
                                      <p:by x="105000" y="105000"/>
                                    </p:animScale>
                                  </p:childTnLst>
                                </p:cTn>
                              </p:par>
                              <p:par>
                                <p:cTn id="34" presetID="6" presetClass="emph" presetSubtype="0" fill="hold" grpId="4" nodeType="withEffect">
                                  <p:stCondLst>
                                    <p:cond delay="500"/>
                                  </p:stCondLst>
                                  <p:childTnLst>
                                    <p:animScale>
                                      <p:cBhvr>
                                        <p:cTn id="35" dur="200" fill="hold"/>
                                        <p:tgtEl>
                                          <p:spTgt spid="74"/>
                                        </p:tgtEl>
                                      </p:cBhvr>
                                      <p:by x="95000" y="95000"/>
                                    </p:animScale>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p:cTn id="39" dur="100" fill="hold"/>
                                        <p:tgtEl>
                                          <p:spTgt spid="78"/>
                                        </p:tgtEl>
                                        <p:attrNameLst>
                                          <p:attrName>ppt_w</p:attrName>
                                        </p:attrNameLst>
                                      </p:cBhvr>
                                      <p:tavLst>
                                        <p:tav tm="0">
                                          <p:val>
                                            <p:fltVal val="0"/>
                                          </p:val>
                                        </p:tav>
                                        <p:tav tm="100000">
                                          <p:val>
                                            <p:strVal val="#ppt_w"/>
                                          </p:val>
                                        </p:tav>
                                      </p:tavLst>
                                    </p:anim>
                                    <p:anim calcmode="lin" valueType="num">
                                      <p:cBhvr>
                                        <p:cTn id="40" dur="100" fill="hold"/>
                                        <p:tgtEl>
                                          <p:spTgt spid="78"/>
                                        </p:tgtEl>
                                        <p:attrNameLst>
                                          <p:attrName>ppt_h</p:attrName>
                                        </p:attrNameLst>
                                      </p:cBhvr>
                                      <p:tavLst>
                                        <p:tav tm="0">
                                          <p:val>
                                            <p:fltVal val="0"/>
                                          </p:val>
                                        </p:tav>
                                        <p:tav tm="100000">
                                          <p:val>
                                            <p:strVal val="#ppt_h"/>
                                          </p:val>
                                        </p:tav>
                                      </p:tavLst>
                                    </p:anim>
                                    <p:animEffect transition="in" filter="fade">
                                      <p:cBhvr>
                                        <p:cTn id="41" dur="100"/>
                                        <p:tgtEl>
                                          <p:spTgt spid="78"/>
                                        </p:tgtEl>
                                      </p:cBhvr>
                                    </p:animEffect>
                                  </p:childTnLst>
                                </p:cTn>
                              </p:par>
                              <p:par>
                                <p:cTn id="42" presetID="6" presetClass="emph" presetSubtype="0" fill="hold" grpId="1" nodeType="withEffect">
                                  <p:stCondLst>
                                    <p:cond delay="100"/>
                                  </p:stCondLst>
                                  <p:childTnLst>
                                    <p:animScale>
                                      <p:cBhvr>
                                        <p:cTn id="43" dur="100" fill="hold"/>
                                        <p:tgtEl>
                                          <p:spTgt spid="78"/>
                                        </p:tgtEl>
                                      </p:cBhvr>
                                      <p:by x="110000" y="110000"/>
                                    </p:animScale>
                                  </p:childTnLst>
                                </p:cTn>
                              </p:par>
                              <p:par>
                                <p:cTn id="44" presetID="6" presetClass="emph" presetSubtype="0" fill="hold" grpId="2" nodeType="withEffect">
                                  <p:stCondLst>
                                    <p:cond delay="200"/>
                                  </p:stCondLst>
                                  <p:childTnLst>
                                    <p:animScale>
                                      <p:cBhvr>
                                        <p:cTn id="45" dur="200" fill="hold"/>
                                        <p:tgtEl>
                                          <p:spTgt spid="78"/>
                                        </p:tgtEl>
                                      </p:cBhvr>
                                      <p:by x="90000" y="90000"/>
                                    </p:animScale>
                                  </p:childTnLst>
                                </p:cTn>
                              </p:par>
                              <p:par>
                                <p:cTn id="46" presetID="6" presetClass="emph" presetSubtype="0" fill="hold" grpId="3" nodeType="withEffect">
                                  <p:stCondLst>
                                    <p:cond delay="400"/>
                                  </p:stCondLst>
                                  <p:childTnLst>
                                    <p:animScale>
                                      <p:cBhvr>
                                        <p:cTn id="47" dur="100" fill="hold"/>
                                        <p:tgtEl>
                                          <p:spTgt spid="78"/>
                                        </p:tgtEl>
                                      </p:cBhvr>
                                      <p:by x="105000" y="105000"/>
                                    </p:animScale>
                                  </p:childTnLst>
                                </p:cTn>
                              </p:par>
                              <p:par>
                                <p:cTn id="48" presetID="6" presetClass="emph" presetSubtype="0" fill="hold" grpId="4" nodeType="withEffect">
                                  <p:stCondLst>
                                    <p:cond delay="500"/>
                                  </p:stCondLst>
                                  <p:childTnLst>
                                    <p:animScale>
                                      <p:cBhvr>
                                        <p:cTn id="49" dur="200" fill="hold"/>
                                        <p:tgtEl>
                                          <p:spTgt spid="78"/>
                                        </p:tgtEl>
                                      </p:cBhvr>
                                      <p:by x="95000" y="95000"/>
                                    </p:animScale>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p:cTn id="53" dur="100" fill="hold"/>
                                        <p:tgtEl>
                                          <p:spTgt spid="82"/>
                                        </p:tgtEl>
                                        <p:attrNameLst>
                                          <p:attrName>ppt_w</p:attrName>
                                        </p:attrNameLst>
                                      </p:cBhvr>
                                      <p:tavLst>
                                        <p:tav tm="0">
                                          <p:val>
                                            <p:fltVal val="0"/>
                                          </p:val>
                                        </p:tav>
                                        <p:tav tm="100000">
                                          <p:val>
                                            <p:strVal val="#ppt_w"/>
                                          </p:val>
                                        </p:tav>
                                      </p:tavLst>
                                    </p:anim>
                                    <p:anim calcmode="lin" valueType="num">
                                      <p:cBhvr>
                                        <p:cTn id="54" dur="100" fill="hold"/>
                                        <p:tgtEl>
                                          <p:spTgt spid="82"/>
                                        </p:tgtEl>
                                        <p:attrNameLst>
                                          <p:attrName>ppt_h</p:attrName>
                                        </p:attrNameLst>
                                      </p:cBhvr>
                                      <p:tavLst>
                                        <p:tav tm="0">
                                          <p:val>
                                            <p:fltVal val="0"/>
                                          </p:val>
                                        </p:tav>
                                        <p:tav tm="100000">
                                          <p:val>
                                            <p:strVal val="#ppt_h"/>
                                          </p:val>
                                        </p:tav>
                                      </p:tavLst>
                                    </p:anim>
                                    <p:animEffect transition="in" filter="fade">
                                      <p:cBhvr>
                                        <p:cTn id="55" dur="100"/>
                                        <p:tgtEl>
                                          <p:spTgt spid="82"/>
                                        </p:tgtEl>
                                      </p:cBhvr>
                                    </p:animEffect>
                                  </p:childTnLst>
                                </p:cTn>
                              </p:par>
                              <p:par>
                                <p:cTn id="56" presetID="6" presetClass="emph" presetSubtype="0" fill="hold" grpId="1" nodeType="withEffect">
                                  <p:stCondLst>
                                    <p:cond delay="100"/>
                                  </p:stCondLst>
                                  <p:childTnLst>
                                    <p:animScale>
                                      <p:cBhvr>
                                        <p:cTn id="57" dur="100" fill="hold"/>
                                        <p:tgtEl>
                                          <p:spTgt spid="82"/>
                                        </p:tgtEl>
                                      </p:cBhvr>
                                      <p:by x="110000" y="110000"/>
                                    </p:animScale>
                                  </p:childTnLst>
                                </p:cTn>
                              </p:par>
                              <p:par>
                                <p:cTn id="58" presetID="6" presetClass="emph" presetSubtype="0" fill="hold" grpId="2" nodeType="withEffect">
                                  <p:stCondLst>
                                    <p:cond delay="200"/>
                                  </p:stCondLst>
                                  <p:childTnLst>
                                    <p:animScale>
                                      <p:cBhvr>
                                        <p:cTn id="59" dur="200" fill="hold"/>
                                        <p:tgtEl>
                                          <p:spTgt spid="82"/>
                                        </p:tgtEl>
                                      </p:cBhvr>
                                      <p:by x="90000" y="90000"/>
                                    </p:animScale>
                                  </p:childTnLst>
                                </p:cTn>
                              </p:par>
                              <p:par>
                                <p:cTn id="60" presetID="6" presetClass="emph" presetSubtype="0" fill="hold" grpId="3" nodeType="withEffect">
                                  <p:stCondLst>
                                    <p:cond delay="400"/>
                                  </p:stCondLst>
                                  <p:childTnLst>
                                    <p:animScale>
                                      <p:cBhvr>
                                        <p:cTn id="61" dur="100" fill="hold"/>
                                        <p:tgtEl>
                                          <p:spTgt spid="82"/>
                                        </p:tgtEl>
                                      </p:cBhvr>
                                      <p:by x="105000" y="105000"/>
                                    </p:animScale>
                                  </p:childTnLst>
                                </p:cTn>
                              </p:par>
                              <p:par>
                                <p:cTn id="62" presetID="6" presetClass="emph" presetSubtype="0" fill="hold" grpId="4" nodeType="withEffect">
                                  <p:stCondLst>
                                    <p:cond delay="500"/>
                                  </p:stCondLst>
                                  <p:childTnLst>
                                    <p:animScale>
                                      <p:cBhvr>
                                        <p:cTn id="63" dur="200" fill="hold"/>
                                        <p:tgtEl>
                                          <p:spTgt spid="82"/>
                                        </p:tgtEl>
                                      </p:cBhvr>
                                      <p:by x="95000" y="95000"/>
                                    </p:animScale>
                                  </p:childTnLst>
                                </p:cTn>
                              </p:par>
                            </p:childTnLst>
                          </p:cTn>
                        </p:par>
                        <p:par>
                          <p:cTn id="64" fill="hold">
                            <p:stCondLst>
                              <p:cond delay="4000"/>
                            </p:stCondLst>
                            <p:childTnLst>
                              <p:par>
                                <p:cTn id="65" presetID="21" presetClass="entr" presetSubtype="1" fill="hold" grpId="0" nodeType="after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wheel(1)">
                                      <p:cBhvr>
                                        <p:cTn id="67" dur="2000"/>
                                        <p:tgtEl>
                                          <p:spTgt spid="71"/>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heel(1)">
                                      <p:cBhvr>
                                        <p:cTn id="70" dur="2000"/>
                                        <p:tgtEl>
                                          <p:spTgt spid="75"/>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wheel(1)">
                                      <p:cBhvr>
                                        <p:cTn id="73" dur="2000"/>
                                        <p:tgtEl>
                                          <p:spTgt spid="79"/>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83"/>
                                        </p:tgtEl>
                                        <p:attrNameLst>
                                          <p:attrName>style.visibility</p:attrName>
                                        </p:attrNameLst>
                                      </p:cBhvr>
                                      <p:to>
                                        <p:strVal val="visible"/>
                                      </p:to>
                                    </p:set>
                                    <p:animEffect transition="in" filter="wheel(1)">
                                      <p:cBhvr>
                                        <p:cTn id="76" dur="2000"/>
                                        <p:tgtEl>
                                          <p:spTgt spid="83"/>
                                        </p:tgtEl>
                                      </p:cBhvr>
                                    </p:animEffect>
                                  </p:childTnLst>
                                </p:cTn>
                              </p:par>
                            </p:childTnLst>
                          </p:cTn>
                        </p:par>
                        <p:par>
                          <p:cTn id="77" fill="hold">
                            <p:stCondLst>
                              <p:cond delay="6000"/>
                            </p:stCondLst>
                            <p:childTnLst>
                              <p:par>
                                <p:cTn id="78" presetID="14" presetClass="entr" presetSubtype="5"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randombar(vertical)">
                                      <p:cBhvr>
                                        <p:cTn id="80" dur="500"/>
                                        <p:tgtEl>
                                          <p:spTgt spid="84"/>
                                        </p:tgtEl>
                                      </p:cBhvr>
                                    </p:animEffect>
                                  </p:childTnLst>
                                </p:cTn>
                              </p:par>
                              <p:par>
                                <p:cTn id="81" presetID="14" presetClass="entr" presetSubtype="5" fill="hold" grpId="0" nodeType="with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randombar(vertical)">
                                      <p:cBhvr>
                                        <p:cTn id="83" dur="500"/>
                                        <p:tgtEl>
                                          <p:spTgt spid="85"/>
                                        </p:tgtEl>
                                      </p:cBhvr>
                                    </p:animEffect>
                                  </p:childTnLst>
                                </p:cTn>
                              </p:par>
                              <p:par>
                                <p:cTn id="84" presetID="14" presetClass="entr" presetSubtype="5" fill="hold" grpId="0" nodeType="withEffect">
                                  <p:stCondLst>
                                    <p:cond delay="0"/>
                                  </p:stCondLst>
                                  <p:childTnLst>
                                    <p:set>
                                      <p:cBhvr>
                                        <p:cTn id="85" dur="1" fill="hold">
                                          <p:stCondLst>
                                            <p:cond delay="0"/>
                                          </p:stCondLst>
                                        </p:cTn>
                                        <p:tgtEl>
                                          <p:spTgt spid="86"/>
                                        </p:tgtEl>
                                        <p:attrNameLst>
                                          <p:attrName>style.visibility</p:attrName>
                                        </p:attrNameLst>
                                      </p:cBhvr>
                                      <p:to>
                                        <p:strVal val="visible"/>
                                      </p:to>
                                    </p:set>
                                    <p:animEffect transition="in" filter="randombar(vertical)">
                                      <p:cBhvr>
                                        <p:cTn id="86" dur="500"/>
                                        <p:tgtEl>
                                          <p:spTgt spid="86"/>
                                        </p:tgtEl>
                                      </p:cBhvr>
                                    </p:animEffect>
                                  </p:childTnLst>
                                </p:cTn>
                              </p:par>
                              <p:par>
                                <p:cTn id="87" presetID="14" presetClass="entr" presetSubtype="5" fill="hold" grpId="0" nodeType="withEffect">
                                  <p:stCondLst>
                                    <p:cond delay="0"/>
                                  </p:stCondLst>
                                  <p:childTnLst>
                                    <p:set>
                                      <p:cBhvr>
                                        <p:cTn id="88" dur="1" fill="hold">
                                          <p:stCondLst>
                                            <p:cond delay="0"/>
                                          </p:stCondLst>
                                        </p:cTn>
                                        <p:tgtEl>
                                          <p:spTgt spid="87"/>
                                        </p:tgtEl>
                                        <p:attrNameLst>
                                          <p:attrName>style.visibility</p:attrName>
                                        </p:attrNameLst>
                                      </p:cBhvr>
                                      <p:to>
                                        <p:strVal val="visible"/>
                                      </p:to>
                                    </p:set>
                                    <p:animEffect transition="in" filter="randombar(vertical)">
                                      <p:cBhvr>
                                        <p:cTn id="89" dur="500"/>
                                        <p:tgtEl>
                                          <p:spTgt spid="87"/>
                                        </p:tgtEl>
                                      </p:cBhvr>
                                    </p:animEffect>
                                  </p:childTnLst>
                                </p:cTn>
                              </p:par>
                            </p:childTnLst>
                          </p:cTn>
                        </p:par>
                        <p:par>
                          <p:cTn id="90" fill="hold">
                            <p:stCondLst>
                              <p:cond delay="6500"/>
                            </p:stCondLst>
                            <p:childTnLst>
                              <p:par>
                                <p:cTn id="91" presetID="22" presetClass="entr" presetSubtype="2"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right)">
                                      <p:cBhvr>
                                        <p:cTn id="93" dur="500"/>
                                        <p:tgtEl>
                                          <p:spTgt spid="6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7"/>
                                        </p:tgtEl>
                                        <p:attrNameLst>
                                          <p:attrName>style.visibility</p:attrName>
                                        </p:attrNameLst>
                                      </p:cBhvr>
                                      <p:to>
                                        <p:strVal val="visible"/>
                                      </p:to>
                                    </p:set>
                                    <p:animEffect transition="in" filter="wipe(left)">
                                      <p:cBhvr>
                                        <p:cTn id="96" dur="500"/>
                                        <p:tgtEl>
                                          <p:spTgt spid="77"/>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Effect transition="in" filter="wipe(right)">
                                      <p:cBhvr>
                                        <p:cTn id="99" dur="500"/>
                                        <p:tgtEl>
                                          <p:spTgt spid="7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wipe(left)">
                                      <p:cBhvr>
                                        <p:cTn id="102" dur="500"/>
                                        <p:tgtEl>
                                          <p:spTgt spid="81"/>
                                        </p:tgtEl>
                                      </p:cBhvr>
                                    </p:animEffect>
                                  </p:childTnLst>
                                </p:cTn>
                              </p:par>
                            </p:childTnLst>
                          </p:cTn>
                        </p:par>
                        <p:par>
                          <p:cTn id="103" fill="hold">
                            <p:stCondLst>
                              <p:cond delay="7000"/>
                            </p:stCondLst>
                            <p:childTnLst>
                              <p:par>
                                <p:cTn id="104" presetID="14" presetClass="entr" presetSubtype="10"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randombar(horizontal)">
                                      <p:cBhvr>
                                        <p:cTn id="106" dur="500"/>
                                        <p:tgtEl>
                                          <p:spTgt spid="7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randombar(horizontal)">
                                      <p:cBhvr>
                                        <p:cTn id="109" dur="500"/>
                                        <p:tgtEl>
                                          <p:spTgt spid="68"/>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randombar(horizontal)">
                                      <p:cBhvr>
                                        <p:cTn id="112" dur="500"/>
                                        <p:tgtEl>
                                          <p:spTgt spid="72"/>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randombar(horizontal)">
                                      <p:cBhvr>
                                        <p:cTn id="11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70" grpId="0" animBg="1"/>
      <p:bldP spid="70" grpId="1" animBg="1"/>
      <p:bldP spid="70" grpId="2" animBg="1"/>
      <p:bldP spid="70" grpId="3" animBg="1"/>
      <p:bldP spid="70" grpId="4" animBg="1"/>
      <p:bldP spid="71" grpId="0" animBg="1"/>
      <p:bldP spid="74" grpId="0" animBg="1"/>
      <p:bldP spid="74" grpId="1" animBg="1"/>
      <p:bldP spid="74" grpId="2" animBg="1"/>
      <p:bldP spid="74" grpId="3" animBg="1"/>
      <p:bldP spid="74" grpId="4" animBg="1"/>
      <p:bldP spid="75" grpId="0" animBg="1"/>
      <p:bldP spid="78" grpId="0" animBg="1"/>
      <p:bldP spid="78" grpId="1" animBg="1"/>
      <p:bldP spid="78" grpId="2" animBg="1"/>
      <p:bldP spid="78" grpId="3" animBg="1"/>
      <p:bldP spid="78" grpId="4" animBg="1"/>
      <p:bldP spid="79" grpId="0" animBg="1"/>
      <p:bldP spid="82" grpId="0" animBg="1"/>
      <p:bldP spid="82" grpId="1" animBg="1"/>
      <p:bldP spid="82" grpId="2" animBg="1"/>
      <p:bldP spid="82" grpId="3" animBg="1"/>
      <p:bldP spid="82" grpId="4" animBg="1"/>
      <p:bldP spid="83" grpId="0" animBg="1"/>
      <p:bldP spid="84" grpId="0"/>
      <p:bldP spid="85" grpId="0"/>
      <p:bldP spid="86" grpId="0"/>
      <p:bldP spid="87" grpId="0"/>
      <p:bldP spid="68" grpId="0"/>
      <p:bldP spid="69" grpId="0"/>
      <p:bldP spid="72" grpId="0"/>
      <p:bldP spid="73" grpId="0"/>
      <p:bldP spid="76" grpId="0"/>
      <p:bldP spid="77" grpId="0"/>
      <p:bldP spid="80" grpId="0"/>
      <p:bldP spid="8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531" name="组合 530"/>
          <p:cNvGrpSpPr/>
          <p:nvPr/>
        </p:nvGrpSpPr>
        <p:grpSpPr>
          <a:xfrm>
            <a:off x="929570" y="1428320"/>
            <a:ext cx="2145438" cy="2144663"/>
            <a:chOff x="1367367" y="1923540"/>
            <a:chExt cx="2091076" cy="2091076"/>
          </a:xfrm>
        </p:grpSpPr>
        <p:pic>
          <p:nvPicPr>
            <p:cNvPr id="532" name="图片 531"/>
            <p:cNvPicPr>
              <a:picLocks noChangeAspect="1"/>
            </p:cNvPicPr>
            <p:nvPr/>
          </p:nvPicPr>
          <p:blipFill rotWithShape="1">
            <a:blip r:embed="rId2" cstate="screen"/>
            <a:srcRect/>
            <a:stretch>
              <a:fill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533" name="组合 532"/>
            <p:cNvGrpSpPr/>
            <p:nvPr/>
          </p:nvGrpSpPr>
          <p:grpSpPr>
            <a:xfrm>
              <a:off x="1367367" y="1923540"/>
              <a:ext cx="2091076" cy="2091076"/>
              <a:chOff x="4742449" y="2216782"/>
              <a:chExt cx="3801476" cy="3801476"/>
            </a:xfrm>
          </p:grpSpPr>
          <p:sp>
            <p:nvSpPr>
              <p:cNvPr id="534" name="任意多边形 533"/>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5" name="圆角矩形 534"/>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6" name="圆角矩形 535"/>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537" name="组合 536"/>
          <p:cNvGrpSpPr/>
          <p:nvPr/>
        </p:nvGrpSpPr>
        <p:grpSpPr>
          <a:xfrm>
            <a:off x="3658667" y="1428320"/>
            <a:ext cx="2145438" cy="2144663"/>
            <a:chOff x="3751324" y="1923540"/>
            <a:chExt cx="2091076" cy="2091076"/>
          </a:xfrm>
        </p:grpSpPr>
        <p:pic>
          <p:nvPicPr>
            <p:cNvPr id="538" name="图片 537"/>
            <p:cNvPicPr>
              <a:picLocks noChangeAspect="1"/>
            </p:cNvPicPr>
            <p:nvPr/>
          </p:nvPicPr>
          <p:blipFill rotWithShape="1">
            <a:blip r:embed="rId3" cstate="screen"/>
            <a:srcRect/>
            <a:stretch>
              <a:fill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539" name="组合 538"/>
            <p:cNvGrpSpPr/>
            <p:nvPr/>
          </p:nvGrpSpPr>
          <p:grpSpPr>
            <a:xfrm>
              <a:off x="3751324" y="1923540"/>
              <a:ext cx="2091076" cy="2091076"/>
              <a:chOff x="4742449" y="2216782"/>
              <a:chExt cx="3801476" cy="3801476"/>
            </a:xfrm>
          </p:grpSpPr>
          <p:sp>
            <p:nvSpPr>
              <p:cNvPr id="540" name="任意多边形 539"/>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1" name="圆角矩形 540"/>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2" name="圆角矩形 541"/>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543" name="组合 542"/>
          <p:cNvGrpSpPr/>
          <p:nvPr/>
        </p:nvGrpSpPr>
        <p:grpSpPr>
          <a:xfrm>
            <a:off x="6383515" y="1428320"/>
            <a:ext cx="2153932" cy="2144663"/>
            <a:chOff x="6258959" y="1923540"/>
            <a:chExt cx="2099355" cy="2091076"/>
          </a:xfrm>
        </p:grpSpPr>
        <p:pic>
          <p:nvPicPr>
            <p:cNvPr id="544" name="图片 543"/>
            <p:cNvPicPr>
              <a:picLocks noChangeAspect="1"/>
            </p:cNvPicPr>
            <p:nvPr/>
          </p:nvPicPr>
          <p:blipFill rotWithShape="1">
            <a:blip r:embed="rId4" cstate="screen"/>
            <a:srcRect/>
            <a:stretch>
              <a:fill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545" name="组合 544"/>
            <p:cNvGrpSpPr/>
            <p:nvPr/>
          </p:nvGrpSpPr>
          <p:grpSpPr>
            <a:xfrm>
              <a:off x="6258959" y="1923540"/>
              <a:ext cx="2091076" cy="2091076"/>
              <a:chOff x="4742449" y="2216782"/>
              <a:chExt cx="3801476" cy="3801476"/>
            </a:xfrm>
          </p:grpSpPr>
          <p:sp>
            <p:nvSpPr>
              <p:cNvPr id="546" name="任意多边形 545"/>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7" name="圆角矩形 546"/>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8" name="圆角矩形 547"/>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549" name="组合 548"/>
          <p:cNvGrpSpPr/>
          <p:nvPr/>
        </p:nvGrpSpPr>
        <p:grpSpPr>
          <a:xfrm>
            <a:off x="9111962" y="1428320"/>
            <a:ext cx="2155231" cy="2144663"/>
            <a:chOff x="8787513" y="1923540"/>
            <a:chExt cx="2100620" cy="2091076"/>
          </a:xfrm>
        </p:grpSpPr>
        <p:pic>
          <p:nvPicPr>
            <p:cNvPr id="550" name="图片 549"/>
            <p:cNvPicPr>
              <a:picLocks noChangeAspect="1"/>
            </p:cNvPicPr>
            <p:nvPr/>
          </p:nvPicPr>
          <p:blipFill rotWithShape="1">
            <a:blip r:embed="rId5" cstate="screen"/>
            <a:srcRect/>
            <a:stretch>
              <a:fill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551" name="组合 550"/>
            <p:cNvGrpSpPr/>
            <p:nvPr/>
          </p:nvGrpSpPr>
          <p:grpSpPr>
            <a:xfrm>
              <a:off x="8787513" y="1923540"/>
              <a:ext cx="2091076" cy="2091076"/>
              <a:chOff x="4742449" y="2216782"/>
              <a:chExt cx="3801476" cy="3801476"/>
            </a:xfrm>
          </p:grpSpPr>
          <p:sp>
            <p:nvSpPr>
              <p:cNvPr id="552" name="任意多边形 551"/>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53" name="圆角矩形 552"/>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54" name="圆角矩形 553"/>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555" name="文本框 23"/>
          <p:cNvSpPr txBox="1"/>
          <p:nvPr/>
        </p:nvSpPr>
        <p:spPr>
          <a:xfrm>
            <a:off x="959013" y="4907711"/>
            <a:ext cx="1788922"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grpSp>
        <p:nvGrpSpPr>
          <p:cNvPr id="556" name="组合 555"/>
          <p:cNvGrpSpPr/>
          <p:nvPr/>
        </p:nvGrpSpPr>
        <p:grpSpPr>
          <a:xfrm>
            <a:off x="942450" y="4048577"/>
            <a:ext cx="1930651" cy="638373"/>
            <a:chOff x="940739" y="4267247"/>
            <a:chExt cx="1930400" cy="638521"/>
          </a:xfrm>
        </p:grpSpPr>
        <p:sp>
          <p:nvSpPr>
            <p:cNvPr id="557" name="任意多边形 55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58" name="任意多边形 55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59" name="文本框 146"/>
            <p:cNvSpPr txBox="1"/>
            <p:nvPr/>
          </p:nvSpPr>
          <p:spPr>
            <a:xfrm>
              <a:off x="1009001" y="4323745"/>
              <a:ext cx="1793875"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输入待用名</a:t>
              </a:r>
              <a:endParaRPr lang="zh-CN" altLang="en-US" b="1" dirty="0">
                <a:solidFill>
                  <a:schemeClr val="tx1">
                    <a:lumMod val="65000"/>
                    <a:lumOff val="35000"/>
                  </a:schemeClr>
                </a:solidFill>
                <a:cs typeface="+mn-ea"/>
                <a:sym typeface="+mn-lt"/>
              </a:endParaRPr>
            </a:p>
          </p:txBody>
        </p:sp>
      </p:grpSp>
      <p:grpSp>
        <p:nvGrpSpPr>
          <p:cNvPr id="560" name="组合 559"/>
          <p:cNvGrpSpPr/>
          <p:nvPr/>
        </p:nvGrpSpPr>
        <p:grpSpPr>
          <a:xfrm>
            <a:off x="3738321" y="4048577"/>
            <a:ext cx="1930651" cy="638373"/>
            <a:chOff x="940739" y="4267247"/>
            <a:chExt cx="1930400" cy="638521"/>
          </a:xfrm>
        </p:grpSpPr>
        <p:sp>
          <p:nvSpPr>
            <p:cNvPr id="561" name="任意多边形 56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62" name="任意多边形 56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63" name="文本框 146"/>
            <p:cNvSpPr txBox="1"/>
            <p:nvPr/>
          </p:nvSpPr>
          <p:spPr>
            <a:xfrm>
              <a:off x="1009001" y="4323745"/>
              <a:ext cx="1793875"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输入待用名</a:t>
              </a:r>
              <a:endParaRPr lang="zh-CN" altLang="en-US" b="1" dirty="0">
                <a:solidFill>
                  <a:schemeClr val="tx1">
                    <a:lumMod val="65000"/>
                    <a:lumOff val="35000"/>
                  </a:schemeClr>
                </a:solidFill>
                <a:cs typeface="+mn-ea"/>
                <a:sym typeface="+mn-lt"/>
              </a:endParaRPr>
            </a:p>
          </p:txBody>
        </p:sp>
      </p:grpSp>
      <p:grpSp>
        <p:nvGrpSpPr>
          <p:cNvPr id="564" name="组合 563"/>
          <p:cNvGrpSpPr/>
          <p:nvPr/>
        </p:nvGrpSpPr>
        <p:grpSpPr>
          <a:xfrm>
            <a:off x="6534191" y="4048577"/>
            <a:ext cx="1930651" cy="638373"/>
            <a:chOff x="940739" y="4267247"/>
            <a:chExt cx="1930400" cy="638521"/>
          </a:xfrm>
        </p:grpSpPr>
        <p:sp>
          <p:nvSpPr>
            <p:cNvPr id="565" name="任意多边形 56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66" name="任意多边形 56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67" name="文本框 146"/>
            <p:cNvSpPr txBox="1"/>
            <p:nvPr/>
          </p:nvSpPr>
          <p:spPr>
            <a:xfrm>
              <a:off x="1009001" y="4323745"/>
              <a:ext cx="1793875"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输入待用名</a:t>
              </a:r>
              <a:endParaRPr lang="zh-CN" altLang="en-US" b="1" dirty="0">
                <a:solidFill>
                  <a:schemeClr val="tx1">
                    <a:lumMod val="65000"/>
                    <a:lumOff val="35000"/>
                  </a:schemeClr>
                </a:solidFill>
                <a:cs typeface="+mn-ea"/>
                <a:sym typeface="+mn-lt"/>
              </a:endParaRPr>
            </a:p>
          </p:txBody>
        </p:sp>
      </p:grpSp>
      <p:grpSp>
        <p:nvGrpSpPr>
          <p:cNvPr id="568" name="组合 567"/>
          <p:cNvGrpSpPr/>
          <p:nvPr/>
        </p:nvGrpSpPr>
        <p:grpSpPr>
          <a:xfrm>
            <a:off x="9330063" y="4048577"/>
            <a:ext cx="1930651" cy="638373"/>
            <a:chOff x="940739" y="4267247"/>
            <a:chExt cx="1930400" cy="638521"/>
          </a:xfrm>
        </p:grpSpPr>
        <p:sp>
          <p:nvSpPr>
            <p:cNvPr id="569" name="任意多边形 56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70" name="任意多边形 56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571" name="文本框 146"/>
            <p:cNvSpPr txBox="1"/>
            <p:nvPr/>
          </p:nvSpPr>
          <p:spPr>
            <a:xfrm>
              <a:off x="1009001" y="4323745"/>
              <a:ext cx="1793875" cy="369332"/>
            </a:xfrm>
            <a:prstGeom prst="rect">
              <a:avLst/>
            </a:prstGeom>
            <a:noFill/>
          </p:spPr>
          <p:txBody>
            <a:bodyPr wrap="square" rtlCol="0">
              <a:spAutoFit/>
            </a:bodyPr>
            <a:lstStyle/>
            <a:p>
              <a:pPr algn="ctr"/>
              <a:r>
                <a:rPr lang="zh-CN" altLang="en-US" b="1" dirty="0">
                  <a:solidFill>
                    <a:schemeClr val="tx1">
                      <a:lumMod val="65000"/>
                      <a:lumOff val="35000"/>
                    </a:schemeClr>
                  </a:solidFill>
                  <a:cs typeface="+mn-ea"/>
                  <a:sym typeface="+mn-lt"/>
                </a:rPr>
                <a:t>输入待用名</a:t>
              </a:r>
              <a:endParaRPr lang="zh-CN" altLang="en-US" b="1" dirty="0">
                <a:solidFill>
                  <a:schemeClr val="tx1">
                    <a:lumMod val="65000"/>
                    <a:lumOff val="35000"/>
                  </a:schemeClr>
                </a:solidFill>
                <a:cs typeface="+mn-ea"/>
                <a:sym typeface="+mn-lt"/>
              </a:endParaRPr>
            </a:p>
          </p:txBody>
        </p:sp>
      </p:grpSp>
      <p:sp>
        <p:nvSpPr>
          <p:cNvPr id="572" name="文本框 23"/>
          <p:cNvSpPr txBox="1"/>
          <p:nvPr/>
        </p:nvSpPr>
        <p:spPr>
          <a:xfrm>
            <a:off x="3806591" y="4907711"/>
            <a:ext cx="1788922"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573" name="文本框 23"/>
          <p:cNvSpPr txBox="1"/>
          <p:nvPr/>
        </p:nvSpPr>
        <p:spPr>
          <a:xfrm>
            <a:off x="6607648" y="4907711"/>
            <a:ext cx="1788922"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574" name="文本框 23"/>
          <p:cNvSpPr txBox="1"/>
          <p:nvPr/>
        </p:nvSpPr>
        <p:spPr>
          <a:xfrm>
            <a:off x="9428244" y="4907711"/>
            <a:ext cx="1788922" cy="1052596"/>
          </a:xfrm>
          <a:prstGeom prst="rect">
            <a:avLst/>
          </a:prstGeom>
          <a:noFill/>
        </p:spPr>
        <p:txBody>
          <a:bodyPr wrap="square" rtlCol="0">
            <a:spAutoFit/>
          </a:bodyPr>
          <a:lstStyle/>
          <a:p>
            <a:pPr algn="just">
              <a:lnSpc>
                <a:spcPct val="130000"/>
              </a:lnSpc>
            </a:pPr>
            <a:r>
              <a:rPr lang="zh-CN" altLang="en-US" sz="1200" dirty="0">
                <a:solidFill>
                  <a:prstClr val="black">
                    <a:lumMod val="50000"/>
                    <a:lumOff val="50000"/>
                  </a:prstClr>
                </a:solidFill>
                <a:cs typeface="+mn-ea"/>
                <a:sym typeface="+mn-lt"/>
              </a:rPr>
              <a:t>点击添加文字说明详情介绍点击添加文字说明详情介绍点击添加文字文字说明详情介绍</a:t>
            </a:r>
            <a:endParaRPr lang="zh-CN" altLang="en-US" sz="1200" dirty="0">
              <a:solidFill>
                <a:prstClr val="black">
                  <a:lumMod val="50000"/>
                  <a:lumOff val="50000"/>
                </a:prstClr>
              </a:solidFill>
              <a:cs typeface="+mn-ea"/>
              <a:sym typeface="+mn-lt"/>
            </a:endParaRPr>
          </a:p>
        </p:txBody>
      </p:sp>
      <p:sp>
        <p:nvSpPr>
          <p:cNvPr id="46" name="TextBox 3"/>
          <p:cNvSpPr txBox="1"/>
          <p:nvPr/>
        </p:nvSpPr>
        <p:spPr>
          <a:xfrm>
            <a:off x="4101047" y="192458"/>
            <a:ext cx="4087133" cy="523220"/>
          </a:xfrm>
          <a:prstGeom prst="rect">
            <a:avLst/>
          </a:prstGeom>
          <a:noFill/>
        </p:spPr>
        <p:txBody>
          <a:bodyPr wrap="square" rtlCol="0">
            <a:spAutoFit/>
          </a:bodyPr>
          <a:lstStyle/>
          <a:p>
            <a:pPr algn="ctr"/>
            <a:r>
              <a:rPr lang="zh-CN" altLang="en-US" sz="2800" b="1" dirty="0" smtClean="0">
                <a:cs typeface="+mn-ea"/>
                <a:sym typeface="+mn-lt"/>
              </a:rPr>
              <a:t>单击添加您的标题</a:t>
            </a:r>
            <a:endParaRPr lang="zh-CN" altLang="en-US" sz="2800" b="1" dirty="0">
              <a:cs typeface="+mn-ea"/>
              <a:sym typeface="+mn-lt"/>
            </a:endParaRPr>
          </a:p>
        </p:txBody>
      </p:sp>
      <p:cxnSp>
        <p:nvCxnSpPr>
          <p:cNvPr id="47" name="直接连接符 46"/>
          <p:cNvCxnSpPr/>
          <p:nvPr/>
        </p:nvCxnSpPr>
        <p:spPr>
          <a:xfrm>
            <a:off x="5460537" y="715678"/>
            <a:ext cx="13681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1"/>
                                        </p:tgtEl>
                                        <p:attrNameLst>
                                          <p:attrName>style.visibility</p:attrName>
                                        </p:attrNameLst>
                                      </p:cBhvr>
                                      <p:to>
                                        <p:strVal val="visible"/>
                                      </p:to>
                                    </p:set>
                                    <p:anim calcmode="lin" valueType="num">
                                      <p:cBhvr>
                                        <p:cTn id="7" dur="100" fill="hold"/>
                                        <p:tgtEl>
                                          <p:spTgt spid="531"/>
                                        </p:tgtEl>
                                        <p:attrNameLst>
                                          <p:attrName>ppt_w</p:attrName>
                                        </p:attrNameLst>
                                      </p:cBhvr>
                                      <p:tavLst>
                                        <p:tav tm="0">
                                          <p:val>
                                            <p:fltVal val="0"/>
                                          </p:val>
                                        </p:tav>
                                        <p:tav tm="100000">
                                          <p:val>
                                            <p:strVal val="#ppt_w"/>
                                          </p:val>
                                        </p:tav>
                                      </p:tavLst>
                                    </p:anim>
                                    <p:anim calcmode="lin" valueType="num">
                                      <p:cBhvr>
                                        <p:cTn id="8" dur="100" fill="hold"/>
                                        <p:tgtEl>
                                          <p:spTgt spid="531"/>
                                        </p:tgtEl>
                                        <p:attrNameLst>
                                          <p:attrName>ppt_h</p:attrName>
                                        </p:attrNameLst>
                                      </p:cBhvr>
                                      <p:tavLst>
                                        <p:tav tm="0">
                                          <p:val>
                                            <p:fltVal val="0"/>
                                          </p:val>
                                        </p:tav>
                                        <p:tav tm="100000">
                                          <p:val>
                                            <p:strVal val="#ppt_h"/>
                                          </p:val>
                                        </p:tav>
                                      </p:tavLst>
                                    </p:anim>
                                    <p:animEffect transition="in" filter="fade">
                                      <p:cBhvr>
                                        <p:cTn id="9" dur="100"/>
                                        <p:tgtEl>
                                          <p:spTgt spid="531"/>
                                        </p:tgtEl>
                                      </p:cBhvr>
                                    </p:animEffect>
                                  </p:childTnLst>
                                </p:cTn>
                              </p:par>
                              <p:par>
                                <p:cTn id="10" presetID="6" presetClass="emph" presetSubtype="0" fill="hold" nodeType="withEffect">
                                  <p:stCondLst>
                                    <p:cond delay="100"/>
                                  </p:stCondLst>
                                  <p:childTnLst>
                                    <p:animScale>
                                      <p:cBhvr>
                                        <p:cTn id="11" dur="100" fill="hold"/>
                                        <p:tgtEl>
                                          <p:spTgt spid="531"/>
                                        </p:tgtEl>
                                      </p:cBhvr>
                                      <p:by x="110000" y="110000"/>
                                    </p:animScale>
                                  </p:childTnLst>
                                </p:cTn>
                              </p:par>
                              <p:par>
                                <p:cTn id="12" presetID="6" presetClass="emph" presetSubtype="0" fill="hold" nodeType="withEffect">
                                  <p:stCondLst>
                                    <p:cond delay="200"/>
                                  </p:stCondLst>
                                  <p:childTnLst>
                                    <p:animScale>
                                      <p:cBhvr>
                                        <p:cTn id="13" dur="200" fill="hold"/>
                                        <p:tgtEl>
                                          <p:spTgt spid="531"/>
                                        </p:tgtEl>
                                      </p:cBhvr>
                                      <p:by x="90000" y="90000"/>
                                    </p:animScale>
                                  </p:childTnLst>
                                </p:cTn>
                              </p:par>
                              <p:par>
                                <p:cTn id="14" presetID="6" presetClass="emph" presetSubtype="0" fill="hold" nodeType="withEffect">
                                  <p:stCondLst>
                                    <p:cond delay="400"/>
                                  </p:stCondLst>
                                  <p:childTnLst>
                                    <p:animScale>
                                      <p:cBhvr>
                                        <p:cTn id="15" dur="100" fill="hold"/>
                                        <p:tgtEl>
                                          <p:spTgt spid="531"/>
                                        </p:tgtEl>
                                      </p:cBhvr>
                                      <p:by x="105000" y="105000"/>
                                    </p:animScale>
                                  </p:childTnLst>
                                </p:cTn>
                              </p:par>
                              <p:par>
                                <p:cTn id="16" presetID="6" presetClass="emph" presetSubtype="0" fill="hold" nodeType="withEffect">
                                  <p:stCondLst>
                                    <p:cond delay="500"/>
                                  </p:stCondLst>
                                  <p:childTnLst>
                                    <p:animScale>
                                      <p:cBhvr>
                                        <p:cTn id="17" dur="200" fill="hold"/>
                                        <p:tgtEl>
                                          <p:spTgt spid="531"/>
                                        </p:tgtEl>
                                      </p:cBhvr>
                                      <p:by x="95000" y="95000"/>
                                    </p:animScale>
                                  </p:childTnLst>
                                </p:cTn>
                              </p:par>
                            </p:childTnLst>
                          </p:cTn>
                        </p:par>
                        <p:par>
                          <p:cTn id="18" fill="hold">
                            <p:stCondLst>
                              <p:cond delay="500"/>
                            </p:stCondLst>
                            <p:childTnLst>
                              <p:par>
                                <p:cTn id="19" presetID="53" presetClass="entr" presetSubtype="16" fill="hold" nodeType="afterEffect">
                                  <p:stCondLst>
                                    <p:cond delay="0"/>
                                  </p:stCondLst>
                                  <p:childTnLst>
                                    <p:set>
                                      <p:cBhvr>
                                        <p:cTn id="20" dur="1" fill="hold">
                                          <p:stCondLst>
                                            <p:cond delay="0"/>
                                          </p:stCondLst>
                                        </p:cTn>
                                        <p:tgtEl>
                                          <p:spTgt spid="537"/>
                                        </p:tgtEl>
                                        <p:attrNameLst>
                                          <p:attrName>style.visibility</p:attrName>
                                        </p:attrNameLst>
                                      </p:cBhvr>
                                      <p:to>
                                        <p:strVal val="visible"/>
                                      </p:to>
                                    </p:set>
                                    <p:anim calcmode="lin" valueType="num">
                                      <p:cBhvr>
                                        <p:cTn id="21" dur="100" fill="hold"/>
                                        <p:tgtEl>
                                          <p:spTgt spid="537"/>
                                        </p:tgtEl>
                                        <p:attrNameLst>
                                          <p:attrName>ppt_w</p:attrName>
                                        </p:attrNameLst>
                                      </p:cBhvr>
                                      <p:tavLst>
                                        <p:tav tm="0">
                                          <p:val>
                                            <p:fltVal val="0"/>
                                          </p:val>
                                        </p:tav>
                                        <p:tav tm="100000">
                                          <p:val>
                                            <p:strVal val="#ppt_w"/>
                                          </p:val>
                                        </p:tav>
                                      </p:tavLst>
                                    </p:anim>
                                    <p:anim calcmode="lin" valueType="num">
                                      <p:cBhvr>
                                        <p:cTn id="22" dur="100" fill="hold"/>
                                        <p:tgtEl>
                                          <p:spTgt spid="537"/>
                                        </p:tgtEl>
                                        <p:attrNameLst>
                                          <p:attrName>ppt_h</p:attrName>
                                        </p:attrNameLst>
                                      </p:cBhvr>
                                      <p:tavLst>
                                        <p:tav tm="0">
                                          <p:val>
                                            <p:fltVal val="0"/>
                                          </p:val>
                                        </p:tav>
                                        <p:tav tm="100000">
                                          <p:val>
                                            <p:strVal val="#ppt_h"/>
                                          </p:val>
                                        </p:tav>
                                      </p:tavLst>
                                    </p:anim>
                                    <p:animEffect transition="in" filter="fade">
                                      <p:cBhvr>
                                        <p:cTn id="23" dur="100"/>
                                        <p:tgtEl>
                                          <p:spTgt spid="537"/>
                                        </p:tgtEl>
                                      </p:cBhvr>
                                    </p:animEffect>
                                  </p:childTnLst>
                                </p:cTn>
                              </p:par>
                              <p:par>
                                <p:cTn id="24" presetID="6" presetClass="emph" presetSubtype="0" fill="hold" nodeType="withEffect">
                                  <p:stCondLst>
                                    <p:cond delay="100"/>
                                  </p:stCondLst>
                                  <p:childTnLst>
                                    <p:animScale>
                                      <p:cBhvr>
                                        <p:cTn id="25" dur="100" fill="hold"/>
                                        <p:tgtEl>
                                          <p:spTgt spid="537"/>
                                        </p:tgtEl>
                                      </p:cBhvr>
                                      <p:by x="110000" y="110000"/>
                                    </p:animScale>
                                  </p:childTnLst>
                                </p:cTn>
                              </p:par>
                              <p:par>
                                <p:cTn id="26" presetID="6" presetClass="emph" presetSubtype="0" fill="hold" nodeType="withEffect">
                                  <p:stCondLst>
                                    <p:cond delay="200"/>
                                  </p:stCondLst>
                                  <p:childTnLst>
                                    <p:animScale>
                                      <p:cBhvr>
                                        <p:cTn id="27" dur="200" fill="hold"/>
                                        <p:tgtEl>
                                          <p:spTgt spid="537"/>
                                        </p:tgtEl>
                                      </p:cBhvr>
                                      <p:by x="90000" y="90000"/>
                                    </p:animScale>
                                  </p:childTnLst>
                                </p:cTn>
                              </p:par>
                              <p:par>
                                <p:cTn id="28" presetID="6" presetClass="emph" presetSubtype="0" fill="hold" nodeType="withEffect">
                                  <p:stCondLst>
                                    <p:cond delay="400"/>
                                  </p:stCondLst>
                                  <p:childTnLst>
                                    <p:animScale>
                                      <p:cBhvr>
                                        <p:cTn id="29" dur="100" fill="hold"/>
                                        <p:tgtEl>
                                          <p:spTgt spid="537"/>
                                        </p:tgtEl>
                                      </p:cBhvr>
                                      <p:by x="105000" y="105000"/>
                                    </p:animScale>
                                  </p:childTnLst>
                                </p:cTn>
                              </p:par>
                              <p:par>
                                <p:cTn id="30" presetID="6" presetClass="emph" presetSubtype="0" fill="hold" nodeType="withEffect">
                                  <p:stCondLst>
                                    <p:cond delay="500"/>
                                  </p:stCondLst>
                                  <p:childTnLst>
                                    <p:animScale>
                                      <p:cBhvr>
                                        <p:cTn id="31" dur="200" fill="hold"/>
                                        <p:tgtEl>
                                          <p:spTgt spid="537"/>
                                        </p:tgtEl>
                                      </p:cBhvr>
                                      <p:by x="95000" y="95000"/>
                                    </p:animScale>
                                  </p:childTnLst>
                                </p:cTn>
                              </p:par>
                            </p:childTnLst>
                          </p:cTn>
                        </p:par>
                        <p:par>
                          <p:cTn id="32" fill="hold">
                            <p:stCondLst>
                              <p:cond delay="1000"/>
                            </p:stCondLst>
                            <p:childTnLst>
                              <p:par>
                                <p:cTn id="33" presetID="53" presetClass="entr" presetSubtype="16" fill="hold" nodeType="afterEffect">
                                  <p:stCondLst>
                                    <p:cond delay="0"/>
                                  </p:stCondLst>
                                  <p:childTnLst>
                                    <p:set>
                                      <p:cBhvr>
                                        <p:cTn id="34" dur="1" fill="hold">
                                          <p:stCondLst>
                                            <p:cond delay="0"/>
                                          </p:stCondLst>
                                        </p:cTn>
                                        <p:tgtEl>
                                          <p:spTgt spid="543"/>
                                        </p:tgtEl>
                                        <p:attrNameLst>
                                          <p:attrName>style.visibility</p:attrName>
                                        </p:attrNameLst>
                                      </p:cBhvr>
                                      <p:to>
                                        <p:strVal val="visible"/>
                                      </p:to>
                                    </p:set>
                                    <p:anim calcmode="lin" valueType="num">
                                      <p:cBhvr>
                                        <p:cTn id="35" dur="100" fill="hold"/>
                                        <p:tgtEl>
                                          <p:spTgt spid="543"/>
                                        </p:tgtEl>
                                        <p:attrNameLst>
                                          <p:attrName>ppt_w</p:attrName>
                                        </p:attrNameLst>
                                      </p:cBhvr>
                                      <p:tavLst>
                                        <p:tav tm="0">
                                          <p:val>
                                            <p:fltVal val="0"/>
                                          </p:val>
                                        </p:tav>
                                        <p:tav tm="100000">
                                          <p:val>
                                            <p:strVal val="#ppt_w"/>
                                          </p:val>
                                        </p:tav>
                                      </p:tavLst>
                                    </p:anim>
                                    <p:anim calcmode="lin" valueType="num">
                                      <p:cBhvr>
                                        <p:cTn id="36" dur="100" fill="hold"/>
                                        <p:tgtEl>
                                          <p:spTgt spid="543"/>
                                        </p:tgtEl>
                                        <p:attrNameLst>
                                          <p:attrName>ppt_h</p:attrName>
                                        </p:attrNameLst>
                                      </p:cBhvr>
                                      <p:tavLst>
                                        <p:tav tm="0">
                                          <p:val>
                                            <p:fltVal val="0"/>
                                          </p:val>
                                        </p:tav>
                                        <p:tav tm="100000">
                                          <p:val>
                                            <p:strVal val="#ppt_h"/>
                                          </p:val>
                                        </p:tav>
                                      </p:tavLst>
                                    </p:anim>
                                    <p:animEffect transition="in" filter="fade">
                                      <p:cBhvr>
                                        <p:cTn id="37" dur="100"/>
                                        <p:tgtEl>
                                          <p:spTgt spid="543"/>
                                        </p:tgtEl>
                                      </p:cBhvr>
                                    </p:animEffect>
                                  </p:childTnLst>
                                </p:cTn>
                              </p:par>
                              <p:par>
                                <p:cTn id="38" presetID="6" presetClass="emph" presetSubtype="0" fill="hold" nodeType="withEffect">
                                  <p:stCondLst>
                                    <p:cond delay="100"/>
                                  </p:stCondLst>
                                  <p:childTnLst>
                                    <p:animScale>
                                      <p:cBhvr>
                                        <p:cTn id="39" dur="100" fill="hold"/>
                                        <p:tgtEl>
                                          <p:spTgt spid="543"/>
                                        </p:tgtEl>
                                      </p:cBhvr>
                                      <p:by x="110000" y="110000"/>
                                    </p:animScale>
                                  </p:childTnLst>
                                </p:cTn>
                              </p:par>
                              <p:par>
                                <p:cTn id="40" presetID="6" presetClass="emph" presetSubtype="0" fill="hold" nodeType="withEffect">
                                  <p:stCondLst>
                                    <p:cond delay="200"/>
                                  </p:stCondLst>
                                  <p:childTnLst>
                                    <p:animScale>
                                      <p:cBhvr>
                                        <p:cTn id="41" dur="200" fill="hold"/>
                                        <p:tgtEl>
                                          <p:spTgt spid="543"/>
                                        </p:tgtEl>
                                      </p:cBhvr>
                                      <p:by x="90000" y="90000"/>
                                    </p:animScale>
                                  </p:childTnLst>
                                </p:cTn>
                              </p:par>
                              <p:par>
                                <p:cTn id="42" presetID="6" presetClass="emph" presetSubtype="0" fill="hold" nodeType="withEffect">
                                  <p:stCondLst>
                                    <p:cond delay="400"/>
                                  </p:stCondLst>
                                  <p:childTnLst>
                                    <p:animScale>
                                      <p:cBhvr>
                                        <p:cTn id="43" dur="100" fill="hold"/>
                                        <p:tgtEl>
                                          <p:spTgt spid="543"/>
                                        </p:tgtEl>
                                      </p:cBhvr>
                                      <p:by x="105000" y="105000"/>
                                    </p:animScale>
                                  </p:childTnLst>
                                </p:cTn>
                              </p:par>
                              <p:par>
                                <p:cTn id="44" presetID="6" presetClass="emph" presetSubtype="0" fill="hold" nodeType="withEffect">
                                  <p:stCondLst>
                                    <p:cond delay="500"/>
                                  </p:stCondLst>
                                  <p:childTnLst>
                                    <p:animScale>
                                      <p:cBhvr>
                                        <p:cTn id="45" dur="200" fill="hold"/>
                                        <p:tgtEl>
                                          <p:spTgt spid="543"/>
                                        </p:tgtEl>
                                      </p:cBhvr>
                                      <p:by x="95000" y="95000"/>
                                    </p:animScale>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549"/>
                                        </p:tgtEl>
                                        <p:attrNameLst>
                                          <p:attrName>style.visibility</p:attrName>
                                        </p:attrNameLst>
                                      </p:cBhvr>
                                      <p:to>
                                        <p:strVal val="visible"/>
                                      </p:to>
                                    </p:set>
                                    <p:anim calcmode="lin" valueType="num">
                                      <p:cBhvr>
                                        <p:cTn id="49" dur="100" fill="hold"/>
                                        <p:tgtEl>
                                          <p:spTgt spid="549"/>
                                        </p:tgtEl>
                                        <p:attrNameLst>
                                          <p:attrName>ppt_w</p:attrName>
                                        </p:attrNameLst>
                                      </p:cBhvr>
                                      <p:tavLst>
                                        <p:tav tm="0">
                                          <p:val>
                                            <p:fltVal val="0"/>
                                          </p:val>
                                        </p:tav>
                                        <p:tav tm="100000">
                                          <p:val>
                                            <p:strVal val="#ppt_w"/>
                                          </p:val>
                                        </p:tav>
                                      </p:tavLst>
                                    </p:anim>
                                    <p:anim calcmode="lin" valueType="num">
                                      <p:cBhvr>
                                        <p:cTn id="50" dur="100" fill="hold"/>
                                        <p:tgtEl>
                                          <p:spTgt spid="549"/>
                                        </p:tgtEl>
                                        <p:attrNameLst>
                                          <p:attrName>ppt_h</p:attrName>
                                        </p:attrNameLst>
                                      </p:cBhvr>
                                      <p:tavLst>
                                        <p:tav tm="0">
                                          <p:val>
                                            <p:fltVal val="0"/>
                                          </p:val>
                                        </p:tav>
                                        <p:tav tm="100000">
                                          <p:val>
                                            <p:strVal val="#ppt_h"/>
                                          </p:val>
                                        </p:tav>
                                      </p:tavLst>
                                    </p:anim>
                                    <p:animEffect transition="in" filter="fade">
                                      <p:cBhvr>
                                        <p:cTn id="51" dur="100"/>
                                        <p:tgtEl>
                                          <p:spTgt spid="549"/>
                                        </p:tgtEl>
                                      </p:cBhvr>
                                    </p:animEffect>
                                  </p:childTnLst>
                                </p:cTn>
                              </p:par>
                              <p:par>
                                <p:cTn id="52" presetID="6" presetClass="emph" presetSubtype="0" fill="hold" nodeType="withEffect">
                                  <p:stCondLst>
                                    <p:cond delay="100"/>
                                  </p:stCondLst>
                                  <p:childTnLst>
                                    <p:animScale>
                                      <p:cBhvr>
                                        <p:cTn id="53" dur="100" fill="hold"/>
                                        <p:tgtEl>
                                          <p:spTgt spid="549"/>
                                        </p:tgtEl>
                                      </p:cBhvr>
                                      <p:by x="110000" y="110000"/>
                                    </p:animScale>
                                  </p:childTnLst>
                                </p:cTn>
                              </p:par>
                              <p:par>
                                <p:cTn id="54" presetID="6" presetClass="emph" presetSubtype="0" fill="hold" nodeType="withEffect">
                                  <p:stCondLst>
                                    <p:cond delay="200"/>
                                  </p:stCondLst>
                                  <p:childTnLst>
                                    <p:animScale>
                                      <p:cBhvr>
                                        <p:cTn id="55" dur="200" fill="hold"/>
                                        <p:tgtEl>
                                          <p:spTgt spid="549"/>
                                        </p:tgtEl>
                                      </p:cBhvr>
                                      <p:by x="90000" y="90000"/>
                                    </p:animScale>
                                  </p:childTnLst>
                                </p:cTn>
                              </p:par>
                              <p:par>
                                <p:cTn id="56" presetID="6" presetClass="emph" presetSubtype="0" fill="hold" nodeType="withEffect">
                                  <p:stCondLst>
                                    <p:cond delay="400"/>
                                  </p:stCondLst>
                                  <p:childTnLst>
                                    <p:animScale>
                                      <p:cBhvr>
                                        <p:cTn id="57" dur="100" fill="hold"/>
                                        <p:tgtEl>
                                          <p:spTgt spid="549"/>
                                        </p:tgtEl>
                                      </p:cBhvr>
                                      <p:by x="105000" y="105000"/>
                                    </p:animScale>
                                  </p:childTnLst>
                                </p:cTn>
                              </p:par>
                              <p:par>
                                <p:cTn id="58" presetID="6" presetClass="emph" presetSubtype="0" fill="hold" nodeType="withEffect">
                                  <p:stCondLst>
                                    <p:cond delay="500"/>
                                  </p:stCondLst>
                                  <p:childTnLst>
                                    <p:animScale>
                                      <p:cBhvr>
                                        <p:cTn id="59" dur="200" fill="hold"/>
                                        <p:tgtEl>
                                          <p:spTgt spid="549"/>
                                        </p:tgtEl>
                                      </p:cBhvr>
                                      <p:by x="95000" y="95000"/>
                                    </p:animScale>
                                  </p:childTnLst>
                                </p:cTn>
                              </p:par>
                            </p:childTnLst>
                          </p:cTn>
                        </p:par>
                        <p:par>
                          <p:cTn id="60" fill="hold">
                            <p:stCondLst>
                              <p:cond delay="2000"/>
                            </p:stCondLst>
                            <p:childTnLst>
                              <p:par>
                                <p:cTn id="61" presetID="42" presetClass="entr" presetSubtype="0" fill="hold" nodeType="afterEffect">
                                  <p:stCondLst>
                                    <p:cond delay="0"/>
                                  </p:stCondLst>
                                  <p:childTnLst>
                                    <p:set>
                                      <p:cBhvr>
                                        <p:cTn id="62" dur="1" fill="hold">
                                          <p:stCondLst>
                                            <p:cond delay="0"/>
                                          </p:stCondLst>
                                        </p:cTn>
                                        <p:tgtEl>
                                          <p:spTgt spid="556"/>
                                        </p:tgtEl>
                                        <p:attrNameLst>
                                          <p:attrName>style.visibility</p:attrName>
                                        </p:attrNameLst>
                                      </p:cBhvr>
                                      <p:to>
                                        <p:strVal val="visible"/>
                                      </p:to>
                                    </p:set>
                                    <p:animEffect transition="in" filter="fade">
                                      <p:cBhvr>
                                        <p:cTn id="63" dur="500"/>
                                        <p:tgtEl>
                                          <p:spTgt spid="556"/>
                                        </p:tgtEl>
                                      </p:cBhvr>
                                    </p:animEffect>
                                    <p:anim calcmode="lin" valueType="num">
                                      <p:cBhvr>
                                        <p:cTn id="64" dur="500" fill="hold"/>
                                        <p:tgtEl>
                                          <p:spTgt spid="556"/>
                                        </p:tgtEl>
                                        <p:attrNameLst>
                                          <p:attrName>ppt_x</p:attrName>
                                        </p:attrNameLst>
                                      </p:cBhvr>
                                      <p:tavLst>
                                        <p:tav tm="0">
                                          <p:val>
                                            <p:strVal val="#ppt_x"/>
                                          </p:val>
                                        </p:tav>
                                        <p:tav tm="100000">
                                          <p:val>
                                            <p:strVal val="#ppt_x"/>
                                          </p:val>
                                        </p:tav>
                                      </p:tavLst>
                                    </p:anim>
                                    <p:anim calcmode="lin" valueType="num">
                                      <p:cBhvr>
                                        <p:cTn id="65" dur="500" fill="hold"/>
                                        <p:tgtEl>
                                          <p:spTgt spid="556"/>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560"/>
                                        </p:tgtEl>
                                        <p:attrNameLst>
                                          <p:attrName>style.visibility</p:attrName>
                                        </p:attrNameLst>
                                      </p:cBhvr>
                                      <p:to>
                                        <p:strVal val="visible"/>
                                      </p:to>
                                    </p:set>
                                    <p:animEffect transition="in" filter="fade">
                                      <p:cBhvr>
                                        <p:cTn id="68" dur="500"/>
                                        <p:tgtEl>
                                          <p:spTgt spid="560"/>
                                        </p:tgtEl>
                                      </p:cBhvr>
                                    </p:animEffect>
                                    <p:anim calcmode="lin" valueType="num">
                                      <p:cBhvr>
                                        <p:cTn id="69" dur="500" fill="hold"/>
                                        <p:tgtEl>
                                          <p:spTgt spid="560"/>
                                        </p:tgtEl>
                                        <p:attrNameLst>
                                          <p:attrName>ppt_x</p:attrName>
                                        </p:attrNameLst>
                                      </p:cBhvr>
                                      <p:tavLst>
                                        <p:tav tm="0">
                                          <p:val>
                                            <p:strVal val="#ppt_x"/>
                                          </p:val>
                                        </p:tav>
                                        <p:tav tm="100000">
                                          <p:val>
                                            <p:strVal val="#ppt_x"/>
                                          </p:val>
                                        </p:tav>
                                      </p:tavLst>
                                    </p:anim>
                                    <p:anim calcmode="lin" valueType="num">
                                      <p:cBhvr>
                                        <p:cTn id="70" dur="500" fill="hold"/>
                                        <p:tgtEl>
                                          <p:spTgt spid="56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564"/>
                                        </p:tgtEl>
                                        <p:attrNameLst>
                                          <p:attrName>style.visibility</p:attrName>
                                        </p:attrNameLst>
                                      </p:cBhvr>
                                      <p:to>
                                        <p:strVal val="visible"/>
                                      </p:to>
                                    </p:set>
                                    <p:animEffect transition="in" filter="fade">
                                      <p:cBhvr>
                                        <p:cTn id="73" dur="500"/>
                                        <p:tgtEl>
                                          <p:spTgt spid="564"/>
                                        </p:tgtEl>
                                      </p:cBhvr>
                                    </p:animEffect>
                                    <p:anim calcmode="lin" valueType="num">
                                      <p:cBhvr>
                                        <p:cTn id="74" dur="500" fill="hold"/>
                                        <p:tgtEl>
                                          <p:spTgt spid="564"/>
                                        </p:tgtEl>
                                        <p:attrNameLst>
                                          <p:attrName>ppt_x</p:attrName>
                                        </p:attrNameLst>
                                      </p:cBhvr>
                                      <p:tavLst>
                                        <p:tav tm="0">
                                          <p:val>
                                            <p:strVal val="#ppt_x"/>
                                          </p:val>
                                        </p:tav>
                                        <p:tav tm="100000">
                                          <p:val>
                                            <p:strVal val="#ppt_x"/>
                                          </p:val>
                                        </p:tav>
                                      </p:tavLst>
                                    </p:anim>
                                    <p:anim calcmode="lin" valueType="num">
                                      <p:cBhvr>
                                        <p:cTn id="75" dur="500" fill="hold"/>
                                        <p:tgtEl>
                                          <p:spTgt spid="564"/>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568"/>
                                        </p:tgtEl>
                                        <p:attrNameLst>
                                          <p:attrName>style.visibility</p:attrName>
                                        </p:attrNameLst>
                                      </p:cBhvr>
                                      <p:to>
                                        <p:strVal val="visible"/>
                                      </p:to>
                                    </p:set>
                                    <p:animEffect transition="in" filter="fade">
                                      <p:cBhvr>
                                        <p:cTn id="78" dur="500"/>
                                        <p:tgtEl>
                                          <p:spTgt spid="568"/>
                                        </p:tgtEl>
                                      </p:cBhvr>
                                    </p:animEffect>
                                    <p:anim calcmode="lin" valueType="num">
                                      <p:cBhvr>
                                        <p:cTn id="79" dur="500" fill="hold"/>
                                        <p:tgtEl>
                                          <p:spTgt spid="568"/>
                                        </p:tgtEl>
                                        <p:attrNameLst>
                                          <p:attrName>ppt_x</p:attrName>
                                        </p:attrNameLst>
                                      </p:cBhvr>
                                      <p:tavLst>
                                        <p:tav tm="0">
                                          <p:val>
                                            <p:strVal val="#ppt_x"/>
                                          </p:val>
                                        </p:tav>
                                        <p:tav tm="100000">
                                          <p:val>
                                            <p:strVal val="#ppt_x"/>
                                          </p:val>
                                        </p:tav>
                                      </p:tavLst>
                                    </p:anim>
                                    <p:anim calcmode="lin" valueType="num">
                                      <p:cBhvr>
                                        <p:cTn id="80" dur="500" fill="hold"/>
                                        <p:tgtEl>
                                          <p:spTgt spid="568"/>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1" fill="hold" grpId="0" nodeType="afterEffect">
                                  <p:stCondLst>
                                    <p:cond delay="0"/>
                                  </p:stCondLst>
                                  <p:childTnLst>
                                    <p:set>
                                      <p:cBhvr>
                                        <p:cTn id="83" dur="1" fill="hold">
                                          <p:stCondLst>
                                            <p:cond delay="0"/>
                                          </p:stCondLst>
                                        </p:cTn>
                                        <p:tgtEl>
                                          <p:spTgt spid="555"/>
                                        </p:tgtEl>
                                        <p:attrNameLst>
                                          <p:attrName>style.visibility</p:attrName>
                                        </p:attrNameLst>
                                      </p:cBhvr>
                                      <p:to>
                                        <p:strVal val="visible"/>
                                      </p:to>
                                    </p:set>
                                    <p:animEffect transition="in" filter="wipe(up)">
                                      <p:cBhvr>
                                        <p:cTn id="84" dur="500"/>
                                        <p:tgtEl>
                                          <p:spTgt spid="555"/>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572"/>
                                        </p:tgtEl>
                                        <p:attrNameLst>
                                          <p:attrName>style.visibility</p:attrName>
                                        </p:attrNameLst>
                                      </p:cBhvr>
                                      <p:to>
                                        <p:strVal val="visible"/>
                                      </p:to>
                                    </p:set>
                                    <p:animEffect transition="in" filter="wipe(up)">
                                      <p:cBhvr>
                                        <p:cTn id="87" dur="500"/>
                                        <p:tgtEl>
                                          <p:spTgt spid="572"/>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573"/>
                                        </p:tgtEl>
                                        <p:attrNameLst>
                                          <p:attrName>style.visibility</p:attrName>
                                        </p:attrNameLst>
                                      </p:cBhvr>
                                      <p:to>
                                        <p:strVal val="visible"/>
                                      </p:to>
                                    </p:set>
                                    <p:animEffect transition="in" filter="wipe(up)">
                                      <p:cBhvr>
                                        <p:cTn id="90" dur="500"/>
                                        <p:tgtEl>
                                          <p:spTgt spid="573"/>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574"/>
                                        </p:tgtEl>
                                        <p:attrNameLst>
                                          <p:attrName>style.visibility</p:attrName>
                                        </p:attrNameLst>
                                      </p:cBhvr>
                                      <p:to>
                                        <p:strVal val="visible"/>
                                      </p:to>
                                    </p:set>
                                    <p:animEffect transition="in" filter="wipe(up)">
                                      <p:cBhvr>
                                        <p:cTn id="93" dur="500"/>
                                        <p:tgtEl>
                                          <p:spTgt spid="5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p:bldP spid="572" grpId="0"/>
      <p:bldP spid="573" grpId="0"/>
      <p:bldP spid="57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9" name="TextBox 76"/>
          <p:cNvSpPr txBox="1"/>
          <p:nvPr/>
        </p:nvSpPr>
        <p:spPr>
          <a:xfrm>
            <a:off x="5658929" y="1800453"/>
            <a:ext cx="1569661" cy="646331"/>
          </a:xfrm>
          <a:prstGeom prst="rect">
            <a:avLst/>
          </a:prstGeom>
          <a:noFill/>
          <a:effectLst/>
        </p:spPr>
        <p:txBody>
          <a:bodyPr wrap="none" rtlCol="0">
            <a:spAutoFit/>
          </a:bodyPr>
          <a:lstStyle/>
          <a:p>
            <a:pPr algn="ctr"/>
            <a:r>
              <a:rPr lang="zh-CN" altLang="en-US" sz="3600" dirty="0" smtClean="0">
                <a:solidFill>
                  <a:schemeClr val="bg1"/>
                </a:solidFill>
                <a:cs typeface="+mn-ea"/>
                <a:sym typeface="+mn-lt"/>
              </a:rPr>
              <a:t>第二章</a:t>
            </a:r>
            <a:endParaRPr lang="zh-CN" altLang="en-US" sz="3600" dirty="0">
              <a:solidFill>
                <a:schemeClr val="bg1"/>
              </a:solidFill>
              <a:cs typeface="+mn-ea"/>
              <a:sym typeface="+mn-lt"/>
            </a:endParaRPr>
          </a:p>
        </p:txBody>
      </p:sp>
      <p:sp>
        <p:nvSpPr>
          <p:cNvPr id="23" name="文本框 21"/>
          <p:cNvSpPr txBox="1"/>
          <p:nvPr/>
        </p:nvSpPr>
        <p:spPr>
          <a:xfrm>
            <a:off x="2713211" y="3861048"/>
            <a:ext cx="7519154" cy="472950"/>
          </a:xfrm>
          <a:prstGeom prst="rect">
            <a:avLst/>
          </a:prstGeom>
          <a:noFill/>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1000" dirty="0">
                <a:solidFill>
                  <a:schemeClr val="bg1"/>
                </a:solidFill>
                <a:cs typeface="+mn-ea"/>
                <a:sym typeface="+mn-lt"/>
              </a:rPr>
              <a:t>Fresh business general template</a:t>
            </a:r>
            <a:endParaRPr lang="en-US" altLang="zh-CN" sz="1000" dirty="0">
              <a:solidFill>
                <a:schemeClr val="bg1"/>
              </a:solidFill>
              <a:cs typeface="+mn-ea"/>
              <a:sym typeface="+mn-lt"/>
            </a:endParaRPr>
          </a:p>
          <a:p>
            <a:pPr algn="ctr">
              <a:lnSpc>
                <a:spcPct val="130000"/>
              </a:lnSpc>
            </a:pPr>
            <a:r>
              <a:rPr lang="en-US" altLang="zh-CN" sz="1000" dirty="0">
                <a:solidFill>
                  <a:schemeClr val="bg1"/>
                </a:solidFill>
                <a:cs typeface="+mn-ea"/>
                <a:sym typeface="+mn-lt"/>
              </a:rPr>
              <a:t>Applicable to enterprise introduction, summary report, sales marketing, chart </a:t>
            </a:r>
            <a:r>
              <a:rPr lang="en-US" altLang="zh-CN" sz="1000" dirty="0" err="1">
                <a:solidFill>
                  <a:schemeClr val="bg1"/>
                </a:solidFill>
                <a:cs typeface="+mn-ea"/>
                <a:sym typeface="+mn-lt"/>
              </a:rPr>
              <a:t>dataa</a:t>
            </a:r>
            <a:endParaRPr lang="zh-CN" altLang="en-US" sz="1000" dirty="0">
              <a:solidFill>
                <a:schemeClr val="bg1"/>
              </a:solidFill>
              <a:cs typeface="+mn-ea"/>
              <a:sym typeface="+mn-lt"/>
            </a:endParaRPr>
          </a:p>
        </p:txBody>
      </p:sp>
      <p:sp>
        <p:nvSpPr>
          <p:cNvPr id="27" name="TextBox 76"/>
          <p:cNvSpPr txBox="1"/>
          <p:nvPr/>
        </p:nvSpPr>
        <p:spPr>
          <a:xfrm>
            <a:off x="2944397" y="2769195"/>
            <a:ext cx="6696744" cy="769441"/>
          </a:xfrm>
          <a:prstGeom prst="rect">
            <a:avLst/>
          </a:prstGeom>
          <a:noFill/>
          <a:effectLst/>
        </p:spPr>
        <p:txBody>
          <a:bodyPr wrap="square" rtlCol="0">
            <a:spAutoFit/>
          </a:bodyPr>
          <a:lstStyle/>
          <a:p>
            <a:pPr algn="ctr"/>
            <a:r>
              <a:rPr lang="zh-CN" altLang="en-US" sz="4400" dirty="0" smtClean="0">
                <a:solidFill>
                  <a:schemeClr val="bg1"/>
                </a:solidFill>
                <a:cs typeface="+mn-ea"/>
                <a:sym typeface="+mn-lt"/>
              </a:rPr>
              <a:t>单击添加您的标题</a:t>
            </a:r>
            <a:endParaRPr lang="zh-CN" altLang="en-US" sz="4400" dirty="0">
              <a:solidFill>
                <a:schemeClr val="bg1"/>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2000"/>
                                        <p:tgtEl>
                                          <p:spTgt spid="19"/>
                                        </p:tgtEl>
                                      </p:cBhvr>
                                    </p:animEffect>
                                  </p:childTnLst>
                                </p:cTn>
                              </p:par>
                            </p:childTnLst>
                          </p:cTn>
                        </p:par>
                        <p:par>
                          <p:cTn id="8" fill="hold">
                            <p:stCondLst>
                              <p:cond delay="2000"/>
                            </p:stCondLst>
                            <p:childTnLst>
                              <p:par>
                                <p:cTn id="9" presetID="50" presetClass="entr" presetSubtype="0" decel="10000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0" fill="hold"/>
                                        <p:tgtEl>
                                          <p:spTgt spid="27"/>
                                        </p:tgtEl>
                                        <p:attrNameLst>
                                          <p:attrName>ppt_w</p:attrName>
                                        </p:attrNameLst>
                                      </p:cBhvr>
                                      <p:tavLst>
                                        <p:tav tm="0">
                                          <p:val>
                                            <p:strVal val="#ppt_w+.3"/>
                                          </p:val>
                                        </p:tav>
                                        <p:tav tm="100000">
                                          <p:val>
                                            <p:strVal val="#ppt_w"/>
                                          </p:val>
                                        </p:tav>
                                      </p:tavLst>
                                    </p:anim>
                                    <p:anim calcmode="lin" valueType="num">
                                      <p:cBhvr>
                                        <p:cTn id="12" dur="1000" fill="hold"/>
                                        <p:tgtEl>
                                          <p:spTgt spid="27"/>
                                        </p:tgtEl>
                                        <p:attrNameLst>
                                          <p:attrName>ppt_h</p:attrName>
                                        </p:attrNameLst>
                                      </p:cBhvr>
                                      <p:tavLst>
                                        <p:tav tm="0">
                                          <p:val>
                                            <p:strVal val="#ppt_h"/>
                                          </p:val>
                                        </p:tav>
                                        <p:tav tm="100000">
                                          <p:val>
                                            <p:strVal val="#ppt_h"/>
                                          </p:val>
                                        </p:tav>
                                      </p:tavLst>
                                    </p:anim>
                                    <p:animEffect transition="in" filter="fade">
                                      <p:cBhvr>
                                        <p:cTn id="13" dur="1000"/>
                                        <p:tgtEl>
                                          <p:spTgt spid="27"/>
                                        </p:tgtEl>
                                      </p:cBhvr>
                                    </p:animEffect>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Lst>
  </p:timing>
</p:sld>
</file>

<file path=ppt/tags/tag1.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371">
      <a:dk1>
        <a:sysClr val="windowText" lastClr="000000"/>
      </a:dk1>
      <a:lt1>
        <a:sysClr val="window" lastClr="FFFFFF"/>
      </a:lt1>
      <a:dk2>
        <a:srgbClr val="39302A"/>
      </a:dk2>
      <a:lt2>
        <a:srgbClr val="182085"/>
      </a:lt2>
      <a:accent1>
        <a:srgbClr val="182085"/>
      </a:accent1>
      <a:accent2>
        <a:srgbClr val="2F3BD9"/>
      </a:accent2>
      <a:accent3>
        <a:srgbClr val="182085"/>
      </a:accent3>
      <a:accent4>
        <a:srgbClr val="2F3BD9"/>
      </a:accent4>
      <a:accent5>
        <a:srgbClr val="182085"/>
      </a:accent5>
      <a:accent6>
        <a:srgbClr val="2F3BD9"/>
      </a:accent6>
      <a:hlink>
        <a:srgbClr val="182085"/>
      </a:hlink>
      <a:folHlink>
        <a:srgbClr val="2F3BD9"/>
      </a:folHlink>
    </a:clrScheme>
    <a:fontScheme name="uaellbli">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3877</Words>
  <Application>WPS 演示</Application>
  <PresentationFormat>自定义</PresentationFormat>
  <Paragraphs>521</Paragraphs>
  <Slides>27</Slides>
  <Notes>25</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Arial</vt:lpstr>
      <vt:lpstr>宋体</vt:lpstr>
      <vt:lpstr>Wingdings</vt:lpstr>
      <vt:lpstr>Calibri</vt:lpstr>
      <vt:lpstr>Agency FB</vt:lpstr>
      <vt:lpstr>Malgun Gothic</vt:lpstr>
      <vt:lpstr>微软雅黑</vt:lpstr>
      <vt:lpstr>Arial Unicode MS</vt:lpstr>
      <vt:lpstr>时尚中黑简体</vt:lpstr>
      <vt:lpstr>迷你简粗倩</vt:lpstr>
      <vt:lpstr>Impact</vt:lpstr>
      <vt:lpstr>Aharoni</vt:lpstr>
      <vt:lpstr>Arial</vt:lpstr>
      <vt:lpstr>Calibri</vt:lpstr>
      <vt:lpstr>黑体</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YWP-09-09</cp:lastModifiedBy>
  <cp:revision>128</cp:revision>
  <dcterms:created xsi:type="dcterms:W3CDTF">2015-09-13T11:28:00Z</dcterms:created>
  <dcterms:modified xsi:type="dcterms:W3CDTF">2020-02-27T13:56:23Z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