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3"/>
    <p:sldId id="257" r:id="rId4"/>
    <p:sldId id="259" r:id="rId5"/>
    <p:sldId id="262" r:id="rId6"/>
    <p:sldId id="260" r:id="rId7"/>
    <p:sldId id="263" r:id="rId8"/>
    <p:sldId id="261" r:id="rId9"/>
    <p:sldId id="258" r:id="rId10"/>
  </p:sldIdLst>
  <p:sldSz cx="9144000" cy="5760720"/>
  <p:notesSz cx="6858000" cy="9144000"/>
  <p:embeddedFontLst>
    <p:embeddedFont>
      <p:font typeface="微软雅黑" panose="020B0503020204020204" pitchFamily="34" charset="-122"/>
      <p:regular r:id="rId14"/>
    </p:embeddedFont>
    <p:embeddedFont>
      <p:font typeface="迷你简雪君" panose="02010604000101010101" pitchFamily="2" charset="-122"/>
      <p:regular r:id="rId15"/>
    </p:embeddedFont>
    <p:embeddedFont>
      <p:font typeface="迷你简粗倩" panose="03000509000000000000" pitchFamily="65" charset="-122"/>
      <p:regular r:id="rId16"/>
    </p:embeddedFont>
    <p:embeddedFont>
      <p:font typeface="迷你简粗倩" panose="03000509000000000000"/>
      <p:regular r:id="rId17"/>
    </p:embeddedFont>
    <p:embeddedFont>
      <p:font typeface="黑体" panose="02010609060101010101" charset="-122"/>
      <p:regular r:id="rId18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F0"/>
    <a:srgbClr val="2FC9FF"/>
    <a:srgbClr val="79DCFF"/>
    <a:srgbClr val="65D7FF"/>
    <a:srgbClr val="47CFFF"/>
    <a:srgbClr val="00AFF0"/>
    <a:srgbClr val="0097CC"/>
    <a:srgbClr val="0094C8"/>
    <a:srgbClr val="00A4DE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1944" y="-612"/>
      </p:cViewPr>
      <p:guideLst>
        <p:guide orient="horz" pos="1815"/>
        <p:guide pos="2880"/>
        <p:guide pos="431"/>
        <p:guide pos="52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font" Target="fonts/font5.fntdata"/><Relationship Id="rId17" Type="http://schemas.openxmlformats.org/officeDocument/2006/relationships/font" Target="fonts/font4.fntdata"/><Relationship Id="rId16" Type="http://schemas.openxmlformats.org/officeDocument/2006/relationships/font" Target="fonts/font3.fntdata"/><Relationship Id="rId15" Type="http://schemas.openxmlformats.org/officeDocument/2006/relationships/font" Target="fonts/font2.fntdata"/><Relationship Id="rId14" Type="http://schemas.openxmlformats.org/officeDocument/2006/relationships/font" Target="fonts/font1.fntdata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jpeg"/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jpeg"/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9144000" cy="4029830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 userDrawn="1"/>
        </p:nvSpPr>
        <p:spPr>
          <a:xfrm>
            <a:off x="6444208" y="1224929"/>
            <a:ext cx="936104" cy="936104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 userDrawn="1"/>
        </p:nvSpPr>
        <p:spPr>
          <a:xfrm>
            <a:off x="7374272" y="3457377"/>
            <a:ext cx="792088" cy="792088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>
            <a:off x="5756808" y="2519367"/>
            <a:ext cx="1152128" cy="1152128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32727"/>
            <a:ext cx="5486400" cy="4760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4760"/>
            <a:ext cx="5486400" cy="345662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8813"/>
            <a:ext cx="5486400" cy="67612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2FA5C-6493-4FCA-85D7-CAD389EB4A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FEB8A-8F77-4E85-85B4-D81BB32921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2FA5C-6493-4FCA-85D7-CAD389EB4A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FEB8A-8F77-4E85-85B4-D81BB32921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30709"/>
            <a:ext cx="2057400" cy="491555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30709"/>
            <a:ext cx="6019800" cy="491555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2FA5C-6493-4FCA-85D7-CAD389EB4A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FEB8A-8F77-4E85-85B4-D81BB32921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942837"/>
            <a:ext cx="6858000" cy="2005695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025879"/>
            <a:ext cx="6858000" cy="139091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63753-EC79-4281-8FF7-2EB9FD9AB62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9A99A-8C56-47FC-9486-BB3A916471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-1"/>
            <a:ext cx="9144000" cy="1008311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5040760"/>
            <a:ext cx="9144000" cy="720278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 userDrawn="1"/>
        </p:nvSpPr>
        <p:spPr>
          <a:xfrm>
            <a:off x="6215564" y="141283"/>
            <a:ext cx="648072" cy="648072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 userDrawn="1"/>
        </p:nvSpPr>
        <p:spPr>
          <a:xfrm>
            <a:off x="8087264" y="623328"/>
            <a:ext cx="648072" cy="648072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6" name="椭圆 5"/>
          <p:cNvSpPr/>
          <p:nvPr userDrawn="1"/>
        </p:nvSpPr>
        <p:spPr>
          <a:xfrm>
            <a:off x="7079406" y="843279"/>
            <a:ext cx="792089" cy="792089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" name="TextBox 1"/>
          <p:cNvSpPr txBox="1"/>
          <p:nvPr userDrawn="1"/>
        </p:nvSpPr>
        <p:spPr>
          <a:xfrm>
            <a:off x="6187842" y="5112767"/>
            <a:ext cx="2844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迷你简雪君" panose="02010604000101010101" pitchFamily="2" charset="-122"/>
                <a:ea typeface="迷你简雪君" panose="02010604000101010101" pitchFamily="2" charset="-122"/>
              </a:rPr>
              <a:t>雪原</a:t>
            </a:r>
            <a:r>
              <a:rPr lang="en-US" altLang="zh-CN" sz="2800" dirty="0" smtClean="0">
                <a:solidFill>
                  <a:schemeClr val="bg1">
                    <a:lumMod val="50000"/>
                  </a:schemeClr>
                </a:solidFill>
                <a:latin typeface="迷你简雪君" panose="02010604000101010101" pitchFamily="2" charset="-122"/>
                <a:ea typeface="迷你简雪君" panose="02010604000101010101" pitchFamily="2" charset="-122"/>
              </a:rPr>
              <a:t>PPT</a:t>
            </a:r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迷你简雪君" panose="02010604000101010101" pitchFamily="2" charset="-122"/>
                <a:ea typeface="迷你简雪君" panose="02010604000101010101" pitchFamily="2" charset="-122"/>
              </a:rPr>
              <a:t>工作室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迷你简雪君" panose="02010604000101010101" pitchFamily="2" charset="-122"/>
              <a:ea typeface="迷你简雪君" panose="0201060400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702001"/>
            <a:ext cx="7772400" cy="114420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41775"/>
            <a:ext cx="7772400" cy="126022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2FA5C-6493-4FCA-85D7-CAD389EB4A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FEB8A-8F77-4E85-85B4-D81BB32921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44243"/>
            <a:ext cx="4038600" cy="38020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44243"/>
            <a:ext cx="4038600" cy="38020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2FA5C-6493-4FCA-85D7-CAD389EB4A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FEB8A-8F77-4E85-85B4-D81BB32921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89566"/>
            <a:ext cx="4040188" cy="53743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26996"/>
            <a:ext cx="4040188" cy="33192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289566"/>
            <a:ext cx="4041775" cy="53743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1826996"/>
            <a:ext cx="4041775" cy="33192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2FA5C-6493-4FCA-85D7-CAD389EB4A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FEB8A-8F77-4E85-85B4-D81BB32921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2FA5C-6493-4FCA-85D7-CAD389EB4A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FEB8A-8F77-4E85-85B4-D81BB32921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2FA5C-6493-4FCA-85D7-CAD389EB4A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FEB8A-8F77-4E85-85B4-D81BB32921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29375"/>
            <a:ext cx="3008313" cy="976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9376"/>
            <a:ext cx="5111750" cy="491688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205552"/>
            <a:ext cx="3008313" cy="394071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2FA5C-6493-4FCA-85D7-CAD389EB4A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FEB8A-8F77-4E85-85B4-D81BB32921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30709"/>
            <a:ext cx="8229600" cy="9601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44243"/>
            <a:ext cx="8229600" cy="3802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339629"/>
            <a:ext cx="2133600" cy="3067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772FA5C-6493-4FCA-85D7-CAD389EB4A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339629"/>
            <a:ext cx="2895600" cy="3067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339629"/>
            <a:ext cx="2133600" cy="3067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D7CFEB8A-8F77-4E85-85B4-D81BB329213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1736720" y="4212667"/>
            <a:ext cx="2867948" cy="900100"/>
          </a:xfrm>
        </p:spPr>
        <p:txBody>
          <a:bodyPr>
            <a:noAutofit/>
          </a:bodyPr>
          <a:lstStyle/>
          <a:p>
            <a:pPr marL="0" indent="0" algn="dist">
              <a:buNone/>
            </a:pP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椭圆 3"/>
          <p:cNvSpPr/>
          <p:nvPr/>
        </p:nvSpPr>
        <p:spPr>
          <a:xfrm>
            <a:off x="611560" y="4176663"/>
            <a:ext cx="936104" cy="936104"/>
          </a:xfrm>
          <a:prstGeom prst="ellipse">
            <a:avLst/>
          </a:prstGeom>
          <a:noFill/>
          <a:ln>
            <a:solidFill>
              <a:srgbClr val="2FC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雪君" panose="02010604000101010101" pitchFamily="2" charset="-122"/>
                <a:ea typeface="迷你简雪君" panose="02010604000101010101" pitchFamily="2" charset="-122"/>
              </a:rPr>
              <a:t>雪</a:t>
            </a:r>
            <a:endParaRPr lang="zh-CN" altLang="en-US" sz="6000" dirty="0">
              <a:solidFill>
                <a:schemeClr val="tx1">
                  <a:lumMod val="75000"/>
                  <a:lumOff val="25000"/>
                </a:schemeClr>
              </a:solidFill>
              <a:latin typeface="迷你简雪君" panose="02010604000101010101" pitchFamily="2" charset="-122"/>
              <a:ea typeface="迷你简雪君" panose="02010604000101010101" pitchFamily="2" charset="-122"/>
            </a:endParaRPr>
          </a:p>
        </p:txBody>
      </p:sp>
      <p:sp>
        <p:nvSpPr>
          <p:cNvPr id="5" name="标题 1"/>
          <p:cNvSpPr txBox="1"/>
          <p:nvPr/>
        </p:nvSpPr>
        <p:spPr>
          <a:xfrm>
            <a:off x="611560" y="2160439"/>
            <a:ext cx="4716016" cy="936103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dirty="0" smtClean="0">
                <a:solidFill>
                  <a:schemeClr val="bg1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点击此处添加标题</a:t>
            </a:r>
            <a:endParaRPr lang="zh-CN" altLang="en-US" dirty="0">
              <a:solidFill>
                <a:schemeClr val="bg1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88231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粗倩" panose="03000509000000000000" pitchFamily="65" charset="-122"/>
                <a:ea typeface="迷你简粗倩" panose="03000509000000000000"/>
              </a:rPr>
              <a:t>目录</a:t>
            </a:r>
            <a:endParaRPr lang="zh-CN" alt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迷你简粗倩" panose="03000509000000000000" pitchFamily="65" charset="-122"/>
              <a:ea typeface="迷你简粗倩" panose="03000509000000000000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187624" y="1336105"/>
            <a:ext cx="6086475" cy="606425"/>
            <a:chOff x="1509713" y="1336105"/>
            <a:chExt cx="6086475" cy="606425"/>
          </a:xfrm>
        </p:grpSpPr>
        <p:sp>
          <p:nvSpPr>
            <p:cNvPr id="8" name="Rectangle 31"/>
            <p:cNvSpPr>
              <a:spLocks noChangeArrowheads="1"/>
            </p:cNvSpPr>
            <p:nvPr/>
          </p:nvSpPr>
          <p:spPr bwMode="auto">
            <a:xfrm>
              <a:off x="1509713" y="1756792"/>
              <a:ext cx="6086475" cy="185738"/>
            </a:xfrm>
            <a:prstGeom prst="rect">
              <a:avLst/>
            </a:prstGeom>
            <a:gradFill rotWithShape="1">
              <a:gsLst>
                <a:gs pos="0">
                  <a:schemeClr val="tx1">
                    <a:alpha val="7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b="0">
                <a:ea typeface="华文细黑" panose="02010600040101010101" pitchFamily="2" charset="-122"/>
              </a:endParaRPr>
            </a:p>
          </p:txBody>
        </p:sp>
        <p:sp>
          <p:nvSpPr>
            <p:cNvPr id="12" name="AutoShape 6"/>
            <p:cNvSpPr>
              <a:spLocks noChangeArrowheads="1"/>
            </p:cNvSpPr>
            <p:nvPr/>
          </p:nvSpPr>
          <p:spPr bwMode="auto">
            <a:xfrm>
              <a:off x="1547813" y="1336105"/>
              <a:ext cx="6048375" cy="53340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 w="9525" algn="ctr">
              <a:solidFill>
                <a:schemeClr val="bg2"/>
              </a:solidFill>
              <a:round/>
            </a:ln>
          </p:spPr>
          <p:txBody>
            <a:bodyPr wrap="none" anchor="ctr"/>
            <a:lstStyle/>
            <a:p>
              <a:endParaRPr lang="zh-CN" altLang="en-US" b="0">
                <a:ea typeface="华文细黑" panose="02010600040101010101" pitchFamily="2" charset="-122"/>
              </a:endParaRPr>
            </a:p>
          </p:txBody>
        </p:sp>
        <p:sp>
          <p:nvSpPr>
            <p:cNvPr id="18" name="WordArt 20"/>
            <p:cNvSpPr>
              <a:spLocks noChangeArrowheads="1" noChangeShapeType="1" noTextEdit="1"/>
            </p:cNvSpPr>
            <p:nvPr/>
          </p:nvSpPr>
          <p:spPr bwMode="auto">
            <a:xfrm>
              <a:off x="2214373" y="1510145"/>
              <a:ext cx="87428" cy="251410"/>
            </a:xfrm>
            <a:prstGeom prst="rect">
              <a:avLst/>
            </a:prstGeom>
            <a:noFill/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zh-CN" sz="3600" kern="10" dirty="0">
                  <a:ln w="3175">
                    <a:noFill/>
                    <a:round/>
                  </a:ln>
                  <a:solidFill>
                    <a:srgbClr val="00AFF0"/>
                  </a:solidFill>
                  <a:latin typeface="黑体" panose="02010609060101010101" charset="-122"/>
                  <a:ea typeface="黑体" panose="02010609060101010101" charset="-122"/>
                </a:rPr>
                <a:t>1</a:t>
              </a:r>
              <a:endParaRPr lang="zh-CN" altLang="en-US" sz="3600" kern="10" dirty="0">
                <a:ln w="3175">
                  <a:noFill/>
                  <a:round/>
                </a:ln>
                <a:solidFill>
                  <a:srgbClr val="00AFF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23" name="AutoShape 25"/>
            <p:cNvSpPr>
              <a:spLocks noChangeArrowheads="1"/>
            </p:cNvSpPr>
            <p:nvPr/>
          </p:nvSpPr>
          <p:spPr bwMode="auto">
            <a:xfrm>
              <a:off x="1620838" y="1336105"/>
              <a:ext cx="5403850" cy="533400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lIns="144000" anchor="ctr"/>
            <a:lstStyle/>
            <a:p>
              <a:pPr lvl="1" algn="ctr"/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</a:t>
              </a:r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目录单击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  <a:endPara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187624" y="2088431"/>
            <a:ext cx="6086475" cy="606425"/>
            <a:chOff x="1509713" y="2128267"/>
            <a:chExt cx="6086475" cy="606425"/>
          </a:xfrm>
        </p:grpSpPr>
        <p:sp>
          <p:nvSpPr>
            <p:cNvPr id="9" name="Rectangle 32"/>
            <p:cNvSpPr>
              <a:spLocks noChangeArrowheads="1"/>
            </p:cNvSpPr>
            <p:nvPr/>
          </p:nvSpPr>
          <p:spPr bwMode="auto">
            <a:xfrm>
              <a:off x="1509713" y="2548955"/>
              <a:ext cx="6086475" cy="185737"/>
            </a:xfrm>
            <a:prstGeom prst="rect">
              <a:avLst/>
            </a:prstGeom>
            <a:gradFill rotWithShape="1">
              <a:gsLst>
                <a:gs pos="0">
                  <a:schemeClr val="tx1">
                    <a:alpha val="7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b="0">
                <a:ea typeface="华文细黑" panose="02010600040101010101" pitchFamily="2" charset="-122"/>
              </a:endParaRPr>
            </a:p>
          </p:txBody>
        </p:sp>
        <p:sp>
          <p:nvSpPr>
            <p:cNvPr id="13" name="AutoShape 9"/>
            <p:cNvSpPr>
              <a:spLocks noChangeArrowheads="1"/>
            </p:cNvSpPr>
            <p:nvPr/>
          </p:nvSpPr>
          <p:spPr bwMode="auto">
            <a:xfrm>
              <a:off x="1547813" y="2128267"/>
              <a:ext cx="6048375" cy="53340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 w="9525" algn="ctr">
              <a:solidFill>
                <a:schemeClr val="bg2"/>
              </a:solidFill>
              <a:round/>
            </a:ln>
          </p:spPr>
          <p:txBody>
            <a:bodyPr wrap="none" anchor="ctr"/>
            <a:lstStyle/>
            <a:p>
              <a:endParaRPr lang="zh-CN" altLang="en-US">
                <a:ea typeface="华文细黑" panose="02010600040101010101" pitchFamily="2" charset="-122"/>
              </a:endParaRPr>
            </a:p>
          </p:txBody>
        </p:sp>
        <p:sp>
          <p:nvSpPr>
            <p:cNvPr id="19" name="WordArt 21"/>
            <p:cNvSpPr>
              <a:spLocks noChangeArrowheads="1" noChangeShapeType="1" noTextEdit="1"/>
            </p:cNvSpPr>
            <p:nvPr/>
          </p:nvSpPr>
          <p:spPr bwMode="auto">
            <a:xfrm>
              <a:off x="2189659" y="2244155"/>
              <a:ext cx="184150" cy="28257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zh-CN" sz="3600" kern="10" dirty="0">
                  <a:ln w="3175">
                    <a:solidFill>
                      <a:schemeClr val="bg1"/>
                    </a:solidFill>
                    <a:round/>
                  </a:ln>
                  <a:solidFill>
                    <a:srgbClr val="00AFF0"/>
                  </a:solidFill>
                  <a:latin typeface="黑体" panose="02010609060101010101" charset="-122"/>
                  <a:ea typeface="黑体" panose="02010609060101010101" charset="-122"/>
                </a:rPr>
                <a:t>2</a:t>
              </a:r>
              <a:endParaRPr lang="zh-CN" altLang="en-US" sz="3600" kern="10" dirty="0">
                <a:ln w="3175">
                  <a:solidFill>
                    <a:schemeClr val="bg1"/>
                  </a:solidFill>
                  <a:round/>
                </a:ln>
                <a:solidFill>
                  <a:srgbClr val="00AFF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24" name="AutoShape 26"/>
            <p:cNvSpPr>
              <a:spLocks noChangeArrowheads="1"/>
            </p:cNvSpPr>
            <p:nvPr/>
          </p:nvSpPr>
          <p:spPr bwMode="auto">
            <a:xfrm>
              <a:off x="1620838" y="2128267"/>
              <a:ext cx="5403850" cy="533400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lIns="144000" anchor="ctr"/>
            <a:lstStyle/>
            <a:p>
              <a:pPr lvl="1" algn="ctr"/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</a:t>
              </a:r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目录单击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  <a:endPara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187624" y="2808511"/>
            <a:ext cx="6086475" cy="599515"/>
            <a:chOff x="1509713" y="2920430"/>
            <a:chExt cx="6086475" cy="599515"/>
          </a:xfrm>
        </p:grpSpPr>
        <p:sp>
          <p:nvSpPr>
            <p:cNvPr id="10" name="Rectangle 33"/>
            <p:cNvSpPr>
              <a:spLocks noChangeArrowheads="1"/>
            </p:cNvSpPr>
            <p:nvPr/>
          </p:nvSpPr>
          <p:spPr bwMode="auto">
            <a:xfrm>
              <a:off x="1509713" y="3341117"/>
              <a:ext cx="6086475" cy="178828"/>
            </a:xfrm>
            <a:prstGeom prst="rect">
              <a:avLst/>
            </a:prstGeom>
            <a:gradFill rotWithShape="1">
              <a:gsLst>
                <a:gs pos="0">
                  <a:schemeClr val="tx1">
                    <a:alpha val="7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b="0">
                <a:ea typeface="华文细黑" panose="02010600040101010101" pitchFamily="2" charset="-122"/>
              </a:endParaRPr>
            </a:p>
          </p:txBody>
        </p:sp>
        <p:sp>
          <p:nvSpPr>
            <p:cNvPr id="14" name="AutoShape 12"/>
            <p:cNvSpPr>
              <a:spLocks noChangeArrowheads="1"/>
            </p:cNvSpPr>
            <p:nvPr/>
          </p:nvSpPr>
          <p:spPr bwMode="auto">
            <a:xfrm>
              <a:off x="1547813" y="2920430"/>
              <a:ext cx="6048375" cy="51355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 w="9525" algn="ctr">
              <a:solidFill>
                <a:schemeClr val="bg2"/>
              </a:solidFill>
              <a:round/>
            </a:ln>
          </p:spPr>
          <p:txBody>
            <a:bodyPr wrap="none" anchor="ctr"/>
            <a:lstStyle/>
            <a:p>
              <a:pPr algn="ctr"/>
              <a:endParaRPr lang="zh-CN" altLang="zh-CN" i="1">
                <a:latin typeface="微软雅黑" panose="020B0503020204020204" pitchFamily="34" charset="-122"/>
              </a:endParaRPr>
            </a:p>
          </p:txBody>
        </p:sp>
        <p:sp>
          <p:nvSpPr>
            <p:cNvPr id="20" name="WordArt 22"/>
            <p:cNvSpPr>
              <a:spLocks noChangeArrowheads="1" noChangeShapeType="1" noTextEdit="1"/>
            </p:cNvSpPr>
            <p:nvPr/>
          </p:nvSpPr>
          <p:spPr bwMode="auto">
            <a:xfrm>
              <a:off x="2189659" y="3053781"/>
              <a:ext cx="184150" cy="2720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zh-CN" sz="3600" kern="10" dirty="0">
                  <a:ln w="3175">
                    <a:noFill/>
                    <a:round/>
                  </a:ln>
                  <a:solidFill>
                    <a:srgbClr val="00AFF0"/>
                  </a:solidFill>
                  <a:latin typeface="黑体" panose="02010609060101010101" charset="-122"/>
                  <a:ea typeface="黑体" panose="02010609060101010101" charset="-122"/>
                </a:rPr>
                <a:t>3</a:t>
              </a:r>
              <a:endParaRPr lang="zh-CN" altLang="en-US" sz="3600" kern="10" dirty="0">
                <a:ln w="3175">
                  <a:noFill/>
                  <a:round/>
                </a:ln>
                <a:solidFill>
                  <a:srgbClr val="00AFF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25" name="AutoShape 27"/>
            <p:cNvSpPr>
              <a:spLocks noChangeArrowheads="1"/>
            </p:cNvSpPr>
            <p:nvPr/>
          </p:nvSpPr>
          <p:spPr bwMode="auto">
            <a:xfrm>
              <a:off x="1620838" y="2920430"/>
              <a:ext cx="5403850" cy="513556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lvl="1" algn="ctr"/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</a:t>
              </a:r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目录单击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  <a:endPara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187624" y="3528591"/>
            <a:ext cx="6086475" cy="606425"/>
            <a:chOff x="1509713" y="3712592"/>
            <a:chExt cx="6086475" cy="606425"/>
          </a:xfrm>
        </p:grpSpPr>
        <p:sp>
          <p:nvSpPr>
            <p:cNvPr id="11" name="Rectangle 34"/>
            <p:cNvSpPr>
              <a:spLocks noChangeArrowheads="1"/>
            </p:cNvSpPr>
            <p:nvPr/>
          </p:nvSpPr>
          <p:spPr bwMode="auto">
            <a:xfrm>
              <a:off x="1509713" y="4133280"/>
              <a:ext cx="6086475" cy="185737"/>
            </a:xfrm>
            <a:prstGeom prst="rect">
              <a:avLst/>
            </a:prstGeom>
            <a:gradFill rotWithShape="1">
              <a:gsLst>
                <a:gs pos="0">
                  <a:schemeClr val="tx1">
                    <a:alpha val="7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b="0">
                <a:ea typeface="华文细黑" panose="02010600040101010101" pitchFamily="2" charset="-122"/>
              </a:endParaRPr>
            </a:p>
          </p:txBody>
        </p:sp>
        <p:sp>
          <p:nvSpPr>
            <p:cNvPr id="15" name="AutoShape 15"/>
            <p:cNvSpPr>
              <a:spLocks noChangeArrowheads="1"/>
            </p:cNvSpPr>
            <p:nvPr/>
          </p:nvSpPr>
          <p:spPr bwMode="auto">
            <a:xfrm>
              <a:off x="1547813" y="3712592"/>
              <a:ext cx="6048375" cy="53340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 w="9525" algn="ctr">
              <a:solidFill>
                <a:schemeClr val="bg2"/>
              </a:solidFill>
              <a:round/>
            </a:ln>
          </p:spPr>
          <p:txBody>
            <a:bodyPr wrap="none" anchor="ctr"/>
            <a:lstStyle/>
            <a:p>
              <a:endParaRPr lang="zh-CN" altLang="en-US" b="0">
                <a:ea typeface="华文细黑" panose="02010600040101010101" pitchFamily="2" charset="-122"/>
              </a:endParaRPr>
            </a:p>
          </p:txBody>
        </p:sp>
        <p:sp>
          <p:nvSpPr>
            <p:cNvPr id="21" name="WordArt 23"/>
            <p:cNvSpPr>
              <a:spLocks noChangeArrowheads="1" noChangeShapeType="1" noTextEdit="1"/>
            </p:cNvSpPr>
            <p:nvPr/>
          </p:nvSpPr>
          <p:spPr bwMode="auto">
            <a:xfrm>
              <a:off x="2189659" y="3853880"/>
              <a:ext cx="184150" cy="28257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zh-CN" sz="3600" kern="10" dirty="0">
                  <a:ln w="3175">
                    <a:noFill/>
                    <a:round/>
                  </a:ln>
                  <a:solidFill>
                    <a:srgbClr val="00AFF0"/>
                  </a:solidFill>
                  <a:latin typeface="黑体" panose="02010609060101010101" charset="-122"/>
                  <a:ea typeface="黑体" panose="02010609060101010101" charset="-122"/>
                </a:rPr>
                <a:t>4</a:t>
              </a:r>
              <a:endParaRPr lang="zh-CN" altLang="en-US" sz="3600" kern="10" dirty="0">
                <a:ln w="3175">
                  <a:noFill/>
                  <a:round/>
                </a:ln>
                <a:solidFill>
                  <a:srgbClr val="00AFF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26" name="AutoShape 28"/>
            <p:cNvSpPr>
              <a:spLocks noChangeArrowheads="1"/>
            </p:cNvSpPr>
            <p:nvPr/>
          </p:nvSpPr>
          <p:spPr bwMode="auto">
            <a:xfrm>
              <a:off x="1620838" y="3712592"/>
              <a:ext cx="5403850" cy="533400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lIns="144000" anchor="ctr"/>
            <a:lstStyle/>
            <a:p>
              <a:pPr lvl="1" algn="ctr"/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</a:t>
              </a:r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目录单击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  <a:endPara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187624" y="4248671"/>
            <a:ext cx="6086475" cy="609600"/>
            <a:chOff x="1509713" y="4503167"/>
            <a:chExt cx="6086475" cy="609600"/>
          </a:xfrm>
        </p:grpSpPr>
        <p:sp>
          <p:nvSpPr>
            <p:cNvPr id="7" name="Rectangle 30"/>
            <p:cNvSpPr>
              <a:spLocks noChangeArrowheads="1"/>
            </p:cNvSpPr>
            <p:nvPr/>
          </p:nvSpPr>
          <p:spPr bwMode="auto">
            <a:xfrm>
              <a:off x="1509713" y="4927030"/>
              <a:ext cx="6086475" cy="185737"/>
            </a:xfrm>
            <a:prstGeom prst="rect">
              <a:avLst/>
            </a:prstGeom>
            <a:gradFill rotWithShape="1">
              <a:gsLst>
                <a:gs pos="0">
                  <a:schemeClr val="tx1">
                    <a:alpha val="7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b="0">
                <a:ea typeface="华文细黑" panose="02010600040101010101" pitchFamily="2" charset="-122"/>
              </a:endParaRPr>
            </a:p>
          </p:txBody>
        </p:sp>
        <p:sp>
          <p:nvSpPr>
            <p:cNvPr id="16" name="AutoShape 18"/>
            <p:cNvSpPr>
              <a:spLocks noChangeArrowheads="1"/>
            </p:cNvSpPr>
            <p:nvPr/>
          </p:nvSpPr>
          <p:spPr bwMode="auto">
            <a:xfrm>
              <a:off x="1547813" y="4504755"/>
              <a:ext cx="6048375" cy="53340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9D9D9"/>
                </a:gs>
              </a:gsLst>
              <a:lin ang="5400000" scaled="1"/>
            </a:gradFill>
            <a:ln w="9525" algn="ctr">
              <a:solidFill>
                <a:schemeClr val="bg2"/>
              </a:solidFill>
              <a:round/>
            </a:ln>
          </p:spPr>
          <p:txBody>
            <a:bodyPr wrap="none" anchor="ctr"/>
            <a:lstStyle/>
            <a:p>
              <a:endParaRPr lang="zh-CN" altLang="en-US" b="0">
                <a:ea typeface="华文细黑" panose="02010600040101010101" pitchFamily="2" charset="-122"/>
              </a:endParaRPr>
            </a:p>
          </p:txBody>
        </p:sp>
        <p:sp>
          <p:nvSpPr>
            <p:cNvPr id="22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2189659" y="4653980"/>
              <a:ext cx="184150" cy="28257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zh-CN" sz="3600" kern="10" dirty="0">
                  <a:ln w="3175">
                    <a:noFill/>
                    <a:round/>
                  </a:ln>
                  <a:solidFill>
                    <a:srgbClr val="00AFF0"/>
                  </a:solidFill>
                  <a:latin typeface="黑体" panose="02010609060101010101" charset="-122"/>
                  <a:ea typeface="黑体" panose="02010609060101010101" charset="-122"/>
                </a:rPr>
                <a:t>5</a:t>
              </a:r>
              <a:endParaRPr lang="zh-CN" altLang="en-US" sz="3600" kern="10" dirty="0">
                <a:ln w="3175">
                  <a:noFill/>
                  <a:round/>
                </a:ln>
                <a:solidFill>
                  <a:srgbClr val="00AFF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27" name="AutoShape 29"/>
            <p:cNvSpPr>
              <a:spLocks noChangeArrowheads="1"/>
            </p:cNvSpPr>
            <p:nvPr/>
          </p:nvSpPr>
          <p:spPr bwMode="auto">
            <a:xfrm>
              <a:off x="1620838" y="4503167"/>
              <a:ext cx="5403850" cy="533400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lIns="144000" anchor="ctr"/>
            <a:lstStyle/>
            <a:p>
              <a:pPr lvl="1" algn="ctr"/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</a:t>
              </a:r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目录单击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  <a:endPara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88231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粗倩" panose="03000509000000000000" pitchFamily="65" charset="-122"/>
                <a:ea typeface="迷你简粗倩" panose="03000509000000000000" pitchFamily="65" charset="-122"/>
              </a:rPr>
              <a:t>点击添加标题</a:t>
            </a:r>
            <a:endParaRPr lang="zh-CN" altLang="en-US" sz="3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043608" y="1806324"/>
            <a:ext cx="1857374" cy="742949"/>
          </a:xfrm>
          <a:custGeom>
            <a:avLst/>
            <a:gdLst>
              <a:gd name="connsiteX0" fmla="*/ 0 w 1857374"/>
              <a:gd name="connsiteY0" fmla="*/ 0 h 742949"/>
              <a:gd name="connsiteX1" fmla="*/ 1857374 w 1857374"/>
              <a:gd name="connsiteY1" fmla="*/ 0 h 742949"/>
              <a:gd name="connsiteX2" fmla="*/ 1857374 w 1857374"/>
              <a:gd name="connsiteY2" fmla="*/ 742949 h 742949"/>
              <a:gd name="connsiteX3" fmla="*/ 0 w 1857374"/>
              <a:gd name="connsiteY3" fmla="*/ 742949 h 742949"/>
              <a:gd name="connsiteX4" fmla="*/ 0 w 1857374"/>
              <a:gd name="connsiteY4" fmla="*/ 0 h 742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7374" h="742949">
                <a:moveTo>
                  <a:pt x="0" y="0"/>
                </a:moveTo>
                <a:lnTo>
                  <a:pt x="1857374" y="0"/>
                </a:lnTo>
                <a:lnTo>
                  <a:pt x="1857374" y="742949"/>
                </a:lnTo>
                <a:lnTo>
                  <a:pt x="0" y="742949"/>
                </a:lnTo>
                <a:lnTo>
                  <a:pt x="0" y="0"/>
                </a:lnTo>
                <a:close/>
              </a:path>
            </a:pathLst>
          </a:custGeom>
          <a:solidFill>
            <a:srgbClr val="00AFF0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3360" tIns="121920" rIns="213360" bIns="121920" numCol="1" spcCol="1270" anchor="ctr" anchorCtr="0">
            <a:noAutofit/>
          </a:bodyPr>
          <a:lstStyle/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kern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  <a:endParaRPr lang="zh-CN" altLang="en-US" sz="20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161015" y="1806324"/>
            <a:ext cx="1857374" cy="742949"/>
          </a:xfrm>
          <a:custGeom>
            <a:avLst/>
            <a:gdLst>
              <a:gd name="connsiteX0" fmla="*/ 0 w 1857374"/>
              <a:gd name="connsiteY0" fmla="*/ 0 h 742949"/>
              <a:gd name="connsiteX1" fmla="*/ 1857374 w 1857374"/>
              <a:gd name="connsiteY1" fmla="*/ 0 h 742949"/>
              <a:gd name="connsiteX2" fmla="*/ 1857374 w 1857374"/>
              <a:gd name="connsiteY2" fmla="*/ 742949 h 742949"/>
              <a:gd name="connsiteX3" fmla="*/ 0 w 1857374"/>
              <a:gd name="connsiteY3" fmla="*/ 742949 h 742949"/>
              <a:gd name="connsiteX4" fmla="*/ 0 w 1857374"/>
              <a:gd name="connsiteY4" fmla="*/ 0 h 742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7374" h="742949">
                <a:moveTo>
                  <a:pt x="0" y="0"/>
                </a:moveTo>
                <a:lnTo>
                  <a:pt x="1857374" y="0"/>
                </a:lnTo>
                <a:lnTo>
                  <a:pt x="1857374" y="742949"/>
                </a:lnTo>
                <a:lnTo>
                  <a:pt x="0" y="742949"/>
                </a:lnTo>
                <a:lnTo>
                  <a:pt x="0" y="0"/>
                </a:lnTo>
                <a:close/>
              </a:path>
            </a:pathLst>
          </a:custGeom>
          <a:solidFill>
            <a:srgbClr val="00AFF0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3360" tIns="121920" rIns="213360" bIns="121920" numCol="1" spcCol="1270" anchor="ctr" anchorCtr="0">
            <a:noAutofit/>
          </a:bodyPr>
          <a:lstStyle/>
          <a:p>
            <a:pPr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5268759" y="1806324"/>
            <a:ext cx="1857374" cy="742949"/>
          </a:xfrm>
          <a:custGeom>
            <a:avLst/>
            <a:gdLst>
              <a:gd name="connsiteX0" fmla="*/ 0 w 1857374"/>
              <a:gd name="connsiteY0" fmla="*/ 0 h 742949"/>
              <a:gd name="connsiteX1" fmla="*/ 1857374 w 1857374"/>
              <a:gd name="connsiteY1" fmla="*/ 0 h 742949"/>
              <a:gd name="connsiteX2" fmla="*/ 1857374 w 1857374"/>
              <a:gd name="connsiteY2" fmla="*/ 742949 h 742949"/>
              <a:gd name="connsiteX3" fmla="*/ 0 w 1857374"/>
              <a:gd name="connsiteY3" fmla="*/ 742949 h 742949"/>
              <a:gd name="connsiteX4" fmla="*/ 0 w 1857374"/>
              <a:gd name="connsiteY4" fmla="*/ 0 h 742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7374" h="742949">
                <a:moveTo>
                  <a:pt x="0" y="0"/>
                </a:moveTo>
                <a:lnTo>
                  <a:pt x="1857374" y="0"/>
                </a:lnTo>
                <a:lnTo>
                  <a:pt x="1857374" y="742949"/>
                </a:lnTo>
                <a:lnTo>
                  <a:pt x="0" y="742949"/>
                </a:lnTo>
                <a:lnTo>
                  <a:pt x="0" y="0"/>
                </a:lnTo>
                <a:close/>
              </a:path>
            </a:pathLst>
          </a:custGeom>
          <a:solidFill>
            <a:srgbClr val="00AFF0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3360" tIns="121920" rIns="213360" bIns="121920" numCol="1" spcCol="1270" anchor="ctr" anchorCtr="0">
            <a:noAutofit/>
          </a:bodyPr>
          <a:lstStyle/>
          <a:p>
            <a:pPr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43608" y="2549273"/>
            <a:ext cx="1836000" cy="2124000"/>
            <a:chOff x="7884368" y="1972125"/>
            <a:chExt cx="2059200" cy="2564577"/>
          </a:xfrm>
        </p:grpSpPr>
        <p:sp>
          <p:nvSpPr>
            <p:cNvPr id="12" name="Rectangle 32"/>
            <p:cNvSpPr>
              <a:spLocks noChangeArrowheads="1"/>
            </p:cNvSpPr>
            <p:nvPr/>
          </p:nvSpPr>
          <p:spPr bwMode="auto">
            <a:xfrm>
              <a:off x="7884368" y="4306824"/>
              <a:ext cx="2059200" cy="229878"/>
            </a:xfrm>
            <a:prstGeom prst="rect">
              <a:avLst/>
            </a:prstGeom>
            <a:gradFill rotWithShape="1">
              <a:gsLst>
                <a:gs pos="0">
                  <a:schemeClr val="tx1">
                    <a:alpha val="7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b="0">
                <a:ea typeface="华文细黑" panose="02010600040101010101" pitchFamily="2" charset="-122"/>
              </a:endParaRPr>
            </a:p>
          </p:txBody>
        </p:sp>
        <p:sp>
          <p:nvSpPr>
            <p:cNvPr id="13" name="AutoShape 9"/>
            <p:cNvSpPr>
              <a:spLocks noChangeArrowheads="1"/>
            </p:cNvSpPr>
            <p:nvPr/>
          </p:nvSpPr>
          <p:spPr bwMode="auto">
            <a:xfrm>
              <a:off x="7884368" y="1972125"/>
              <a:ext cx="2057851" cy="2470138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 w="9525" algn="ctr">
              <a:solidFill>
                <a:schemeClr val="bg2"/>
              </a:solidFill>
              <a:round/>
            </a:ln>
          </p:spPr>
          <p:txBody>
            <a:bodyPr wrap="none" anchor="ctr"/>
            <a:lstStyle/>
            <a:p>
              <a:pPr algn="ctr"/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</a:t>
              </a:r>
              <a:endPara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</a:t>
              </a: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  <a:endPara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</a:t>
              </a:r>
              <a:endPara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</a:t>
              </a:r>
              <a:endPara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</a:t>
              </a:r>
              <a:endPara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</a:t>
              </a:r>
              <a:endPara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</a:t>
              </a: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</a:t>
              </a:r>
              <a:endPara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WordArt 21"/>
          <p:cNvSpPr>
            <a:spLocks noChangeArrowheads="1" noChangeShapeType="1" noTextEdit="1"/>
          </p:cNvSpPr>
          <p:nvPr/>
        </p:nvSpPr>
        <p:spPr bwMode="auto">
          <a:xfrm>
            <a:off x="842899" y="2740950"/>
            <a:ext cx="62654" cy="130858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zh-CN" altLang="en-US" sz="3600" kern="10" dirty="0">
              <a:ln w="3175">
                <a:solidFill>
                  <a:schemeClr val="bg1"/>
                </a:solidFill>
                <a:round/>
              </a:ln>
              <a:solidFill>
                <a:srgbClr val="00AFF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3151352" y="2549273"/>
            <a:ext cx="1836000" cy="2124000"/>
            <a:chOff x="7884368" y="1972125"/>
            <a:chExt cx="2059200" cy="2564577"/>
          </a:xfrm>
        </p:grpSpPr>
        <p:sp>
          <p:nvSpPr>
            <p:cNvPr id="17" name="Rectangle 32"/>
            <p:cNvSpPr>
              <a:spLocks noChangeArrowheads="1"/>
            </p:cNvSpPr>
            <p:nvPr/>
          </p:nvSpPr>
          <p:spPr bwMode="auto">
            <a:xfrm>
              <a:off x="7884368" y="4306824"/>
              <a:ext cx="2059200" cy="229878"/>
            </a:xfrm>
            <a:prstGeom prst="rect">
              <a:avLst/>
            </a:prstGeom>
            <a:gradFill rotWithShape="1">
              <a:gsLst>
                <a:gs pos="0">
                  <a:schemeClr val="tx1">
                    <a:alpha val="7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b="0">
                <a:ea typeface="华文细黑" panose="02010600040101010101" pitchFamily="2" charset="-122"/>
              </a:endParaRPr>
            </a:p>
          </p:txBody>
        </p:sp>
        <p:sp>
          <p:nvSpPr>
            <p:cNvPr id="18" name="AutoShape 9"/>
            <p:cNvSpPr>
              <a:spLocks noChangeArrowheads="1"/>
            </p:cNvSpPr>
            <p:nvPr/>
          </p:nvSpPr>
          <p:spPr bwMode="auto">
            <a:xfrm>
              <a:off x="7884368" y="1972125"/>
              <a:ext cx="2057851" cy="2470138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 w="9525" algn="ctr">
              <a:solidFill>
                <a:schemeClr val="bg2"/>
              </a:solidFill>
              <a:round/>
            </a:ln>
          </p:spPr>
          <p:txBody>
            <a:bodyPr wrap="none" anchor="ctr"/>
            <a:lstStyle/>
            <a:p>
              <a:pPr algn="ctr"/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</a:t>
              </a:r>
              <a:endPara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</a:t>
              </a:r>
              <a:endPara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</a:t>
              </a:r>
              <a:endPara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</a:t>
              </a:r>
              <a:endPara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</a:t>
              </a:r>
              <a:endPara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</a:t>
              </a:r>
              <a:endPara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</a:t>
              </a:r>
              <a:endPara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279446" y="2549273"/>
            <a:ext cx="1836000" cy="2124000"/>
            <a:chOff x="7884368" y="1972125"/>
            <a:chExt cx="2059200" cy="2564577"/>
          </a:xfrm>
        </p:grpSpPr>
        <p:sp>
          <p:nvSpPr>
            <p:cNvPr id="20" name="Rectangle 32"/>
            <p:cNvSpPr>
              <a:spLocks noChangeArrowheads="1"/>
            </p:cNvSpPr>
            <p:nvPr/>
          </p:nvSpPr>
          <p:spPr bwMode="auto">
            <a:xfrm>
              <a:off x="7884368" y="4306824"/>
              <a:ext cx="2059200" cy="229878"/>
            </a:xfrm>
            <a:prstGeom prst="rect">
              <a:avLst/>
            </a:prstGeom>
            <a:gradFill rotWithShape="1">
              <a:gsLst>
                <a:gs pos="0">
                  <a:schemeClr val="tx1">
                    <a:alpha val="7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b="0">
                <a:ea typeface="华文细黑" panose="02010600040101010101" pitchFamily="2" charset="-122"/>
              </a:endParaRPr>
            </a:p>
          </p:txBody>
        </p:sp>
        <p:sp>
          <p:nvSpPr>
            <p:cNvPr id="21" name="AutoShape 9"/>
            <p:cNvSpPr>
              <a:spLocks noChangeArrowheads="1"/>
            </p:cNvSpPr>
            <p:nvPr/>
          </p:nvSpPr>
          <p:spPr bwMode="auto">
            <a:xfrm>
              <a:off x="7884368" y="1972125"/>
              <a:ext cx="2057851" cy="2470138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 w="9525" algn="ctr">
              <a:solidFill>
                <a:schemeClr val="bg2"/>
              </a:solidFill>
              <a:round/>
            </a:ln>
          </p:spPr>
          <p:txBody>
            <a:bodyPr wrap="none" anchor="ctr"/>
            <a:lstStyle/>
            <a:p>
              <a:pPr algn="ctr"/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</a:t>
              </a:r>
              <a:endPara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</a:t>
              </a:r>
              <a:endPara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</a:t>
              </a:r>
              <a:endPara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</a:t>
              </a:r>
              <a:endPara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</a:t>
              </a:r>
              <a:endPara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</a:t>
              </a:r>
              <a:endPara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</a:t>
              </a: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</a:t>
              </a:r>
              <a:endPara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88231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粗倩" panose="03000509000000000000" pitchFamily="65" charset="-122"/>
                <a:ea typeface="迷你简粗倩" panose="03000509000000000000" pitchFamily="65" charset="-122"/>
              </a:rPr>
              <a:t>点击添加标题</a:t>
            </a:r>
            <a:endParaRPr lang="zh-CN" altLang="en-US" sz="3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079" y="1800519"/>
            <a:ext cx="3238381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539" y="1800519"/>
            <a:ext cx="3238381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743908" y="4464695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添加图片说明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88231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粗倩" panose="03000509000000000000" pitchFamily="65" charset="-122"/>
                <a:ea typeface="迷你简粗倩" panose="03000509000000000000" pitchFamily="65" charset="-122"/>
              </a:rPr>
              <a:t>点击添加标题</a:t>
            </a:r>
            <a:endParaRPr lang="zh-CN" altLang="en-US" sz="3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971600" y="1368351"/>
            <a:ext cx="3544168" cy="3544168"/>
          </a:xfrm>
          <a:custGeom>
            <a:avLst/>
            <a:gdLst>
              <a:gd name="connsiteX0" fmla="*/ 0 w 3544168"/>
              <a:gd name="connsiteY0" fmla="*/ 1772084 h 3544168"/>
              <a:gd name="connsiteX1" fmla="*/ 1772084 w 3544168"/>
              <a:gd name="connsiteY1" fmla="*/ 0 h 3544168"/>
              <a:gd name="connsiteX2" fmla="*/ 3544168 w 3544168"/>
              <a:gd name="connsiteY2" fmla="*/ 1772084 h 3544168"/>
              <a:gd name="connsiteX3" fmla="*/ 1772084 w 3544168"/>
              <a:gd name="connsiteY3" fmla="*/ 3544168 h 3544168"/>
              <a:gd name="connsiteX4" fmla="*/ 0 w 3544168"/>
              <a:gd name="connsiteY4" fmla="*/ 1772084 h 3544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44168" h="3544168">
                <a:moveTo>
                  <a:pt x="0" y="1772084"/>
                </a:moveTo>
                <a:cubicBezTo>
                  <a:pt x="0" y="793389"/>
                  <a:pt x="793389" y="0"/>
                  <a:pt x="1772084" y="0"/>
                </a:cubicBezTo>
                <a:cubicBezTo>
                  <a:pt x="2750779" y="0"/>
                  <a:pt x="3544168" y="793389"/>
                  <a:pt x="3544168" y="1772084"/>
                </a:cubicBezTo>
                <a:cubicBezTo>
                  <a:pt x="3544168" y="2750779"/>
                  <a:pt x="2750779" y="3544168"/>
                  <a:pt x="1772084" y="3544168"/>
                </a:cubicBezTo>
                <a:cubicBezTo>
                  <a:pt x="793389" y="3544168"/>
                  <a:pt x="0" y="2750779"/>
                  <a:pt x="0" y="1772084"/>
                </a:cubicBezTo>
                <a:close/>
              </a:path>
            </a:pathLst>
          </a:custGeom>
          <a:solidFill>
            <a:srgbClr val="0094C8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71188" tIns="517993" rIns="371189" bIns="517993" numCol="1" spcCol="1270" anchor="ctr" anchorCtr="0">
            <a:noAutofit/>
          </a:bodyPr>
          <a:lstStyle/>
          <a:p>
            <a:pPr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en-US" altLang="zh-CN" sz="2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altLang="zh-CN" sz="2300" dirty="0"/>
          </a:p>
          <a:p>
            <a:pPr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altLang="zh-CN" sz="2300" dirty="0" smtClean="0"/>
          </a:p>
          <a:p>
            <a:pPr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altLang="zh-CN" sz="2300" dirty="0"/>
          </a:p>
          <a:p>
            <a:pPr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altLang="zh-CN" sz="2300" dirty="0" smtClean="0"/>
          </a:p>
          <a:p>
            <a:pPr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altLang="zh-CN" sz="2300" dirty="0"/>
          </a:p>
          <a:p>
            <a:pPr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altLang="zh-CN" sz="2300" dirty="0" smtClean="0"/>
          </a:p>
        </p:txBody>
      </p:sp>
      <p:sp>
        <p:nvSpPr>
          <p:cNvPr id="6" name="任意多边形 5"/>
          <p:cNvSpPr/>
          <p:nvPr/>
        </p:nvSpPr>
        <p:spPr>
          <a:xfrm>
            <a:off x="1326016" y="2077184"/>
            <a:ext cx="2835334" cy="2835334"/>
          </a:xfrm>
          <a:custGeom>
            <a:avLst/>
            <a:gdLst>
              <a:gd name="connsiteX0" fmla="*/ 0 w 2835334"/>
              <a:gd name="connsiteY0" fmla="*/ 1417667 h 2835334"/>
              <a:gd name="connsiteX1" fmla="*/ 1417667 w 2835334"/>
              <a:gd name="connsiteY1" fmla="*/ 0 h 2835334"/>
              <a:gd name="connsiteX2" fmla="*/ 2835334 w 2835334"/>
              <a:gd name="connsiteY2" fmla="*/ 1417667 h 2835334"/>
              <a:gd name="connsiteX3" fmla="*/ 1417667 w 2835334"/>
              <a:gd name="connsiteY3" fmla="*/ 2835334 h 2835334"/>
              <a:gd name="connsiteX4" fmla="*/ 0 w 2835334"/>
              <a:gd name="connsiteY4" fmla="*/ 1417667 h 2835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5334" h="2835334">
                <a:moveTo>
                  <a:pt x="0" y="1417667"/>
                </a:moveTo>
                <a:cubicBezTo>
                  <a:pt x="0" y="634711"/>
                  <a:pt x="634711" y="0"/>
                  <a:pt x="1417667" y="0"/>
                </a:cubicBezTo>
                <a:cubicBezTo>
                  <a:pt x="2200623" y="0"/>
                  <a:pt x="2835334" y="634711"/>
                  <a:pt x="2835334" y="1417667"/>
                </a:cubicBezTo>
                <a:cubicBezTo>
                  <a:pt x="2835334" y="2200623"/>
                  <a:pt x="2200623" y="2835334"/>
                  <a:pt x="1417667" y="2835334"/>
                </a:cubicBezTo>
                <a:cubicBezTo>
                  <a:pt x="634711" y="2835334"/>
                  <a:pt x="0" y="2200623"/>
                  <a:pt x="0" y="1417667"/>
                </a:cubicBezTo>
                <a:close/>
              </a:path>
            </a:pathLst>
          </a:custGeom>
          <a:solidFill>
            <a:srgbClr val="00AFF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71188" tIns="517993" rIns="371189" bIns="517993" numCol="1" spcCol="1270" anchor="ctr" anchorCtr="0">
            <a:noAutofit/>
          </a:bodyPr>
          <a:lstStyle/>
          <a:p>
            <a:pPr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en-US" altLang="zh-CN" sz="2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altLang="zh-CN" sz="2300" dirty="0"/>
          </a:p>
          <a:p>
            <a:pPr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altLang="zh-CN" sz="2300" dirty="0" smtClean="0"/>
          </a:p>
          <a:p>
            <a:pPr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altLang="zh-CN" sz="2300" dirty="0"/>
          </a:p>
          <a:p>
            <a:pPr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altLang="zh-CN" sz="2300" dirty="0" smtClean="0"/>
          </a:p>
          <a:p>
            <a:pPr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300" dirty="0"/>
          </a:p>
        </p:txBody>
      </p:sp>
      <p:sp>
        <p:nvSpPr>
          <p:cNvPr id="7" name="任意多边形 6"/>
          <p:cNvSpPr/>
          <p:nvPr/>
        </p:nvSpPr>
        <p:spPr>
          <a:xfrm>
            <a:off x="1680433" y="2786018"/>
            <a:ext cx="2126500" cy="2126500"/>
          </a:xfrm>
          <a:custGeom>
            <a:avLst/>
            <a:gdLst>
              <a:gd name="connsiteX0" fmla="*/ 0 w 2126500"/>
              <a:gd name="connsiteY0" fmla="*/ 1063250 h 2126500"/>
              <a:gd name="connsiteX1" fmla="*/ 1063250 w 2126500"/>
              <a:gd name="connsiteY1" fmla="*/ 0 h 2126500"/>
              <a:gd name="connsiteX2" fmla="*/ 2126500 w 2126500"/>
              <a:gd name="connsiteY2" fmla="*/ 1063250 h 2126500"/>
              <a:gd name="connsiteX3" fmla="*/ 1063250 w 2126500"/>
              <a:gd name="connsiteY3" fmla="*/ 2126500 h 2126500"/>
              <a:gd name="connsiteX4" fmla="*/ 0 w 2126500"/>
              <a:gd name="connsiteY4" fmla="*/ 1063250 h 212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6500" h="2126500">
                <a:moveTo>
                  <a:pt x="0" y="1063250"/>
                </a:moveTo>
                <a:cubicBezTo>
                  <a:pt x="0" y="476033"/>
                  <a:pt x="476033" y="0"/>
                  <a:pt x="1063250" y="0"/>
                </a:cubicBezTo>
                <a:cubicBezTo>
                  <a:pt x="1650467" y="0"/>
                  <a:pt x="2126500" y="476033"/>
                  <a:pt x="2126500" y="1063250"/>
                </a:cubicBezTo>
                <a:cubicBezTo>
                  <a:pt x="2126500" y="1650467"/>
                  <a:pt x="1650467" y="2126500"/>
                  <a:pt x="1063250" y="2126500"/>
                </a:cubicBezTo>
                <a:cubicBezTo>
                  <a:pt x="476033" y="2126500"/>
                  <a:pt x="0" y="1650467"/>
                  <a:pt x="0" y="1063250"/>
                </a:cubicBezTo>
                <a:close/>
              </a:path>
            </a:pathLst>
          </a:custGeom>
          <a:solidFill>
            <a:srgbClr val="2FC9F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71188" tIns="517993" rIns="371189" bIns="517993" numCol="1" spcCol="1270" anchor="ctr" anchorCtr="0">
            <a:noAutofit/>
          </a:bodyPr>
          <a:lstStyle/>
          <a:p>
            <a:pPr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en-US" altLang="zh-CN" sz="23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altLang="zh-CN" sz="2300" dirty="0"/>
          </a:p>
          <a:p>
            <a:pPr algn="just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altLang="zh-CN" sz="2300" dirty="0" smtClean="0"/>
          </a:p>
          <a:p>
            <a:pPr algn="just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300" dirty="0"/>
          </a:p>
        </p:txBody>
      </p:sp>
      <p:sp>
        <p:nvSpPr>
          <p:cNvPr id="8" name="任意多边形 7"/>
          <p:cNvSpPr/>
          <p:nvPr/>
        </p:nvSpPr>
        <p:spPr>
          <a:xfrm>
            <a:off x="2034850" y="3494851"/>
            <a:ext cx="1417667" cy="1417667"/>
          </a:xfrm>
          <a:custGeom>
            <a:avLst/>
            <a:gdLst>
              <a:gd name="connsiteX0" fmla="*/ 0 w 1417667"/>
              <a:gd name="connsiteY0" fmla="*/ 708834 h 1417667"/>
              <a:gd name="connsiteX1" fmla="*/ 708834 w 1417667"/>
              <a:gd name="connsiteY1" fmla="*/ 0 h 1417667"/>
              <a:gd name="connsiteX2" fmla="*/ 1417668 w 1417667"/>
              <a:gd name="connsiteY2" fmla="*/ 708834 h 1417667"/>
              <a:gd name="connsiteX3" fmla="*/ 708834 w 1417667"/>
              <a:gd name="connsiteY3" fmla="*/ 1417668 h 1417667"/>
              <a:gd name="connsiteX4" fmla="*/ 0 w 1417667"/>
              <a:gd name="connsiteY4" fmla="*/ 708834 h 1417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7667" h="1417667">
                <a:moveTo>
                  <a:pt x="0" y="708834"/>
                </a:moveTo>
                <a:cubicBezTo>
                  <a:pt x="0" y="317356"/>
                  <a:pt x="317356" y="0"/>
                  <a:pt x="708834" y="0"/>
                </a:cubicBezTo>
                <a:cubicBezTo>
                  <a:pt x="1100312" y="0"/>
                  <a:pt x="1417668" y="317356"/>
                  <a:pt x="1417668" y="708834"/>
                </a:cubicBezTo>
                <a:cubicBezTo>
                  <a:pt x="1417668" y="1100312"/>
                  <a:pt x="1100312" y="1417668"/>
                  <a:pt x="708834" y="1417668"/>
                </a:cubicBezTo>
                <a:cubicBezTo>
                  <a:pt x="317356" y="1417668"/>
                  <a:pt x="0" y="1100312"/>
                  <a:pt x="0" y="708834"/>
                </a:cubicBezTo>
                <a:close/>
              </a:path>
            </a:pathLst>
          </a:custGeom>
          <a:solidFill>
            <a:srgbClr val="65D7F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71188" tIns="517993" rIns="371189" bIns="517993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2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796136" y="2023388"/>
            <a:ext cx="182614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点击添加文本文字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添加文本文字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点击添加文本文字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点击添加文本文字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点击添加文本文字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点击添加文本文字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点击添加文本文字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点击添加文本文字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88231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粗倩" panose="03000509000000000000" pitchFamily="65" charset="-122"/>
                <a:ea typeface="迷你简粗倩" panose="03000509000000000000" pitchFamily="65" charset="-122"/>
              </a:rPr>
              <a:t>点击添加标题</a:t>
            </a:r>
            <a:endParaRPr lang="zh-CN" altLang="en-US" sz="3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656543"/>
            <a:ext cx="1920000" cy="1440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520" y="1656543"/>
            <a:ext cx="2158920" cy="1440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141656"/>
            <a:ext cx="1920000" cy="1440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519" y="3141656"/>
            <a:ext cx="2158920" cy="144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20072" y="2273332"/>
            <a:ext cx="286672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  添加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  添加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文本文字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  添加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文本文字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  添加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文本文字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  添加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添加文本文字  添加文本文字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添加文本文字  添加文本文字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添加文本文字  添加文本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添加文本文字  添加文本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88231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粗倩" panose="03000509000000000000" pitchFamily="65" charset="-122"/>
                <a:ea typeface="迷你简粗倩" panose="03000509000000000000" pitchFamily="65" charset="-122"/>
              </a:rPr>
              <a:t>点击添加标题</a:t>
            </a:r>
            <a:endParaRPr lang="zh-CN" altLang="en-US" sz="3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2388097" y="1296343"/>
            <a:ext cx="4232129" cy="576000"/>
          </a:xfrm>
          <a:custGeom>
            <a:avLst/>
            <a:gdLst>
              <a:gd name="connsiteX0" fmla="*/ 0 w 4232129"/>
              <a:gd name="connsiteY0" fmla="*/ 65091 h 650911"/>
              <a:gd name="connsiteX1" fmla="*/ 65091 w 4232129"/>
              <a:gd name="connsiteY1" fmla="*/ 0 h 650911"/>
              <a:gd name="connsiteX2" fmla="*/ 4167038 w 4232129"/>
              <a:gd name="connsiteY2" fmla="*/ 0 h 650911"/>
              <a:gd name="connsiteX3" fmla="*/ 4232129 w 4232129"/>
              <a:gd name="connsiteY3" fmla="*/ 65091 h 650911"/>
              <a:gd name="connsiteX4" fmla="*/ 4232129 w 4232129"/>
              <a:gd name="connsiteY4" fmla="*/ 585820 h 650911"/>
              <a:gd name="connsiteX5" fmla="*/ 4167038 w 4232129"/>
              <a:gd name="connsiteY5" fmla="*/ 650911 h 650911"/>
              <a:gd name="connsiteX6" fmla="*/ 65091 w 4232129"/>
              <a:gd name="connsiteY6" fmla="*/ 650911 h 650911"/>
              <a:gd name="connsiteX7" fmla="*/ 0 w 4232129"/>
              <a:gd name="connsiteY7" fmla="*/ 585820 h 650911"/>
              <a:gd name="connsiteX8" fmla="*/ 0 w 4232129"/>
              <a:gd name="connsiteY8" fmla="*/ 65091 h 650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32129" h="650911">
                <a:moveTo>
                  <a:pt x="0" y="65091"/>
                </a:moveTo>
                <a:cubicBezTo>
                  <a:pt x="0" y="29142"/>
                  <a:pt x="29142" y="0"/>
                  <a:pt x="65091" y="0"/>
                </a:cubicBezTo>
                <a:lnTo>
                  <a:pt x="4167038" y="0"/>
                </a:lnTo>
                <a:cubicBezTo>
                  <a:pt x="4202987" y="0"/>
                  <a:pt x="4232129" y="29142"/>
                  <a:pt x="4232129" y="65091"/>
                </a:cubicBezTo>
                <a:lnTo>
                  <a:pt x="4232129" y="585820"/>
                </a:lnTo>
                <a:cubicBezTo>
                  <a:pt x="4232129" y="621769"/>
                  <a:pt x="4202987" y="650911"/>
                  <a:pt x="4167038" y="650911"/>
                </a:cubicBezTo>
                <a:lnTo>
                  <a:pt x="65091" y="650911"/>
                </a:lnTo>
                <a:cubicBezTo>
                  <a:pt x="29142" y="650911"/>
                  <a:pt x="0" y="621769"/>
                  <a:pt x="0" y="585820"/>
                </a:cubicBezTo>
                <a:lnTo>
                  <a:pt x="0" y="65091"/>
                </a:lnTo>
                <a:close/>
              </a:path>
            </a:pathLst>
          </a:custGeom>
          <a:ln>
            <a:solidFill>
              <a:srgbClr val="0097CC"/>
            </a:solidFill>
          </a:ln>
        </p:spPr>
        <p:style>
          <a:lnRef idx="3">
            <a:schemeClr val="accent5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1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1935" tIns="121935" rIns="862347" bIns="121935" numCol="1" spcCol="1270" anchor="ctr" anchorCtr="0">
            <a:noAutofit/>
          </a:bodyPr>
          <a:lstStyle/>
          <a:p>
            <a:pPr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2704132" y="2037659"/>
            <a:ext cx="4232129" cy="576000"/>
          </a:xfrm>
          <a:custGeom>
            <a:avLst/>
            <a:gdLst>
              <a:gd name="connsiteX0" fmla="*/ 0 w 4232129"/>
              <a:gd name="connsiteY0" fmla="*/ 65091 h 650911"/>
              <a:gd name="connsiteX1" fmla="*/ 65091 w 4232129"/>
              <a:gd name="connsiteY1" fmla="*/ 0 h 650911"/>
              <a:gd name="connsiteX2" fmla="*/ 4167038 w 4232129"/>
              <a:gd name="connsiteY2" fmla="*/ 0 h 650911"/>
              <a:gd name="connsiteX3" fmla="*/ 4232129 w 4232129"/>
              <a:gd name="connsiteY3" fmla="*/ 65091 h 650911"/>
              <a:gd name="connsiteX4" fmla="*/ 4232129 w 4232129"/>
              <a:gd name="connsiteY4" fmla="*/ 585820 h 650911"/>
              <a:gd name="connsiteX5" fmla="*/ 4167038 w 4232129"/>
              <a:gd name="connsiteY5" fmla="*/ 650911 h 650911"/>
              <a:gd name="connsiteX6" fmla="*/ 65091 w 4232129"/>
              <a:gd name="connsiteY6" fmla="*/ 650911 h 650911"/>
              <a:gd name="connsiteX7" fmla="*/ 0 w 4232129"/>
              <a:gd name="connsiteY7" fmla="*/ 585820 h 650911"/>
              <a:gd name="connsiteX8" fmla="*/ 0 w 4232129"/>
              <a:gd name="connsiteY8" fmla="*/ 65091 h 650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32129" h="650911">
                <a:moveTo>
                  <a:pt x="0" y="65091"/>
                </a:moveTo>
                <a:cubicBezTo>
                  <a:pt x="0" y="29142"/>
                  <a:pt x="29142" y="0"/>
                  <a:pt x="65091" y="0"/>
                </a:cubicBezTo>
                <a:lnTo>
                  <a:pt x="4167038" y="0"/>
                </a:lnTo>
                <a:cubicBezTo>
                  <a:pt x="4202987" y="0"/>
                  <a:pt x="4232129" y="29142"/>
                  <a:pt x="4232129" y="65091"/>
                </a:cubicBezTo>
                <a:lnTo>
                  <a:pt x="4232129" y="585820"/>
                </a:lnTo>
                <a:cubicBezTo>
                  <a:pt x="4232129" y="621769"/>
                  <a:pt x="4202987" y="650911"/>
                  <a:pt x="4167038" y="650911"/>
                </a:cubicBezTo>
                <a:lnTo>
                  <a:pt x="65091" y="650911"/>
                </a:lnTo>
                <a:cubicBezTo>
                  <a:pt x="29142" y="650911"/>
                  <a:pt x="0" y="621769"/>
                  <a:pt x="0" y="585820"/>
                </a:cubicBezTo>
                <a:lnTo>
                  <a:pt x="0" y="65091"/>
                </a:lnTo>
                <a:close/>
              </a:path>
            </a:pathLst>
          </a:custGeom>
          <a:ln>
            <a:solidFill>
              <a:srgbClr val="00AFF0"/>
            </a:solidFill>
          </a:ln>
        </p:spPr>
        <p:style>
          <a:lnRef idx="3">
            <a:schemeClr val="accent5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1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1935" tIns="121935" rIns="861063" bIns="121935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020168" y="2778975"/>
            <a:ext cx="4232129" cy="576000"/>
          </a:xfrm>
          <a:custGeom>
            <a:avLst/>
            <a:gdLst>
              <a:gd name="connsiteX0" fmla="*/ 0 w 4232129"/>
              <a:gd name="connsiteY0" fmla="*/ 65091 h 650911"/>
              <a:gd name="connsiteX1" fmla="*/ 65091 w 4232129"/>
              <a:gd name="connsiteY1" fmla="*/ 0 h 650911"/>
              <a:gd name="connsiteX2" fmla="*/ 4167038 w 4232129"/>
              <a:gd name="connsiteY2" fmla="*/ 0 h 650911"/>
              <a:gd name="connsiteX3" fmla="*/ 4232129 w 4232129"/>
              <a:gd name="connsiteY3" fmla="*/ 65091 h 650911"/>
              <a:gd name="connsiteX4" fmla="*/ 4232129 w 4232129"/>
              <a:gd name="connsiteY4" fmla="*/ 585820 h 650911"/>
              <a:gd name="connsiteX5" fmla="*/ 4167038 w 4232129"/>
              <a:gd name="connsiteY5" fmla="*/ 650911 h 650911"/>
              <a:gd name="connsiteX6" fmla="*/ 65091 w 4232129"/>
              <a:gd name="connsiteY6" fmla="*/ 650911 h 650911"/>
              <a:gd name="connsiteX7" fmla="*/ 0 w 4232129"/>
              <a:gd name="connsiteY7" fmla="*/ 585820 h 650911"/>
              <a:gd name="connsiteX8" fmla="*/ 0 w 4232129"/>
              <a:gd name="connsiteY8" fmla="*/ 65091 h 650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32129" h="650911">
                <a:moveTo>
                  <a:pt x="0" y="65091"/>
                </a:moveTo>
                <a:cubicBezTo>
                  <a:pt x="0" y="29142"/>
                  <a:pt x="29142" y="0"/>
                  <a:pt x="65091" y="0"/>
                </a:cubicBezTo>
                <a:lnTo>
                  <a:pt x="4167038" y="0"/>
                </a:lnTo>
                <a:cubicBezTo>
                  <a:pt x="4202987" y="0"/>
                  <a:pt x="4232129" y="29142"/>
                  <a:pt x="4232129" y="65091"/>
                </a:cubicBezTo>
                <a:lnTo>
                  <a:pt x="4232129" y="585820"/>
                </a:lnTo>
                <a:cubicBezTo>
                  <a:pt x="4232129" y="621769"/>
                  <a:pt x="4202987" y="650911"/>
                  <a:pt x="4167038" y="650911"/>
                </a:cubicBezTo>
                <a:lnTo>
                  <a:pt x="65091" y="650911"/>
                </a:lnTo>
                <a:cubicBezTo>
                  <a:pt x="29142" y="650911"/>
                  <a:pt x="0" y="621769"/>
                  <a:pt x="0" y="585820"/>
                </a:cubicBezTo>
                <a:lnTo>
                  <a:pt x="0" y="65091"/>
                </a:lnTo>
                <a:close/>
              </a:path>
            </a:pathLst>
          </a:custGeom>
          <a:ln>
            <a:solidFill>
              <a:srgbClr val="47CFFF"/>
            </a:solidFill>
          </a:ln>
        </p:spPr>
        <p:style>
          <a:lnRef idx="3">
            <a:schemeClr val="accent5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1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1935" tIns="121935" rIns="861063" bIns="121935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3336203" y="3520291"/>
            <a:ext cx="4232129" cy="576000"/>
          </a:xfrm>
          <a:custGeom>
            <a:avLst/>
            <a:gdLst>
              <a:gd name="connsiteX0" fmla="*/ 0 w 4232129"/>
              <a:gd name="connsiteY0" fmla="*/ 65091 h 650911"/>
              <a:gd name="connsiteX1" fmla="*/ 65091 w 4232129"/>
              <a:gd name="connsiteY1" fmla="*/ 0 h 650911"/>
              <a:gd name="connsiteX2" fmla="*/ 4167038 w 4232129"/>
              <a:gd name="connsiteY2" fmla="*/ 0 h 650911"/>
              <a:gd name="connsiteX3" fmla="*/ 4232129 w 4232129"/>
              <a:gd name="connsiteY3" fmla="*/ 65091 h 650911"/>
              <a:gd name="connsiteX4" fmla="*/ 4232129 w 4232129"/>
              <a:gd name="connsiteY4" fmla="*/ 585820 h 650911"/>
              <a:gd name="connsiteX5" fmla="*/ 4167038 w 4232129"/>
              <a:gd name="connsiteY5" fmla="*/ 650911 h 650911"/>
              <a:gd name="connsiteX6" fmla="*/ 65091 w 4232129"/>
              <a:gd name="connsiteY6" fmla="*/ 650911 h 650911"/>
              <a:gd name="connsiteX7" fmla="*/ 0 w 4232129"/>
              <a:gd name="connsiteY7" fmla="*/ 585820 h 650911"/>
              <a:gd name="connsiteX8" fmla="*/ 0 w 4232129"/>
              <a:gd name="connsiteY8" fmla="*/ 65091 h 650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32129" h="650911">
                <a:moveTo>
                  <a:pt x="0" y="65091"/>
                </a:moveTo>
                <a:cubicBezTo>
                  <a:pt x="0" y="29142"/>
                  <a:pt x="29142" y="0"/>
                  <a:pt x="65091" y="0"/>
                </a:cubicBezTo>
                <a:lnTo>
                  <a:pt x="4167038" y="0"/>
                </a:lnTo>
                <a:cubicBezTo>
                  <a:pt x="4202987" y="0"/>
                  <a:pt x="4232129" y="29142"/>
                  <a:pt x="4232129" y="65091"/>
                </a:cubicBezTo>
                <a:lnTo>
                  <a:pt x="4232129" y="585820"/>
                </a:lnTo>
                <a:cubicBezTo>
                  <a:pt x="4232129" y="621769"/>
                  <a:pt x="4202987" y="650911"/>
                  <a:pt x="4167038" y="650911"/>
                </a:cubicBezTo>
                <a:lnTo>
                  <a:pt x="65091" y="650911"/>
                </a:lnTo>
                <a:cubicBezTo>
                  <a:pt x="29142" y="650911"/>
                  <a:pt x="0" y="621769"/>
                  <a:pt x="0" y="585820"/>
                </a:cubicBezTo>
                <a:lnTo>
                  <a:pt x="0" y="65091"/>
                </a:lnTo>
                <a:close/>
              </a:path>
            </a:pathLst>
          </a:custGeom>
          <a:ln>
            <a:solidFill>
              <a:srgbClr val="79DCFF"/>
            </a:solidFill>
          </a:ln>
        </p:spPr>
        <p:style>
          <a:lnRef idx="3">
            <a:schemeClr val="accent5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1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1935" tIns="121935" rIns="861063" bIns="121935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添加文本文字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3652239" y="4261607"/>
            <a:ext cx="4232129" cy="576000"/>
          </a:xfrm>
          <a:custGeom>
            <a:avLst/>
            <a:gdLst>
              <a:gd name="connsiteX0" fmla="*/ 0 w 4232129"/>
              <a:gd name="connsiteY0" fmla="*/ 65091 h 650911"/>
              <a:gd name="connsiteX1" fmla="*/ 65091 w 4232129"/>
              <a:gd name="connsiteY1" fmla="*/ 0 h 650911"/>
              <a:gd name="connsiteX2" fmla="*/ 4167038 w 4232129"/>
              <a:gd name="connsiteY2" fmla="*/ 0 h 650911"/>
              <a:gd name="connsiteX3" fmla="*/ 4232129 w 4232129"/>
              <a:gd name="connsiteY3" fmla="*/ 65091 h 650911"/>
              <a:gd name="connsiteX4" fmla="*/ 4232129 w 4232129"/>
              <a:gd name="connsiteY4" fmla="*/ 585820 h 650911"/>
              <a:gd name="connsiteX5" fmla="*/ 4167038 w 4232129"/>
              <a:gd name="connsiteY5" fmla="*/ 650911 h 650911"/>
              <a:gd name="connsiteX6" fmla="*/ 65091 w 4232129"/>
              <a:gd name="connsiteY6" fmla="*/ 650911 h 650911"/>
              <a:gd name="connsiteX7" fmla="*/ 0 w 4232129"/>
              <a:gd name="connsiteY7" fmla="*/ 585820 h 650911"/>
              <a:gd name="connsiteX8" fmla="*/ 0 w 4232129"/>
              <a:gd name="connsiteY8" fmla="*/ 65091 h 650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32129" h="650911">
                <a:moveTo>
                  <a:pt x="0" y="65091"/>
                </a:moveTo>
                <a:cubicBezTo>
                  <a:pt x="0" y="29142"/>
                  <a:pt x="29142" y="0"/>
                  <a:pt x="65091" y="0"/>
                </a:cubicBezTo>
                <a:lnTo>
                  <a:pt x="4167038" y="0"/>
                </a:lnTo>
                <a:cubicBezTo>
                  <a:pt x="4202987" y="0"/>
                  <a:pt x="4232129" y="29142"/>
                  <a:pt x="4232129" y="65091"/>
                </a:cubicBezTo>
                <a:lnTo>
                  <a:pt x="4232129" y="585820"/>
                </a:lnTo>
                <a:cubicBezTo>
                  <a:pt x="4232129" y="621769"/>
                  <a:pt x="4202987" y="650911"/>
                  <a:pt x="4167038" y="650911"/>
                </a:cubicBezTo>
                <a:lnTo>
                  <a:pt x="65091" y="650911"/>
                </a:lnTo>
                <a:cubicBezTo>
                  <a:pt x="29142" y="650911"/>
                  <a:pt x="0" y="621769"/>
                  <a:pt x="0" y="585820"/>
                </a:cubicBezTo>
                <a:lnTo>
                  <a:pt x="0" y="65091"/>
                </a:lnTo>
                <a:close/>
              </a:path>
            </a:pathLst>
          </a:custGeom>
          <a:ln>
            <a:solidFill>
              <a:srgbClr val="79DCFF"/>
            </a:solidFill>
          </a:ln>
        </p:spPr>
        <p:style>
          <a:lnRef idx="3">
            <a:schemeClr val="accent5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1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1935" tIns="121935" rIns="861063" bIns="121935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6197133" y="1771870"/>
            <a:ext cx="423092" cy="423092"/>
          </a:xfrm>
          <a:custGeom>
            <a:avLst/>
            <a:gdLst>
              <a:gd name="connsiteX0" fmla="*/ 0 w 423092"/>
              <a:gd name="connsiteY0" fmla="*/ 232701 h 423092"/>
              <a:gd name="connsiteX1" fmla="*/ 95196 w 423092"/>
              <a:gd name="connsiteY1" fmla="*/ 232701 h 423092"/>
              <a:gd name="connsiteX2" fmla="*/ 95196 w 423092"/>
              <a:gd name="connsiteY2" fmla="*/ 0 h 423092"/>
              <a:gd name="connsiteX3" fmla="*/ 327896 w 423092"/>
              <a:gd name="connsiteY3" fmla="*/ 0 h 423092"/>
              <a:gd name="connsiteX4" fmla="*/ 327896 w 423092"/>
              <a:gd name="connsiteY4" fmla="*/ 232701 h 423092"/>
              <a:gd name="connsiteX5" fmla="*/ 423092 w 423092"/>
              <a:gd name="connsiteY5" fmla="*/ 232701 h 423092"/>
              <a:gd name="connsiteX6" fmla="*/ 211546 w 423092"/>
              <a:gd name="connsiteY6" fmla="*/ 423092 h 423092"/>
              <a:gd name="connsiteX7" fmla="*/ 0 w 423092"/>
              <a:gd name="connsiteY7" fmla="*/ 232701 h 423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3092" h="423092">
                <a:moveTo>
                  <a:pt x="0" y="232701"/>
                </a:moveTo>
                <a:lnTo>
                  <a:pt x="95196" y="232701"/>
                </a:lnTo>
                <a:lnTo>
                  <a:pt x="95196" y="0"/>
                </a:lnTo>
                <a:lnTo>
                  <a:pt x="327896" y="0"/>
                </a:lnTo>
                <a:lnTo>
                  <a:pt x="327896" y="232701"/>
                </a:lnTo>
                <a:lnTo>
                  <a:pt x="423092" y="232701"/>
                </a:lnTo>
                <a:lnTo>
                  <a:pt x="211546" y="423092"/>
                </a:lnTo>
                <a:lnTo>
                  <a:pt x="0" y="232701"/>
                </a:lnTo>
                <a:close/>
              </a:path>
            </a:pathLst>
          </a:custGeom>
          <a:solidFill>
            <a:srgbClr val="2FC9FF">
              <a:alpha val="90000"/>
            </a:srgbClr>
          </a:solidFill>
          <a:ln>
            <a:noFill/>
          </a:ln>
        </p:spPr>
        <p:style>
          <a:lnRef idx="2">
            <a:schemeClr val="accent5"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9326" tIns="24130" rIns="119326" bIns="128845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1900" kern="1200"/>
          </a:p>
        </p:txBody>
      </p:sp>
      <p:sp>
        <p:nvSpPr>
          <p:cNvPr id="11" name="任意多边形 10"/>
          <p:cNvSpPr/>
          <p:nvPr/>
        </p:nvSpPr>
        <p:spPr>
          <a:xfrm>
            <a:off x="6513169" y="2513186"/>
            <a:ext cx="423092" cy="423092"/>
          </a:xfrm>
          <a:custGeom>
            <a:avLst/>
            <a:gdLst>
              <a:gd name="connsiteX0" fmla="*/ 0 w 423092"/>
              <a:gd name="connsiteY0" fmla="*/ 232701 h 423092"/>
              <a:gd name="connsiteX1" fmla="*/ 95196 w 423092"/>
              <a:gd name="connsiteY1" fmla="*/ 232701 h 423092"/>
              <a:gd name="connsiteX2" fmla="*/ 95196 w 423092"/>
              <a:gd name="connsiteY2" fmla="*/ 0 h 423092"/>
              <a:gd name="connsiteX3" fmla="*/ 327896 w 423092"/>
              <a:gd name="connsiteY3" fmla="*/ 0 h 423092"/>
              <a:gd name="connsiteX4" fmla="*/ 327896 w 423092"/>
              <a:gd name="connsiteY4" fmla="*/ 232701 h 423092"/>
              <a:gd name="connsiteX5" fmla="*/ 423092 w 423092"/>
              <a:gd name="connsiteY5" fmla="*/ 232701 h 423092"/>
              <a:gd name="connsiteX6" fmla="*/ 211546 w 423092"/>
              <a:gd name="connsiteY6" fmla="*/ 423092 h 423092"/>
              <a:gd name="connsiteX7" fmla="*/ 0 w 423092"/>
              <a:gd name="connsiteY7" fmla="*/ 232701 h 423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3092" h="423092">
                <a:moveTo>
                  <a:pt x="0" y="232701"/>
                </a:moveTo>
                <a:lnTo>
                  <a:pt x="95196" y="232701"/>
                </a:lnTo>
                <a:lnTo>
                  <a:pt x="95196" y="0"/>
                </a:lnTo>
                <a:lnTo>
                  <a:pt x="327896" y="0"/>
                </a:lnTo>
                <a:lnTo>
                  <a:pt x="327896" y="232701"/>
                </a:lnTo>
                <a:lnTo>
                  <a:pt x="423092" y="232701"/>
                </a:lnTo>
                <a:lnTo>
                  <a:pt x="211546" y="423092"/>
                </a:lnTo>
                <a:lnTo>
                  <a:pt x="0" y="232701"/>
                </a:lnTo>
                <a:close/>
              </a:path>
            </a:pathLst>
          </a:custGeom>
          <a:solidFill>
            <a:srgbClr val="2FC9FF">
              <a:alpha val="90000"/>
            </a:srgbClr>
          </a:solidFill>
          <a:ln>
            <a:noFill/>
          </a:ln>
        </p:spPr>
        <p:style>
          <a:lnRef idx="2">
            <a:schemeClr val="accent5"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9326" tIns="24130" rIns="119326" bIns="128845" numCol="1" spcCol="1270" anchor="ctr" anchorCtr="0">
            <a:noAutofit/>
          </a:bodyPr>
          <a:lstStyle/>
          <a:p>
            <a:pPr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1900"/>
          </a:p>
        </p:txBody>
      </p:sp>
      <p:sp>
        <p:nvSpPr>
          <p:cNvPr id="12" name="任意多边形 11"/>
          <p:cNvSpPr/>
          <p:nvPr/>
        </p:nvSpPr>
        <p:spPr>
          <a:xfrm>
            <a:off x="6829205" y="3243653"/>
            <a:ext cx="423092" cy="423092"/>
          </a:xfrm>
          <a:custGeom>
            <a:avLst/>
            <a:gdLst>
              <a:gd name="connsiteX0" fmla="*/ 0 w 423092"/>
              <a:gd name="connsiteY0" fmla="*/ 232701 h 423092"/>
              <a:gd name="connsiteX1" fmla="*/ 95196 w 423092"/>
              <a:gd name="connsiteY1" fmla="*/ 232701 h 423092"/>
              <a:gd name="connsiteX2" fmla="*/ 95196 w 423092"/>
              <a:gd name="connsiteY2" fmla="*/ 0 h 423092"/>
              <a:gd name="connsiteX3" fmla="*/ 327896 w 423092"/>
              <a:gd name="connsiteY3" fmla="*/ 0 h 423092"/>
              <a:gd name="connsiteX4" fmla="*/ 327896 w 423092"/>
              <a:gd name="connsiteY4" fmla="*/ 232701 h 423092"/>
              <a:gd name="connsiteX5" fmla="*/ 423092 w 423092"/>
              <a:gd name="connsiteY5" fmla="*/ 232701 h 423092"/>
              <a:gd name="connsiteX6" fmla="*/ 211546 w 423092"/>
              <a:gd name="connsiteY6" fmla="*/ 423092 h 423092"/>
              <a:gd name="connsiteX7" fmla="*/ 0 w 423092"/>
              <a:gd name="connsiteY7" fmla="*/ 232701 h 423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3092" h="423092">
                <a:moveTo>
                  <a:pt x="0" y="232701"/>
                </a:moveTo>
                <a:lnTo>
                  <a:pt x="95196" y="232701"/>
                </a:lnTo>
                <a:lnTo>
                  <a:pt x="95196" y="0"/>
                </a:lnTo>
                <a:lnTo>
                  <a:pt x="327896" y="0"/>
                </a:lnTo>
                <a:lnTo>
                  <a:pt x="327896" y="232701"/>
                </a:lnTo>
                <a:lnTo>
                  <a:pt x="423092" y="232701"/>
                </a:lnTo>
                <a:lnTo>
                  <a:pt x="211546" y="423092"/>
                </a:lnTo>
                <a:lnTo>
                  <a:pt x="0" y="232701"/>
                </a:lnTo>
                <a:close/>
              </a:path>
            </a:pathLst>
          </a:custGeom>
          <a:solidFill>
            <a:srgbClr val="2FC9FF">
              <a:alpha val="90000"/>
            </a:srgbClr>
          </a:solidFill>
          <a:ln>
            <a:noFill/>
          </a:ln>
        </p:spPr>
        <p:style>
          <a:lnRef idx="2">
            <a:schemeClr val="accent5"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9326" tIns="24130" rIns="119326" bIns="128845" numCol="1" spcCol="1270" anchor="ctr" anchorCtr="0">
            <a:noAutofit/>
          </a:bodyPr>
          <a:lstStyle/>
          <a:p>
            <a:pPr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1900"/>
          </a:p>
        </p:txBody>
      </p:sp>
      <p:sp>
        <p:nvSpPr>
          <p:cNvPr id="13" name="任意多边形 12"/>
          <p:cNvSpPr/>
          <p:nvPr/>
        </p:nvSpPr>
        <p:spPr>
          <a:xfrm>
            <a:off x="7145240" y="3992202"/>
            <a:ext cx="423092" cy="423092"/>
          </a:xfrm>
          <a:custGeom>
            <a:avLst/>
            <a:gdLst>
              <a:gd name="connsiteX0" fmla="*/ 0 w 423092"/>
              <a:gd name="connsiteY0" fmla="*/ 232701 h 423092"/>
              <a:gd name="connsiteX1" fmla="*/ 95196 w 423092"/>
              <a:gd name="connsiteY1" fmla="*/ 232701 h 423092"/>
              <a:gd name="connsiteX2" fmla="*/ 95196 w 423092"/>
              <a:gd name="connsiteY2" fmla="*/ 0 h 423092"/>
              <a:gd name="connsiteX3" fmla="*/ 327896 w 423092"/>
              <a:gd name="connsiteY3" fmla="*/ 0 h 423092"/>
              <a:gd name="connsiteX4" fmla="*/ 327896 w 423092"/>
              <a:gd name="connsiteY4" fmla="*/ 232701 h 423092"/>
              <a:gd name="connsiteX5" fmla="*/ 423092 w 423092"/>
              <a:gd name="connsiteY5" fmla="*/ 232701 h 423092"/>
              <a:gd name="connsiteX6" fmla="*/ 211546 w 423092"/>
              <a:gd name="connsiteY6" fmla="*/ 423092 h 423092"/>
              <a:gd name="connsiteX7" fmla="*/ 0 w 423092"/>
              <a:gd name="connsiteY7" fmla="*/ 232701 h 423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3092" h="423092">
                <a:moveTo>
                  <a:pt x="0" y="232701"/>
                </a:moveTo>
                <a:lnTo>
                  <a:pt x="95196" y="232701"/>
                </a:lnTo>
                <a:lnTo>
                  <a:pt x="95196" y="0"/>
                </a:lnTo>
                <a:lnTo>
                  <a:pt x="327896" y="0"/>
                </a:lnTo>
                <a:lnTo>
                  <a:pt x="327896" y="232701"/>
                </a:lnTo>
                <a:lnTo>
                  <a:pt x="423092" y="232701"/>
                </a:lnTo>
                <a:lnTo>
                  <a:pt x="211546" y="423092"/>
                </a:lnTo>
                <a:lnTo>
                  <a:pt x="0" y="232701"/>
                </a:lnTo>
                <a:close/>
              </a:path>
            </a:pathLst>
          </a:custGeom>
          <a:solidFill>
            <a:srgbClr val="2FC9FF">
              <a:alpha val="90000"/>
            </a:srgbClr>
          </a:solidFill>
          <a:ln>
            <a:noFill/>
          </a:ln>
        </p:spPr>
        <p:style>
          <a:lnRef idx="2">
            <a:schemeClr val="accent5"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9326" tIns="24130" rIns="119326" bIns="128845" numCol="1" spcCol="1270" anchor="ctr" anchorCtr="0">
            <a:noAutofit/>
          </a:bodyPr>
          <a:lstStyle/>
          <a:p>
            <a:pPr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190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05700"/>
            <a:ext cx="1800000" cy="180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899592" y="2160439"/>
            <a:ext cx="2987824" cy="936103"/>
          </a:xfrm>
        </p:spPr>
        <p:txBody>
          <a:bodyPr/>
          <a:lstStyle/>
          <a:p>
            <a:r>
              <a:rPr lang="zh-CN" altLang="en-US" dirty="0" smtClean="0">
                <a:solidFill>
                  <a:schemeClr val="bg1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谢谢观赏！</a:t>
            </a:r>
            <a:endParaRPr lang="zh-CN" altLang="en-US" dirty="0">
              <a:solidFill>
                <a:schemeClr val="bg1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sp>
        <p:nvSpPr>
          <p:cNvPr id="3" name="副标题 2"/>
          <p:cNvSpPr txBox="1"/>
          <p:nvPr/>
        </p:nvSpPr>
        <p:spPr>
          <a:xfrm>
            <a:off x="2051720" y="4266673"/>
            <a:ext cx="2520280" cy="9001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dist">
              <a:buFont typeface="Arial" panose="020B0604020202020204" pitchFamily="34" charset="0"/>
              <a:buNone/>
            </a:pP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椭圆 3"/>
          <p:cNvSpPr/>
          <p:nvPr/>
        </p:nvSpPr>
        <p:spPr>
          <a:xfrm>
            <a:off x="899592" y="4248671"/>
            <a:ext cx="936104" cy="936104"/>
          </a:xfrm>
          <a:prstGeom prst="ellipse">
            <a:avLst/>
          </a:prstGeom>
          <a:noFill/>
          <a:ln>
            <a:solidFill>
              <a:srgbClr val="2FC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雪君" panose="02010604000101010101" pitchFamily="2" charset="-122"/>
                <a:ea typeface="迷你简雪君" panose="02010604000101010101" pitchFamily="2" charset="-122"/>
              </a:rPr>
              <a:t>雪</a:t>
            </a:r>
            <a:endParaRPr lang="zh-CN" altLang="en-US" sz="6000" dirty="0">
              <a:solidFill>
                <a:schemeClr val="tx1">
                  <a:lumMod val="75000"/>
                  <a:lumOff val="25000"/>
                </a:schemeClr>
              </a:solidFill>
              <a:latin typeface="迷你简雪君" panose="02010604000101010101" pitchFamily="2" charset="-122"/>
              <a:ea typeface="迷你简雪君" panose="0201060400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522</Words>
  <Application>WPS 演示</Application>
  <PresentationFormat>自定义</PresentationFormat>
  <Paragraphs>123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5" baseType="lpstr">
      <vt:lpstr>Arial</vt:lpstr>
      <vt:lpstr>宋体</vt:lpstr>
      <vt:lpstr>Wingdings</vt:lpstr>
      <vt:lpstr>微软雅黑</vt:lpstr>
      <vt:lpstr>迷你简雪君</vt:lpstr>
      <vt:lpstr>迷你简粗倩</vt:lpstr>
      <vt:lpstr>迷你简粗倩</vt:lpstr>
      <vt:lpstr>华文细黑</vt:lpstr>
      <vt:lpstr>黑体</vt:lpstr>
      <vt:lpstr>张海山锐谐体</vt:lpstr>
      <vt:lpstr>造字工房悦黑体验版细体</vt:lpstr>
      <vt:lpstr>方正大黑简体</vt:lpstr>
      <vt:lpstr>方正隶二简体</vt:lpstr>
      <vt:lpstr>草檀斋毛泽东字体</vt:lpstr>
      <vt:lpstr>Calibri</vt:lpstr>
      <vt:lpstr>Arial Unicode MS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谢谢观赏！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点击此处添加标题</dc:title>
  <dc:creator>Administrator</dc:creator>
  <cp:lastModifiedBy>yanchen</cp:lastModifiedBy>
  <cp:revision>73</cp:revision>
  <dcterms:created xsi:type="dcterms:W3CDTF">2013-03-20T07:44:00Z</dcterms:created>
  <dcterms:modified xsi:type="dcterms:W3CDTF">2020-03-02T14:16:43Z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2052-11.1.0.9513</vt:lpwstr>
  </property>
</Properties>
</file>