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3"/>
    <p:sldId id="264" r:id="rId4"/>
    <p:sldId id="266" r:id="rId5"/>
    <p:sldId id="268" r:id="rId6"/>
    <p:sldId id="267" r:id="rId7"/>
    <p:sldId id="269" r:id="rId8"/>
    <p:sldId id="270" r:id="rId9"/>
    <p:sldId id="271" r:id="rId10"/>
    <p:sldId id="272" r:id="rId11"/>
    <p:sldId id="273" r:id="rId12"/>
    <p:sldId id="274" r:id="rId13"/>
    <p:sldId id="276" r:id="rId14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8"/>
    </p:embeddedFont>
    <p:embeddedFont>
      <p:font typeface="微软雅黑" panose="020B0503020204020204" pitchFamily="34" charset="-122"/>
      <p:regular r:id="rId19"/>
    </p:embeddedFont>
    <p:embeddedFont>
      <p:font typeface="Calibri" panose="020F0502020204030204" charset="0"/>
      <p:regular r:id="rId20"/>
      <p:bold r:id="rId21"/>
      <p:italic r:id="rId22"/>
      <p:boldItalic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font" Target="fonts/font6.fntdata"/><Relationship Id="rId22" Type="http://schemas.openxmlformats.org/officeDocument/2006/relationships/font" Target="fonts/font5.fntdata"/><Relationship Id="rId21" Type="http://schemas.openxmlformats.org/officeDocument/2006/relationships/font" Target="fonts/font4.fntdata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3E1E9-FC30-4C93-923C-DFCAAEB024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60316-77F5-4D27-A4A1-F9AB1D2C123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071670" y="1"/>
            <a:ext cx="4929222" cy="42349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14546" y="3571876"/>
            <a:ext cx="44614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23</a:t>
            </a:r>
            <a:endParaRPr lang="zh-CN" altLang="en-US" sz="25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72"/>
            <a:ext cx="4286248" cy="2857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142976" y="5143512"/>
            <a:ext cx="735811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康简综艺" pitchFamily="49" charset="-122"/>
              </a:rPr>
              <a:t>23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康简综艺" pitchFamily="49" charset="-122"/>
              </a:rPr>
              <a:t>个小动作让你拥有超人般的记忆力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华康简综艺" pitchFamily="49" charset="-122"/>
            </a:endParaRPr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357686" y="6572272"/>
            <a:ext cx="4786346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760135" y="242867"/>
            <a:ext cx="1005404" cy="3385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陈华创意</a:t>
            </a:r>
            <a:endParaRPr 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6" name="Object 5" descr="221342190540609.emf"/>
          <p:cNvGraphicFramePr>
            <a:graphicFrameLocks noChangeAspect="1"/>
          </p:cNvGraphicFramePr>
          <p:nvPr/>
        </p:nvGraphicFramePr>
        <p:xfrm>
          <a:off x="125446" y="152380"/>
          <a:ext cx="719084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2" imgW="937260" imgH="734060" progId="">
                  <p:embed/>
                </p:oleObj>
              </mc:Choice>
              <mc:Fallback>
                <p:oleObj name="" r:id="rId2" imgW="937260" imgH="734060" progId="">
                  <p:embed/>
                  <p:pic>
                    <p:nvPicPr>
                      <p:cNvPr id="0" name="Picture 2" descr="2213421905406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46" y="152380"/>
                        <a:ext cx="719084" cy="49053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500834"/>
            <a:ext cx="2786050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928926" y="6500834"/>
            <a:ext cx="6215106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 rot="20485051">
            <a:off x="5125790" y="735894"/>
            <a:ext cx="4118435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19</a:t>
            </a:r>
            <a:endParaRPr lang="zh-CN" altLang="en-US" sz="23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9" name="图片 1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2844" y="0"/>
            <a:ext cx="3500462" cy="36433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39581" y="3654889"/>
            <a:ext cx="4118435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20</a:t>
            </a:r>
            <a:endParaRPr lang="zh-CN" altLang="en-US" sz="23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14480" y="5548986"/>
            <a:ext cx="5357850" cy="52322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周给自己半小时的无聊时间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6929454" y="5572140"/>
            <a:ext cx="642942" cy="500066"/>
          </a:xfrm>
          <a:prstGeom prst="wedgeRectCallout">
            <a:avLst>
              <a:gd name="adj1" fmla="val 33008"/>
              <a:gd name="adj2" fmla="val 7926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 rot="20492013">
            <a:off x="6428018" y="-133813"/>
            <a:ext cx="615553" cy="4113324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站在对方的立场看问题 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500834"/>
            <a:ext cx="3286116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428992" y="6500834"/>
            <a:ext cx="5715040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9" name="图片 1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2844" y="0"/>
            <a:ext cx="3500462" cy="36433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89377" y="3571876"/>
            <a:ext cx="4118435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21</a:t>
            </a:r>
            <a:endParaRPr lang="zh-CN" altLang="en-US" sz="23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71470" y="5465973"/>
            <a:ext cx="3571900" cy="52322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每周看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次自己没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380" y="3571876"/>
            <a:ext cx="4118435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22</a:t>
            </a:r>
            <a:endParaRPr lang="zh-CN" altLang="en-US" sz="23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00892" y="4357694"/>
            <a:ext cx="615553" cy="214314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做个聆听者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82787" y="642918"/>
            <a:ext cx="4118435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23</a:t>
            </a:r>
            <a:endParaRPr lang="zh-CN" altLang="en-US" sz="23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1934" y="2060103"/>
            <a:ext cx="5143536" cy="52322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天找些时间专门背一些东西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6929454" y="3786190"/>
            <a:ext cx="642942" cy="500066"/>
          </a:xfrm>
          <a:prstGeom prst="wedgeRectCallout">
            <a:avLst>
              <a:gd name="adj1" fmla="val 33008"/>
              <a:gd name="adj2" fmla="val 7926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2600640" y="4672350"/>
            <a:ext cx="2133616" cy="52322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看过的节目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071670" y="1"/>
            <a:ext cx="4929222" cy="42349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14546" y="3571876"/>
            <a:ext cx="44614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23</a:t>
            </a:r>
            <a:endParaRPr lang="zh-CN" altLang="en-US" sz="25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572272"/>
            <a:ext cx="4286248" cy="2857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142976" y="5143512"/>
            <a:ext cx="735811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个小动作让你拥有超人般的记忆力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357686" y="6572272"/>
            <a:ext cx="4786346" cy="2857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786050" y="1142984"/>
            <a:ext cx="3571900" cy="21431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786050" y="2000240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488" y="1571612"/>
            <a:ext cx="3320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数字版式尝试 欢迎大家指正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488" y="862596"/>
            <a:ext cx="3300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+mj-ea"/>
                <a:ea typeface="+mj-ea"/>
              </a:rPr>
              <a:t>2013.2.24</a:t>
            </a:r>
            <a:endParaRPr lang="zh-CN" altLang="en-US" sz="5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19" name="Object 5" descr="221342190540609.emf"/>
          <p:cNvGraphicFramePr>
            <a:graphicFrameLocks noChangeAspect="1"/>
          </p:cNvGraphicFramePr>
          <p:nvPr/>
        </p:nvGraphicFramePr>
        <p:xfrm>
          <a:off x="125446" y="152380"/>
          <a:ext cx="719084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" r:id="rId2" imgW="937260" imgH="734060" progId="">
                  <p:embed/>
                </p:oleObj>
              </mc:Choice>
              <mc:Fallback>
                <p:oleObj name="" r:id="rId2" imgW="937260" imgH="734060" progId="">
                  <p:embed/>
                  <p:pic>
                    <p:nvPicPr>
                      <p:cNvPr id="0" name="Picture 3" descr="2213421905406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lum brigh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46" y="152380"/>
                        <a:ext cx="719084" cy="49053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6500834"/>
            <a:ext cx="2786050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857488" y="6500834"/>
            <a:ext cx="6286544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406" y="0"/>
            <a:ext cx="2864328" cy="32861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29256" y="1038788"/>
            <a:ext cx="3605474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</a:t>
            </a:r>
            <a:endParaRPr lang="zh-CN" altLang="en-US" sz="40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4263102"/>
            <a:ext cx="557075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当桌上满是食物时就闭上眼睛吃饭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728" y="2786058"/>
            <a:ext cx="275107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2</a:t>
            </a:r>
            <a:endParaRPr lang="zh-CN" altLang="en-US" sz="30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5257307"/>
            <a:ext cx="664797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经常用手指分辨硬币（或象棋子也不错）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500834"/>
            <a:ext cx="3643306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913269" y="1072108"/>
            <a:ext cx="223811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3</a:t>
            </a:r>
            <a:endParaRPr lang="zh-CN" altLang="en-US" sz="24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0998122">
            <a:off x="4308449" y="2572076"/>
            <a:ext cx="305724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戴上耳机上下楼梯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43636" y="3071810"/>
            <a:ext cx="257955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4</a:t>
            </a:r>
            <a:endParaRPr lang="zh-CN" altLang="en-US" sz="28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29322" y="4977482"/>
            <a:ext cx="305724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放开嗓子大声朗读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5143504" y="5000636"/>
            <a:ext cx="642942" cy="500066"/>
          </a:xfrm>
          <a:prstGeom prst="wedgeRectCallout">
            <a:avLst>
              <a:gd name="adj1" fmla="val 33008"/>
              <a:gd name="adj2" fmla="val 7926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0034" y="0"/>
            <a:ext cx="3357586" cy="307776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714744" y="6500834"/>
            <a:ext cx="5429288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034" y="2242505"/>
            <a:ext cx="3092513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5</a:t>
            </a:r>
            <a:endParaRPr lang="zh-CN" altLang="en-US" sz="34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591205">
            <a:off x="-56194" y="4767429"/>
            <a:ext cx="399882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到餐馆点没吃过的菜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500834"/>
            <a:ext cx="3286116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779914" y="274994"/>
            <a:ext cx="3435556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8</a:t>
            </a:r>
            <a:endParaRPr lang="zh-CN" altLang="en-US" sz="38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81632" y="751227"/>
            <a:ext cx="615553" cy="4194417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点前睡觉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 5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点起床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1868" y="3028323"/>
            <a:ext cx="257955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7</a:t>
            </a:r>
            <a:endParaRPr lang="zh-CN" altLang="en-US" sz="28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9202" y="5477548"/>
            <a:ext cx="375615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听不同类型的歌    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6794362" y="5477548"/>
            <a:ext cx="642942" cy="500066"/>
          </a:xfrm>
          <a:prstGeom prst="wedgeRectCallout">
            <a:avLst>
              <a:gd name="adj1" fmla="val 33008"/>
              <a:gd name="adj2" fmla="val 7926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4282" y="-24"/>
            <a:ext cx="3286148" cy="3000396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357554" y="6500834"/>
            <a:ext cx="5786478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976" y="2285992"/>
            <a:ext cx="275107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6</a:t>
            </a:r>
            <a:endParaRPr lang="zh-CN" altLang="en-US" sz="30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-311921" y="4786322"/>
            <a:ext cx="339708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左手拿咖啡杯    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2714612" y="4786322"/>
            <a:ext cx="642942" cy="500066"/>
          </a:xfrm>
          <a:prstGeom prst="wedgeRectCallout">
            <a:avLst>
              <a:gd name="adj1" fmla="val 33008"/>
              <a:gd name="adj2" fmla="val 7926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500834"/>
            <a:ext cx="4500562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-428660" y="3357562"/>
            <a:ext cx="455445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26000" b="1" spc="-300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10</a:t>
            </a:r>
            <a:endParaRPr lang="zh-CN" altLang="en-US" sz="26000" b="1" spc="-300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26221" y="4242561"/>
            <a:ext cx="615553" cy="2208297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每天吃点甜点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 rot="874841">
            <a:off x="3201325" y="-550303"/>
            <a:ext cx="275107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9</a:t>
            </a:r>
            <a:endParaRPr lang="zh-CN" altLang="en-US" sz="30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524707">
            <a:off x="3267494" y="965717"/>
            <a:ext cx="348044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在陌生的地方散步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6643702" y="1571612"/>
            <a:ext cx="642942" cy="500066"/>
          </a:xfrm>
          <a:prstGeom prst="wedgeRectCallout">
            <a:avLst>
              <a:gd name="adj1" fmla="val 33008"/>
              <a:gd name="adj2" fmla="val 7926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406" y="0"/>
            <a:ext cx="3341692" cy="350043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4643470" y="6500834"/>
            <a:ext cx="4500562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32456" y="3336100"/>
            <a:ext cx="4554452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26000" b="1" spc="-270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11</a:t>
            </a:r>
            <a:endParaRPr lang="zh-CN" altLang="en-US" sz="26000" b="1" spc="-270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72264" y="5715016"/>
            <a:ext cx="1261884" cy="523220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吃早点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500834"/>
            <a:ext cx="4071934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-428660" y="3286124"/>
            <a:ext cx="4631396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12</a:t>
            </a:r>
            <a:endParaRPr lang="zh-CN" altLang="en-US" sz="26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21213883">
            <a:off x="1327922" y="5005580"/>
            <a:ext cx="126188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多咀嚼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14810" y="6500834"/>
            <a:ext cx="4929222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1971" y="214290"/>
            <a:ext cx="4049185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23000" b="1" spc="-270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13</a:t>
            </a:r>
            <a:endParaRPr lang="zh-CN" altLang="en-US" sz="23000" b="1" spc="-270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79558" y="834790"/>
            <a:ext cx="615553" cy="2275623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天快走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26950" y="3286124"/>
            <a:ext cx="4631396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14</a:t>
            </a:r>
            <a:endParaRPr lang="zh-CN" altLang="en-US" sz="26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346878">
            <a:off x="6388242" y="3287791"/>
            <a:ext cx="615553" cy="3436197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一天十次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手指操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     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3478090" cy="3643314"/>
          </a:xfrm>
          <a:prstGeom prst="rect">
            <a:avLst/>
          </a:prstGeom>
        </p:spPr>
      </p:pic>
      <p:sp>
        <p:nvSpPr>
          <p:cNvPr id="13" name="直角三角形 12"/>
          <p:cNvSpPr/>
          <p:nvPr/>
        </p:nvSpPr>
        <p:spPr>
          <a:xfrm flipH="1">
            <a:off x="7786710" y="4929198"/>
            <a:ext cx="428628" cy="500066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500834"/>
            <a:ext cx="4071934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-428660" y="3286124"/>
            <a:ext cx="4631396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15</a:t>
            </a:r>
            <a:endParaRPr lang="zh-CN" altLang="en-US" sz="26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14810" y="6500834"/>
            <a:ext cx="4929222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290" y="3200956"/>
            <a:ext cx="615553" cy="3266279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每季度学一项新运动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26950" y="3286124"/>
            <a:ext cx="4631396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16</a:t>
            </a:r>
            <a:endParaRPr lang="zh-CN" altLang="en-US" sz="26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9" name="图片 1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57224" y="0"/>
            <a:ext cx="3478090" cy="36433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00826" y="4149661"/>
            <a:ext cx="615553" cy="2208297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记录成功的事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6500826" y="3286124"/>
            <a:ext cx="642942" cy="500066"/>
          </a:xfrm>
          <a:prstGeom prst="wedgeRectCallout">
            <a:avLst>
              <a:gd name="adj1" fmla="val 33008"/>
              <a:gd name="adj2" fmla="val 7926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500834"/>
            <a:ext cx="3428992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327737" y="2214554"/>
            <a:ext cx="6173485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17</a:t>
            </a:r>
            <a:endParaRPr lang="zh-CN" altLang="en-US" sz="35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71868" y="6500834"/>
            <a:ext cx="5572164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5454" y="5048920"/>
            <a:ext cx="8084264" cy="523220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每天出门前对着镜子微笑并对自己说：我一定能行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4282" y="0"/>
            <a:ext cx="3478090" cy="3643314"/>
          </a:xfrm>
          <a:prstGeom prst="rect">
            <a:avLst/>
          </a:prstGeom>
        </p:spPr>
      </p:pic>
      <p:sp>
        <p:nvSpPr>
          <p:cNvPr id="14" name="矩形标注 13"/>
          <p:cNvSpPr/>
          <p:nvPr/>
        </p:nvSpPr>
        <p:spPr>
          <a:xfrm>
            <a:off x="214282" y="5072074"/>
            <a:ext cx="642942" cy="500066"/>
          </a:xfrm>
          <a:prstGeom prst="wedgeRectCallout">
            <a:avLst>
              <a:gd name="adj1" fmla="val 33008"/>
              <a:gd name="adj2" fmla="val 7926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6500834"/>
            <a:ext cx="2786050" cy="3571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928926" y="6500834"/>
            <a:ext cx="6215106" cy="3571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214290"/>
            <a:ext cx="571472" cy="3600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/>
            <a:fld id="{F528E655-0910-458B-B422-866D9DD75A45}" type="slidenum">
              <a:rPr lang="zh-CN" altLang="en-US" sz="1800" b="1" smtClean="0">
                <a:solidFill>
                  <a:schemeClr val="bg1"/>
                </a:solidFill>
                <a:latin typeface="Arial Black" panose="020B0A04020102020204" pitchFamily="34" charset="0"/>
              </a:rPr>
            </a:fld>
            <a:endParaRPr lang="en-US" altLang="zh-CN" sz="1800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ectangle 10"/>
          <p:cNvSpPr txBox="1">
            <a:spLocks noChangeArrowheads="1"/>
          </p:cNvSpPr>
          <p:nvPr/>
        </p:nvSpPr>
        <p:spPr>
          <a:xfrm>
            <a:off x="7510482" y="214290"/>
            <a:ext cx="990608" cy="3600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de-DE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 Page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25150" y="4834606"/>
            <a:ext cx="6918882" cy="523220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个自己喜欢的东西，每天拿出来看看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14678" y="1006035"/>
            <a:ext cx="531748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0" b="1" dirty="0" smtClean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</a:rPr>
              <a:t>18</a:t>
            </a:r>
            <a:endParaRPr lang="zh-CN" altLang="en-US" sz="300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9" name="图片 18" descr="0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214346" y="1785926"/>
            <a:ext cx="3214710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WPS 演示</Application>
  <PresentationFormat>全屏显示(4:3)</PresentationFormat>
  <Paragraphs>158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Arial Black</vt:lpstr>
      <vt:lpstr>华康简综艺</vt:lpstr>
      <vt:lpstr>微软雅黑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Sky123.Org</dc:creator>
  <cp:lastModifiedBy>Administrator</cp:lastModifiedBy>
  <cp:revision>9</cp:revision>
  <dcterms:created xsi:type="dcterms:W3CDTF">2013-02-22T02:37:00Z</dcterms:created>
  <dcterms:modified xsi:type="dcterms:W3CDTF">2019-12-13T09:05:48Z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